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9" r:id="rId5"/>
    <p:sldMasterId id="2147483712" r:id="rId6"/>
    <p:sldMasterId id="2147483764" r:id="rId7"/>
  </p:sldMasterIdLst>
  <p:notesMasterIdLst>
    <p:notesMasterId r:id="rId26"/>
  </p:notesMasterIdLst>
  <p:sldIdLst>
    <p:sldId id="300" r:id="rId8"/>
    <p:sldId id="402" r:id="rId9"/>
    <p:sldId id="375" r:id="rId10"/>
    <p:sldId id="401" r:id="rId11"/>
    <p:sldId id="378" r:id="rId12"/>
    <p:sldId id="394" r:id="rId13"/>
    <p:sldId id="405" r:id="rId14"/>
    <p:sldId id="395" r:id="rId15"/>
    <p:sldId id="391" r:id="rId16"/>
    <p:sldId id="396" r:id="rId17"/>
    <p:sldId id="386" r:id="rId18"/>
    <p:sldId id="399" r:id="rId19"/>
    <p:sldId id="397" r:id="rId20"/>
    <p:sldId id="406" r:id="rId21"/>
    <p:sldId id="398" r:id="rId22"/>
    <p:sldId id="407" r:id="rId23"/>
    <p:sldId id="410" r:id="rId24"/>
    <p:sldId id="38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174"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f Tiemeyer" initials="CT" lastIdx="8" clrIdx="0">
    <p:extLst>
      <p:ext uri="{19B8F6BF-5375-455C-9EA6-DF929625EA0E}">
        <p15:presenceInfo xmlns:p15="http://schemas.microsoft.com/office/powerpoint/2012/main" userId="S::ctiemeye@hellmann.com::905efdd7-de51-479a-8507-0ae3ccb23c87" providerId="AD"/>
      </p:ext>
    </p:extLst>
  </p:cmAuthor>
  <p:cmAuthor id="2" name="Jennifer Woelper" initials="JW" lastIdx="6" clrIdx="1">
    <p:extLst>
      <p:ext uri="{19B8F6BF-5375-455C-9EA6-DF929625EA0E}">
        <p15:presenceInfo xmlns:p15="http://schemas.microsoft.com/office/powerpoint/2012/main" userId="S::jwoelper@hellmann.com::259fe2ad-ec70-49a0-bb41-08c2f5ba46fa" providerId="AD"/>
      </p:ext>
    </p:extLst>
  </p:cmAuthor>
  <p:cmAuthor id="3" name="Xenia Csoka" initials="XC" lastIdx="1" clrIdx="2">
    <p:extLst>
      <p:ext uri="{19B8F6BF-5375-455C-9EA6-DF929625EA0E}">
        <p15:presenceInfo xmlns:p15="http://schemas.microsoft.com/office/powerpoint/2012/main" userId="S::xcsoka@hellmann.com::70165e49-2147-4bdd-bb38-70b23db555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B7B"/>
    <a:srgbClr val="004C99"/>
    <a:srgbClr val="004A99"/>
    <a:srgbClr val="B1BDCA"/>
    <a:srgbClr val="343A3F"/>
    <a:srgbClr val="78C85A"/>
    <a:srgbClr val="F1C40F"/>
    <a:srgbClr val="E32119"/>
    <a:srgbClr val="ECEFF2"/>
    <a:srgbClr val="E221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6CF465-902E-4F04-AE6D-915BEB5A59C0}" v="32" dt="2022-02-03T00:04:59.40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336" y="84"/>
      </p:cViewPr>
      <p:guideLst>
        <p:guide pos="7174"/>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ata2.xml.rels><?xml version="1.0" encoding="UTF-8" standalone="yes"?>
<Relationships xmlns="http://schemas.openxmlformats.org/package/2006/relationships"><Relationship Id="rId3" Type="http://schemas.openxmlformats.org/officeDocument/2006/relationships/image" Target="../media/image48.jpeg"/><Relationship Id="rId2" Type="http://schemas.microsoft.com/office/2007/relationships/hdphoto" Target="../media/hdphoto3.wdp"/><Relationship Id="rId1" Type="http://schemas.openxmlformats.org/officeDocument/2006/relationships/image" Target="../media/image47.png"/><Relationship Id="rId5" Type="http://schemas.openxmlformats.org/officeDocument/2006/relationships/image" Target="../media/image50.jpeg"/><Relationship Id="rId4" Type="http://schemas.openxmlformats.org/officeDocument/2006/relationships/image" Target="../media/image4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jpeg"/><Relationship Id="rId2" Type="http://schemas.microsoft.com/office/2007/relationships/hdphoto" Target="../media/hdphoto3.wdp"/><Relationship Id="rId1" Type="http://schemas.openxmlformats.org/officeDocument/2006/relationships/image" Target="../media/image47.png"/><Relationship Id="rId5" Type="http://schemas.openxmlformats.org/officeDocument/2006/relationships/image" Target="../media/image50.jpeg"/><Relationship Id="rId4"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A6DA2-D37A-4F88-8FFC-01997BFF9EC1}"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FA10FA8E-D7E3-4C9C-B6D8-FFDBF4EA1AF2}">
      <dgm:prSet phldrT="[Text]" custT="1"/>
      <dgm:spPr/>
      <dgm:t>
        <a:bodyPr/>
        <a:lstStyle/>
        <a:p>
          <a:pPr>
            <a:lnSpc>
              <a:spcPct val="100000"/>
            </a:lnSpc>
            <a:defRPr b="1"/>
          </a:pPr>
          <a:r>
            <a:rPr lang="en-US" sz="1050" b="0">
              <a:solidFill>
                <a:schemeClr val="accent1"/>
              </a:solidFill>
              <a:latin typeface="Roboto Bold" panose="02000000000000000000" pitchFamily="2" charset="0"/>
              <a:ea typeface="Roboto Bold" panose="02000000000000000000" pitchFamily="2" charset="0"/>
            </a:rPr>
            <a:t>Customer uploads US Customs manifest to Hellmann provided SFTP prior to uplift from origin </a:t>
          </a:r>
        </a:p>
      </dgm:t>
    </dgm:pt>
    <dgm:pt modelId="{4D1855CF-099D-49BE-966A-2A38DB7A66FD}" type="parTrans" cxnId="{B53DC5C4-43D3-44DB-9278-C34DB13412BC}">
      <dgm:prSet/>
      <dgm:spPr/>
      <dgm:t>
        <a:bodyPr/>
        <a:lstStyle/>
        <a:p>
          <a:endParaRPr lang="en-US"/>
        </a:p>
      </dgm:t>
    </dgm:pt>
    <dgm:pt modelId="{D53E38B7-651B-43A5-90E3-684CA881DBA0}" type="sibTrans" cxnId="{B53DC5C4-43D3-44DB-9278-C34DB13412BC}">
      <dgm:prSet/>
      <dgm:spPr/>
      <dgm:t>
        <a:bodyPr/>
        <a:lstStyle/>
        <a:p>
          <a:endParaRPr lang="en-US"/>
        </a:p>
      </dgm:t>
    </dgm:pt>
    <dgm:pt modelId="{F4EADA3A-E1D2-4614-AFB6-1F3DBD9938D5}">
      <dgm:prSet phldrT="[Text]" custT="1"/>
      <dgm:spPr/>
      <dgm:t>
        <a:bodyPr/>
        <a:lstStyle/>
        <a:p>
          <a:pPr>
            <a:lnSpc>
              <a:spcPct val="100000"/>
            </a:lnSpc>
          </a:pPr>
          <a:r>
            <a:rPr lang="en-US" sz="1050">
              <a:cs typeface="Calibri" panose="020F0502020204030204" pitchFamily="34" charset="0"/>
            </a:rPr>
            <a:t>Hellmann</a:t>
          </a:r>
          <a:r>
            <a:rPr lang="en-US" sz="1050"/>
            <a:t> has customized piece-level manifest specification file</a:t>
          </a:r>
        </a:p>
      </dgm:t>
    </dgm:pt>
    <dgm:pt modelId="{25B897CA-84D7-4AF1-9537-06692167BF7C}" type="parTrans" cxnId="{CDBE3607-121E-4210-8A21-B3DB5E012B4F}">
      <dgm:prSet/>
      <dgm:spPr/>
      <dgm:t>
        <a:bodyPr/>
        <a:lstStyle/>
        <a:p>
          <a:endParaRPr lang="en-US"/>
        </a:p>
      </dgm:t>
    </dgm:pt>
    <dgm:pt modelId="{D5BB5210-E6A0-4A0C-8E46-BC0E1DA67368}" type="sibTrans" cxnId="{CDBE3607-121E-4210-8A21-B3DB5E012B4F}">
      <dgm:prSet/>
      <dgm:spPr/>
      <dgm:t>
        <a:bodyPr/>
        <a:lstStyle/>
        <a:p>
          <a:endParaRPr lang="en-US"/>
        </a:p>
      </dgm:t>
    </dgm:pt>
    <dgm:pt modelId="{A2EC5A06-AFF6-44F3-B3E6-F20D167562A9}">
      <dgm:prSet phldrT="[Text]" custT="1"/>
      <dgm:spPr/>
      <dgm:t>
        <a:bodyPr/>
        <a:lstStyle/>
        <a:p>
          <a:pPr>
            <a:lnSpc>
              <a:spcPct val="100000"/>
            </a:lnSpc>
            <a:defRPr b="1"/>
          </a:pPr>
          <a:r>
            <a:rPr lang="en-US" sz="1050" b="0">
              <a:solidFill>
                <a:schemeClr val="accent1"/>
              </a:solidFill>
              <a:latin typeface="Roboto Bold" panose="02000000000000000000" pitchFamily="2" charset="0"/>
              <a:ea typeface="Roboto Bold" panose="02000000000000000000" pitchFamily="2" charset="0"/>
            </a:rPr>
            <a:t>Customer or Freight Forwarder sends full pre-alert to Hellmann Brokerage team incl. MAWB copy and flight schedule</a:t>
          </a:r>
        </a:p>
      </dgm:t>
    </dgm:pt>
    <dgm:pt modelId="{5A76E422-DA24-4CF7-BF05-F1399F28A730}" type="parTrans" cxnId="{6FCEC0AA-DEE1-4CD8-A4EF-492B9B565F1D}">
      <dgm:prSet/>
      <dgm:spPr/>
      <dgm:t>
        <a:bodyPr/>
        <a:lstStyle/>
        <a:p>
          <a:endParaRPr lang="en-US"/>
        </a:p>
      </dgm:t>
    </dgm:pt>
    <dgm:pt modelId="{86112B81-5704-4CE6-9DC5-B509ECAD32B3}" type="sibTrans" cxnId="{6FCEC0AA-DEE1-4CD8-A4EF-492B9B565F1D}">
      <dgm:prSet/>
      <dgm:spPr/>
      <dgm:t>
        <a:bodyPr/>
        <a:lstStyle/>
        <a:p>
          <a:endParaRPr lang="en-US"/>
        </a:p>
      </dgm:t>
    </dgm:pt>
    <dgm:pt modelId="{72323C44-FC7F-466F-969B-C0981BDF4076}">
      <dgm:prSet phldrT="[Text]" custT="1"/>
      <dgm:spPr/>
      <dgm:t>
        <a:bodyPr/>
        <a:lstStyle/>
        <a:p>
          <a:pPr>
            <a:lnSpc>
              <a:spcPct val="100000"/>
            </a:lnSpc>
          </a:pPr>
          <a:r>
            <a:rPr lang="en-US" sz="1050" dirty="0">
              <a:cs typeface="Calibri" panose="020F0502020204030204" pitchFamily="34" charset="0"/>
            </a:rPr>
            <a:t>Hellmann</a:t>
          </a:r>
          <a:r>
            <a:rPr lang="en-US" sz="1050" dirty="0"/>
            <a:t> can offer freight forwarding services</a:t>
          </a:r>
        </a:p>
      </dgm:t>
    </dgm:pt>
    <dgm:pt modelId="{DDDF1222-6C81-4828-BE69-B385DF924FB3}" type="parTrans" cxnId="{3E05C70A-8C7D-4CD4-8265-0275BDAE2131}">
      <dgm:prSet/>
      <dgm:spPr/>
      <dgm:t>
        <a:bodyPr/>
        <a:lstStyle/>
        <a:p>
          <a:endParaRPr lang="en-US"/>
        </a:p>
      </dgm:t>
    </dgm:pt>
    <dgm:pt modelId="{928A8303-8C75-42F9-BFE7-E46D11D49378}" type="sibTrans" cxnId="{3E05C70A-8C7D-4CD4-8265-0275BDAE2131}">
      <dgm:prSet/>
      <dgm:spPr/>
      <dgm:t>
        <a:bodyPr/>
        <a:lstStyle/>
        <a:p>
          <a:endParaRPr lang="en-US"/>
        </a:p>
      </dgm:t>
    </dgm:pt>
    <dgm:pt modelId="{31284431-D056-4D11-B394-452AC20C1227}">
      <dgm:prSet phldrT="[Text]" custT="1"/>
      <dgm:spPr/>
      <dgm:t>
        <a:bodyPr/>
        <a:lstStyle/>
        <a:p>
          <a:pPr>
            <a:lnSpc>
              <a:spcPct val="100000"/>
            </a:lnSpc>
            <a:defRPr b="1"/>
          </a:pPr>
          <a:r>
            <a:rPr lang="en-US" sz="1050" b="0" kern="1200">
              <a:solidFill>
                <a:schemeClr val="accent1"/>
              </a:solidFill>
              <a:latin typeface="Roboto Bold" panose="02000000000000000000" pitchFamily="2" charset="0"/>
              <a:ea typeface="Roboto Bold" panose="02000000000000000000" pitchFamily="2" charset="0"/>
            </a:rPr>
            <a:t>Hellmann</a:t>
          </a:r>
          <a:r>
            <a:rPr lang="en-US" sz="1050" b="0" kern="1200">
              <a:solidFill>
                <a:srgbClr val="3C5B7B"/>
              </a:solidFill>
              <a:latin typeface="Roboto Bold" panose="02000000000000000000" pitchFamily="2" charset="0"/>
              <a:ea typeface="Roboto Bold" panose="02000000000000000000" pitchFamily="2" charset="0"/>
              <a:cs typeface="+mn-cs"/>
            </a:rPr>
            <a:t> validates manifest data, converts to entry and uploads to US Customs</a:t>
          </a:r>
        </a:p>
      </dgm:t>
    </dgm:pt>
    <dgm:pt modelId="{DD72A962-B1E4-48AC-8679-74AE1BC7C9B7}" type="parTrans" cxnId="{E067DEE6-7871-48AB-9E86-088405680760}">
      <dgm:prSet/>
      <dgm:spPr/>
      <dgm:t>
        <a:bodyPr/>
        <a:lstStyle/>
        <a:p>
          <a:endParaRPr lang="en-US"/>
        </a:p>
      </dgm:t>
    </dgm:pt>
    <dgm:pt modelId="{68F5F5FF-C63E-4C02-BAF4-3BD3E157032F}" type="sibTrans" cxnId="{E067DEE6-7871-48AB-9E86-088405680760}">
      <dgm:prSet/>
      <dgm:spPr/>
      <dgm:t>
        <a:bodyPr/>
        <a:lstStyle/>
        <a:p>
          <a:endParaRPr lang="en-US"/>
        </a:p>
      </dgm:t>
    </dgm:pt>
    <dgm:pt modelId="{D79608E3-E66C-4F08-8675-062201890A0B}">
      <dgm:prSet phldrT="[Text]" custT="1"/>
      <dgm:spPr/>
      <dgm:t>
        <a:bodyPr/>
        <a:lstStyle/>
        <a:p>
          <a:pPr>
            <a:lnSpc>
              <a:spcPct val="100000"/>
            </a:lnSpc>
          </a:pPr>
          <a:r>
            <a:rPr lang="en-US" sz="1050"/>
            <a:t>API available or </a:t>
          </a:r>
          <a:r>
            <a:rPr lang="en-US" sz="1050">
              <a:cs typeface="Calibri" panose="020F0502020204030204" pitchFamily="34" charset="0"/>
            </a:rPr>
            <a:t>Hellmann</a:t>
          </a:r>
          <a:r>
            <a:rPr lang="en-US" sz="1050"/>
            <a:t> can integrate into customer software</a:t>
          </a:r>
        </a:p>
      </dgm:t>
    </dgm:pt>
    <dgm:pt modelId="{F772FC62-2D03-411A-89B2-ABE72B280720}" type="parTrans" cxnId="{9347C6B5-676B-4E1A-8B13-76A578E6E42A}">
      <dgm:prSet/>
      <dgm:spPr/>
      <dgm:t>
        <a:bodyPr/>
        <a:lstStyle/>
        <a:p>
          <a:endParaRPr lang="en-US"/>
        </a:p>
      </dgm:t>
    </dgm:pt>
    <dgm:pt modelId="{269A03AD-50A9-401A-8CD1-A8F85002F01E}" type="sibTrans" cxnId="{9347C6B5-676B-4E1A-8B13-76A578E6E42A}">
      <dgm:prSet/>
      <dgm:spPr/>
      <dgm:t>
        <a:bodyPr/>
        <a:lstStyle/>
        <a:p>
          <a:endParaRPr lang="en-US"/>
        </a:p>
      </dgm:t>
    </dgm:pt>
    <dgm:pt modelId="{89950FF2-2F71-4272-8A78-75AC622F073B}">
      <dgm:prSet phldrT="[Text]" custT="1"/>
      <dgm:spPr/>
      <dgm:t>
        <a:bodyPr/>
        <a:lstStyle/>
        <a:p>
          <a:pPr>
            <a:lnSpc>
              <a:spcPct val="100000"/>
            </a:lnSpc>
            <a:defRPr b="1"/>
          </a:pPr>
          <a:r>
            <a:rPr lang="en-US" sz="1050" b="0" kern="1200">
              <a:solidFill>
                <a:srgbClr val="3C5B7B"/>
              </a:solidFill>
              <a:latin typeface="Roboto Bold" panose="02000000000000000000" pitchFamily="2" charset="0"/>
              <a:ea typeface="Roboto Bold" panose="02000000000000000000" pitchFamily="2" charset="0"/>
              <a:cs typeface="+mn-cs"/>
            </a:rPr>
            <a:t>US Customs reviews data and releases or flags parcels for exam within 24 hours of arrival</a:t>
          </a:r>
        </a:p>
      </dgm:t>
    </dgm:pt>
    <dgm:pt modelId="{FBD4841D-ED89-4398-AB4F-E7D4B9888AAD}" type="parTrans" cxnId="{7F0C1CB1-C416-49C0-A49D-9423EE59F942}">
      <dgm:prSet/>
      <dgm:spPr/>
      <dgm:t>
        <a:bodyPr/>
        <a:lstStyle/>
        <a:p>
          <a:endParaRPr lang="en-US"/>
        </a:p>
      </dgm:t>
    </dgm:pt>
    <dgm:pt modelId="{C84D0ACE-287E-410A-A23F-779EE0627276}" type="sibTrans" cxnId="{7F0C1CB1-C416-49C0-A49D-9423EE59F942}">
      <dgm:prSet/>
      <dgm:spPr/>
      <dgm:t>
        <a:bodyPr/>
        <a:lstStyle/>
        <a:p>
          <a:endParaRPr lang="en-US"/>
        </a:p>
      </dgm:t>
    </dgm:pt>
    <dgm:pt modelId="{F61420EB-7329-474D-90A4-5E979AACE77F}">
      <dgm:prSet phldrT="[Text]" custT="1"/>
      <dgm:spPr/>
      <dgm:t>
        <a:bodyPr/>
        <a:lstStyle/>
        <a:p>
          <a:pPr>
            <a:lnSpc>
              <a:spcPct val="100000"/>
            </a:lnSpc>
          </a:pPr>
          <a:r>
            <a:rPr lang="en-US" sz="1050"/>
            <a:t>Validation tool checks for missing or invalid information</a:t>
          </a:r>
        </a:p>
      </dgm:t>
    </dgm:pt>
    <dgm:pt modelId="{70CB16A7-8A34-48DC-B09C-D60C97F59DCE}" type="parTrans" cxnId="{48161C44-C49C-4D0A-A7AB-A73AC5F0E7CA}">
      <dgm:prSet/>
      <dgm:spPr/>
      <dgm:t>
        <a:bodyPr/>
        <a:lstStyle/>
        <a:p>
          <a:endParaRPr lang="en-US"/>
        </a:p>
      </dgm:t>
    </dgm:pt>
    <dgm:pt modelId="{9CB28E14-DE5F-42F7-81D6-1C5AC6F688AF}" type="sibTrans" cxnId="{48161C44-C49C-4D0A-A7AB-A73AC5F0E7CA}">
      <dgm:prSet/>
      <dgm:spPr/>
      <dgm:t>
        <a:bodyPr/>
        <a:lstStyle/>
        <a:p>
          <a:endParaRPr lang="en-US"/>
        </a:p>
      </dgm:t>
    </dgm:pt>
    <dgm:pt modelId="{DC54C478-D823-460C-86D1-99CAD16C3B5F}">
      <dgm:prSet phldrT="[Text]" custT="1"/>
      <dgm:spPr/>
      <dgm:t>
        <a:bodyPr/>
        <a:lstStyle/>
        <a:p>
          <a:pPr>
            <a:lnSpc>
              <a:spcPct val="100000"/>
            </a:lnSpc>
          </a:pPr>
          <a:r>
            <a:rPr lang="en-US" sz="1050">
              <a:cs typeface="Calibri" panose="020F0502020204030204" pitchFamily="34" charset="0"/>
            </a:rPr>
            <a:t>Hellmann</a:t>
          </a:r>
          <a:r>
            <a:rPr lang="en-US" sz="1050"/>
            <a:t> software can be installed at customer site which validates data pre-upload and can be utilized for gateway sorting</a:t>
          </a:r>
        </a:p>
      </dgm:t>
    </dgm:pt>
    <dgm:pt modelId="{251106A8-AB23-4414-95E4-24D359B41E8F}" type="parTrans" cxnId="{26712F0B-2140-41B7-9AD6-F5C9F217C36C}">
      <dgm:prSet/>
      <dgm:spPr/>
      <dgm:t>
        <a:bodyPr/>
        <a:lstStyle/>
        <a:p>
          <a:endParaRPr lang="en-US"/>
        </a:p>
      </dgm:t>
    </dgm:pt>
    <dgm:pt modelId="{450604A2-56ED-4ED9-B23A-90979B049A14}" type="sibTrans" cxnId="{26712F0B-2140-41B7-9AD6-F5C9F217C36C}">
      <dgm:prSet/>
      <dgm:spPr/>
      <dgm:t>
        <a:bodyPr/>
        <a:lstStyle/>
        <a:p>
          <a:endParaRPr lang="en-US"/>
        </a:p>
      </dgm:t>
    </dgm:pt>
    <dgm:pt modelId="{D5452039-1143-4D31-9972-1DDDCCBD0A1A}">
      <dgm:prSet phldrT="[Text]" custT="1"/>
      <dgm:spPr/>
      <dgm:t>
        <a:bodyPr/>
        <a:lstStyle/>
        <a:p>
          <a:pPr>
            <a:lnSpc>
              <a:spcPct val="100000"/>
            </a:lnSpc>
          </a:pPr>
          <a:r>
            <a:rPr lang="en-US" sz="1050"/>
            <a:t>Tracking events available for “Customs Held” or “Customs Release” status</a:t>
          </a:r>
        </a:p>
      </dgm:t>
    </dgm:pt>
    <dgm:pt modelId="{17C2C425-1F6A-4253-8AEA-1CEE090E1B6F}" type="parTrans" cxnId="{E795B5EC-CB23-4F36-AD15-834F7B5CB9FA}">
      <dgm:prSet/>
      <dgm:spPr/>
      <dgm:t>
        <a:bodyPr/>
        <a:lstStyle/>
        <a:p>
          <a:endParaRPr lang="en-US"/>
        </a:p>
      </dgm:t>
    </dgm:pt>
    <dgm:pt modelId="{C355A5A9-45E9-497C-A1A5-009CD079F005}" type="sibTrans" cxnId="{E795B5EC-CB23-4F36-AD15-834F7B5CB9FA}">
      <dgm:prSet/>
      <dgm:spPr/>
      <dgm:t>
        <a:bodyPr/>
        <a:lstStyle/>
        <a:p>
          <a:endParaRPr lang="en-US"/>
        </a:p>
      </dgm:t>
    </dgm:pt>
    <dgm:pt modelId="{67B60055-8319-4E1E-B31F-30EC06CEA395}">
      <dgm:prSet phldrT="[Text]" custT="1"/>
      <dgm:spPr/>
      <dgm:t>
        <a:bodyPr/>
        <a:lstStyle/>
        <a:p>
          <a:pPr>
            <a:lnSpc>
              <a:spcPct val="100000"/>
            </a:lnSpc>
          </a:pPr>
          <a:r>
            <a:rPr lang="en-US" sz="1050" dirty="0"/>
            <a:t>Events can be customized to meet customer format</a:t>
          </a:r>
        </a:p>
      </dgm:t>
    </dgm:pt>
    <dgm:pt modelId="{6F68E6DD-F74F-4C4F-AC33-43132CC327BB}" type="parTrans" cxnId="{121D2838-E323-4448-B002-DFD2B2CD86FA}">
      <dgm:prSet/>
      <dgm:spPr/>
      <dgm:t>
        <a:bodyPr/>
        <a:lstStyle/>
        <a:p>
          <a:endParaRPr lang="en-US"/>
        </a:p>
      </dgm:t>
    </dgm:pt>
    <dgm:pt modelId="{B9D40ABE-7844-46DA-BC29-F3FEDDF40B77}" type="sibTrans" cxnId="{121D2838-E323-4448-B002-DFD2B2CD86FA}">
      <dgm:prSet/>
      <dgm:spPr/>
      <dgm:t>
        <a:bodyPr/>
        <a:lstStyle/>
        <a:p>
          <a:endParaRPr lang="en-US"/>
        </a:p>
      </dgm:t>
    </dgm:pt>
    <dgm:pt modelId="{39EAA513-F509-4560-BCDB-B251F3550B0D}">
      <dgm:prSet phldrT="[Text]" custT="1"/>
      <dgm:spPr/>
      <dgm:t>
        <a:bodyPr/>
        <a:lstStyle/>
        <a:p>
          <a:pPr>
            <a:lnSpc>
              <a:spcPct val="100000"/>
            </a:lnSpc>
            <a:defRPr b="1"/>
          </a:pPr>
          <a:r>
            <a:rPr lang="en-US" sz="1050" b="0" kern="1200">
              <a:solidFill>
                <a:schemeClr val="accent1"/>
              </a:solidFill>
              <a:latin typeface="Roboto Bold" panose="02000000000000000000" pitchFamily="2" charset="0"/>
              <a:ea typeface="Roboto Bold" panose="02000000000000000000" pitchFamily="2" charset="0"/>
            </a:rPr>
            <a:t>Hellmann</a:t>
          </a:r>
          <a:r>
            <a:rPr lang="en-US" sz="1050" b="0" kern="1200">
              <a:solidFill>
                <a:srgbClr val="3C5B7B"/>
              </a:solidFill>
              <a:latin typeface="Roboto Bold" panose="02000000000000000000" pitchFamily="2" charset="0"/>
              <a:ea typeface="Roboto Bold" panose="02000000000000000000" pitchFamily="2" charset="0"/>
              <a:cs typeface="+mn-cs"/>
            </a:rPr>
            <a:t> recovers from carrier and brings back to CFS Bonded Facility</a:t>
          </a:r>
        </a:p>
      </dgm:t>
    </dgm:pt>
    <dgm:pt modelId="{5F9F5534-B58E-4B65-BD7B-F01EFE306AA1}" type="parTrans" cxnId="{26CDF2E1-6FC6-4F18-9F27-7A03BEFF0752}">
      <dgm:prSet/>
      <dgm:spPr/>
      <dgm:t>
        <a:bodyPr/>
        <a:lstStyle/>
        <a:p>
          <a:endParaRPr lang="en-US"/>
        </a:p>
      </dgm:t>
    </dgm:pt>
    <dgm:pt modelId="{F5006D31-DE88-4DEC-984C-E70B2E8A448E}" type="sibTrans" cxnId="{26CDF2E1-6FC6-4F18-9F27-7A03BEFF0752}">
      <dgm:prSet/>
      <dgm:spPr/>
      <dgm:t>
        <a:bodyPr/>
        <a:lstStyle/>
        <a:p>
          <a:endParaRPr lang="en-US"/>
        </a:p>
      </dgm:t>
    </dgm:pt>
    <dgm:pt modelId="{CFE0A5F0-6A2F-408A-8B03-E6B6AB9D7BE7}">
      <dgm:prSet phldrT="[Text]" custT="1"/>
      <dgm:spPr/>
      <dgm:t>
        <a:bodyPr/>
        <a:lstStyle/>
        <a:p>
          <a:pPr>
            <a:lnSpc>
              <a:spcPct val="100000"/>
            </a:lnSpc>
          </a:pPr>
          <a:r>
            <a:rPr lang="en-US" sz="1050" dirty="0"/>
            <a:t>Recovery in 1-4 hours (varies based on flight)</a:t>
          </a:r>
        </a:p>
      </dgm:t>
    </dgm:pt>
    <dgm:pt modelId="{3B5AAA80-A546-4B33-AD0E-312ED4B94FFB}" type="parTrans" cxnId="{6B25DA8B-22D4-4EA8-BA6B-CE1F95343213}">
      <dgm:prSet/>
      <dgm:spPr/>
      <dgm:t>
        <a:bodyPr/>
        <a:lstStyle/>
        <a:p>
          <a:endParaRPr lang="en-US"/>
        </a:p>
      </dgm:t>
    </dgm:pt>
    <dgm:pt modelId="{CC1205BD-DABB-4A17-BB7F-071CABD5629B}" type="sibTrans" cxnId="{6B25DA8B-22D4-4EA8-BA6B-CE1F95343213}">
      <dgm:prSet/>
      <dgm:spPr/>
      <dgm:t>
        <a:bodyPr/>
        <a:lstStyle/>
        <a:p>
          <a:endParaRPr lang="en-US"/>
        </a:p>
      </dgm:t>
    </dgm:pt>
    <dgm:pt modelId="{F591FA60-A402-47C4-A6F8-11A30970F273}">
      <dgm:prSet phldrT="[Text]" custT="1"/>
      <dgm:spPr/>
      <dgm:t>
        <a:bodyPr/>
        <a:lstStyle/>
        <a:p>
          <a:pPr>
            <a:lnSpc>
              <a:spcPct val="100000"/>
            </a:lnSpc>
          </a:pPr>
          <a:r>
            <a:rPr lang="en-US" sz="1050" dirty="0"/>
            <a:t>Exam holds are held at </a:t>
          </a:r>
          <a:r>
            <a:rPr lang="en-US" sz="1050" dirty="0">
              <a:cs typeface="Calibri" panose="020F0502020204030204" pitchFamily="34" charset="0"/>
            </a:rPr>
            <a:t>Hellmann</a:t>
          </a:r>
          <a:r>
            <a:rPr lang="en-US" sz="1050" dirty="0"/>
            <a:t> CFS, remainder of consolidation is released</a:t>
          </a:r>
        </a:p>
      </dgm:t>
    </dgm:pt>
    <dgm:pt modelId="{8505A6A6-D2E0-44BD-AA99-7C35D4CAE620}" type="parTrans" cxnId="{271A9D17-A0CF-4287-BC7E-9F3E3FA91769}">
      <dgm:prSet/>
      <dgm:spPr/>
      <dgm:t>
        <a:bodyPr/>
        <a:lstStyle/>
        <a:p>
          <a:endParaRPr lang="en-US"/>
        </a:p>
      </dgm:t>
    </dgm:pt>
    <dgm:pt modelId="{17DAC804-9547-4FA8-A992-C4AAD0D9EAAA}" type="sibTrans" cxnId="{271A9D17-A0CF-4287-BC7E-9F3E3FA91769}">
      <dgm:prSet/>
      <dgm:spPr/>
      <dgm:t>
        <a:bodyPr/>
        <a:lstStyle/>
        <a:p>
          <a:endParaRPr lang="en-US"/>
        </a:p>
      </dgm:t>
    </dgm:pt>
    <dgm:pt modelId="{F497B8CA-09C3-47C1-AF9F-6BE3ED93E77B}">
      <dgm:prSet phldrT="[Text]" custT="1"/>
      <dgm:spPr/>
      <dgm:t>
        <a:bodyPr/>
        <a:lstStyle/>
        <a:p>
          <a:pPr>
            <a:lnSpc>
              <a:spcPct val="100000"/>
            </a:lnSpc>
            <a:defRPr b="1"/>
          </a:pPr>
          <a:r>
            <a:rPr lang="en-US" sz="1050" b="0" kern="1200" dirty="0">
              <a:solidFill>
                <a:schemeClr val="accent1"/>
              </a:solidFill>
              <a:latin typeface="Roboto Bold" panose="02000000000000000000" pitchFamily="2" charset="0"/>
              <a:ea typeface="Roboto Bold" panose="02000000000000000000" pitchFamily="2" charset="0"/>
            </a:rPr>
            <a:t>Hellmann</a:t>
          </a:r>
          <a:r>
            <a:rPr lang="en-US" sz="1050" b="0" kern="1200" dirty="0">
              <a:solidFill>
                <a:srgbClr val="3C5B7B"/>
              </a:solidFill>
              <a:latin typeface="Roboto Bold" panose="02000000000000000000" pitchFamily="2" charset="0"/>
              <a:ea typeface="Roboto Bold" panose="02000000000000000000" pitchFamily="2" charset="0"/>
              <a:cs typeface="+mn-cs"/>
            </a:rPr>
            <a:t> stores freight at its CFS facility until parcels are released, typically the day of arrival</a:t>
          </a:r>
        </a:p>
      </dgm:t>
    </dgm:pt>
    <dgm:pt modelId="{C9316F7D-F51D-47BD-BB29-6565A74BA764}" type="parTrans" cxnId="{9F6C4D63-E587-49E4-88DC-C2BB47F13C52}">
      <dgm:prSet/>
      <dgm:spPr/>
      <dgm:t>
        <a:bodyPr/>
        <a:lstStyle/>
        <a:p>
          <a:endParaRPr lang="en-US"/>
        </a:p>
      </dgm:t>
    </dgm:pt>
    <dgm:pt modelId="{C86EB866-7AB6-49E5-AE68-1A934000C9D6}" type="sibTrans" cxnId="{9F6C4D63-E587-49E4-88DC-C2BB47F13C52}">
      <dgm:prSet/>
      <dgm:spPr/>
      <dgm:t>
        <a:bodyPr/>
        <a:lstStyle/>
        <a:p>
          <a:endParaRPr lang="en-US"/>
        </a:p>
      </dgm:t>
    </dgm:pt>
    <dgm:pt modelId="{2FEFF5ED-67E1-43B9-A771-399A4F5D9445}">
      <dgm:prSet phldrT="[Text]" custT="1"/>
      <dgm:spPr/>
      <dgm:t>
        <a:bodyPr/>
        <a:lstStyle/>
        <a:p>
          <a:pPr>
            <a:lnSpc>
              <a:spcPct val="100000"/>
            </a:lnSpc>
          </a:pPr>
          <a:r>
            <a:rPr lang="en-US" sz="1050">
              <a:cs typeface="Calibri" panose="020F0502020204030204" pitchFamily="34" charset="0"/>
            </a:rPr>
            <a:t>Hellmann</a:t>
          </a:r>
          <a:r>
            <a:rPr lang="en-US" sz="1050"/>
            <a:t> offers final mile delivery</a:t>
          </a:r>
        </a:p>
      </dgm:t>
    </dgm:pt>
    <dgm:pt modelId="{80B10EEB-8163-4F2F-8EEB-11AB1629D29D}" type="parTrans" cxnId="{77B83C84-701F-4BC7-9597-A4A6C1C4BB0B}">
      <dgm:prSet/>
      <dgm:spPr/>
      <dgm:t>
        <a:bodyPr/>
        <a:lstStyle/>
        <a:p>
          <a:endParaRPr lang="en-US"/>
        </a:p>
      </dgm:t>
    </dgm:pt>
    <dgm:pt modelId="{FB873881-F72D-470A-9A1B-13A80310983C}" type="sibTrans" cxnId="{77B83C84-701F-4BC7-9597-A4A6C1C4BB0B}">
      <dgm:prSet/>
      <dgm:spPr/>
      <dgm:t>
        <a:bodyPr/>
        <a:lstStyle/>
        <a:p>
          <a:endParaRPr lang="en-US"/>
        </a:p>
      </dgm:t>
    </dgm:pt>
    <dgm:pt modelId="{2CB973E3-171C-439C-8ECD-D67DC225D3CF}">
      <dgm:prSet phldrT="[Text]" custT="1"/>
      <dgm:spPr/>
      <dgm:t>
        <a:bodyPr/>
        <a:lstStyle/>
        <a:p>
          <a:pPr>
            <a:lnSpc>
              <a:spcPct val="100000"/>
            </a:lnSpc>
          </a:pPr>
          <a:r>
            <a:rPr lang="en-US" sz="1050" dirty="0"/>
            <a:t>Final mile carrier can collect from </a:t>
          </a:r>
          <a:r>
            <a:rPr lang="en-US" sz="1050" dirty="0">
              <a:cs typeface="Calibri" panose="020F0502020204030204" pitchFamily="34" charset="0"/>
            </a:rPr>
            <a:t>Hellmann</a:t>
          </a:r>
          <a:endParaRPr lang="en-US" sz="1050" dirty="0"/>
        </a:p>
      </dgm:t>
    </dgm:pt>
    <dgm:pt modelId="{B3130171-E81D-408A-94D2-E79DF499E9D9}" type="parTrans" cxnId="{DAA2A313-CCB7-45C1-95D5-2012DA2130E7}">
      <dgm:prSet/>
      <dgm:spPr/>
      <dgm:t>
        <a:bodyPr/>
        <a:lstStyle/>
        <a:p>
          <a:endParaRPr lang="en-US"/>
        </a:p>
      </dgm:t>
    </dgm:pt>
    <dgm:pt modelId="{E4C520C5-143B-4DF1-B120-21437405C904}" type="sibTrans" cxnId="{DAA2A313-CCB7-45C1-95D5-2012DA2130E7}">
      <dgm:prSet/>
      <dgm:spPr/>
      <dgm:t>
        <a:bodyPr/>
        <a:lstStyle/>
        <a:p>
          <a:endParaRPr lang="en-US"/>
        </a:p>
      </dgm:t>
    </dgm:pt>
    <dgm:pt modelId="{B22DAD6E-ECA9-44B8-816F-76840E4CB5CE}" type="pres">
      <dgm:prSet presAssocID="{5CEA6DA2-D37A-4F88-8FFC-01997BFF9EC1}" presName="root" presStyleCnt="0">
        <dgm:presLayoutVars>
          <dgm:dir/>
          <dgm:resizeHandles val="exact"/>
        </dgm:presLayoutVars>
      </dgm:prSet>
      <dgm:spPr/>
    </dgm:pt>
    <dgm:pt modelId="{15546539-0DF1-4AC8-A95C-864F1A946ABF}" type="pres">
      <dgm:prSet presAssocID="{FA10FA8E-D7E3-4C9C-B6D8-FFDBF4EA1AF2}" presName="compNode" presStyleCnt="0"/>
      <dgm:spPr/>
    </dgm:pt>
    <dgm:pt modelId="{BC711AA7-1BA0-4D1F-B603-589BBC01F155}" type="pres">
      <dgm:prSet presAssocID="{FA10FA8E-D7E3-4C9C-B6D8-FFDBF4EA1AF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50800" dir="5400000" algn="ctr" rotWithShape="0">
            <a:schemeClr val="bg1"/>
          </a:outerShdw>
        </a:effectLst>
      </dgm:spPr>
      <dgm:extLst>
        <a:ext uri="{E40237B7-FDA0-4F09-8148-C483321AD2D9}">
          <dgm14:cNvPr xmlns:dgm14="http://schemas.microsoft.com/office/drawing/2010/diagram" id="0" name="" descr="Database"/>
        </a:ext>
      </dgm:extLst>
    </dgm:pt>
    <dgm:pt modelId="{B0E64CCA-3BBF-4E48-9DE3-438C2F9974FB}" type="pres">
      <dgm:prSet presAssocID="{FA10FA8E-D7E3-4C9C-B6D8-FFDBF4EA1AF2}" presName="iconSpace" presStyleCnt="0"/>
      <dgm:spPr/>
    </dgm:pt>
    <dgm:pt modelId="{3EABF84A-19AC-45F7-A625-9F53C978EEB0}" type="pres">
      <dgm:prSet presAssocID="{FA10FA8E-D7E3-4C9C-B6D8-FFDBF4EA1AF2}" presName="parTx" presStyleLbl="revTx" presStyleIdx="0" presStyleCnt="12">
        <dgm:presLayoutVars>
          <dgm:chMax val="0"/>
          <dgm:chPref val="0"/>
        </dgm:presLayoutVars>
      </dgm:prSet>
      <dgm:spPr/>
    </dgm:pt>
    <dgm:pt modelId="{61B9883F-C3CA-49D9-AE0C-B82F65A2FEA8}" type="pres">
      <dgm:prSet presAssocID="{FA10FA8E-D7E3-4C9C-B6D8-FFDBF4EA1AF2}" presName="txSpace" presStyleCnt="0"/>
      <dgm:spPr/>
    </dgm:pt>
    <dgm:pt modelId="{BA0330B0-06E7-4293-83C3-1495CB232A33}" type="pres">
      <dgm:prSet presAssocID="{FA10FA8E-D7E3-4C9C-B6D8-FFDBF4EA1AF2}" presName="desTx" presStyleLbl="revTx" presStyleIdx="1" presStyleCnt="12">
        <dgm:presLayoutVars/>
      </dgm:prSet>
      <dgm:spPr/>
    </dgm:pt>
    <dgm:pt modelId="{73265A84-7E34-4004-8288-517DE0234F75}" type="pres">
      <dgm:prSet presAssocID="{D53E38B7-651B-43A5-90E3-684CA881DBA0}" presName="sibTrans" presStyleCnt="0"/>
      <dgm:spPr/>
    </dgm:pt>
    <dgm:pt modelId="{1EB12392-E48C-4934-BD15-7CD522615FFC}" type="pres">
      <dgm:prSet presAssocID="{A2EC5A06-AFF6-44F3-B3E6-F20D167562A9}" presName="compNode" presStyleCnt="0"/>
      <dgm:spPr/>
    </dgm:pt>
    <dgm:pt modelId="{6BCD7F8B-A505-4DC2-8696-DC76CF166DF0}" type="pres">
      <dgm:prSet presAssocID="{A2EC5A06-AFF6-44F3-B3E6-F20D167562A9}"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ail"/>
        </a:ext>
      </dgm:extLst>
    </dgm:pt>
    <dgm:pt modelId="{12D0D6F9-42FC-4B0B-AD79-93C0196AACDC}" type="pres">
      <dgm:prSet presAssocID="{A2EC5A06-AFF6-44F3-B3E6-F20D167562A9}" presName="iconSpace" presStyleCnt="0"/>
      <dgm:spPr/>
    </dgm:pt>
    <dgm:pt modelId="{5D1F7DE7-B0ED-4564-B59D-0E3E6F9FE870}" type="pres">
      <dgm:prSet presAssocID="{A2EC5A06-AFF6-44F3-B3E6-F20D167562A9}" presName="parTx" presStyleLbl="revTx" presStyleIdx="2" presStyleCnt="12">
        <dgm:presLayoutVars>
          <dgm:chMax val="0"/>
          <dgm:chPref val="0"/>
        </dgm:presLayoutVars>
      </dgm:prSet>
      <dgm:spPr/>
    </dgm:pt>
    <dgm:pt modelId="{8029FCA6-2F9D-4ED4-A5D2-C3E7787FC07D}" type="pres">
      <dgm:prSet presAssocID="{A2EC5A06-AFF6-44F3-B3E6-F20D167562A9}" presName="txSpace" presStyleCnt="0"/>
      <dgm:spPr/>
    </dgm:pt>
    <dgm:pt modelId="{34D4A0B6-D17A-4D01-97FD-65A8A505C396}" type="pres">
      <dgm:prSet presAssocID="{A2EC5A06-AFF6-44F3-B3E6-F20D167562A9}" presName="desTx" presStyleLbl="revTx" presStyleIdx="3" presStyleCnt="12">
        <dgm:presLayoutVars/>
      </dgm:prSet>
      <dgm:spPr/>
    </dgm:pt>
    <dgm:pt modelId="{91673AD3-D3A4-495E-95F3-7EA7165C18C5}" type="pres">
      <dgm:prSet presAssocID="{86112B81-5704-4CE6-9DC5-B509ECAD32B3}" presName="sibTrans" presStyleCnt="0"/>
      <dgm:spPr/>
    </dgm:pt>
    <dgm:pt modelId="{1F885090-EBF8-4F6A-8433-426C310F5316}" type="pres">
      <dgm:prSet presAssocID="{31284431-D056-4D11-B394-452AC20C1227}" presName="compNode" presStyleCnt="0"/>
      <dgm:spPr/>
    </dgm:pt>
    <dgm:pt modelId="{B9405208-91F1-4B49-B748-285ECE1C5B8C}" type="pres">
      <dgm:prSet presAssocID="{31284431-D056-4D11-B394-452AC20C122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449A85B1-E63E-42E2-8BE9-CE87BD225FBD}" type="pres">
      <dgm:prSet presAssocID="{31284431-D056-4D11-B394-452AC20C1227}" presName="iconSpace" presStyleCnt="0"/>
      <dgm:spPr/>
    </dgm:pt>
    <dgm:pt modelId="{0E29F2DB-9435-480C-8B3F-E4CD1CC2CDD3}" type="pres">
      <dgm:prSet presAssocID="{31284431-D056-4D11-B394-452AC20C1227}" presName="parTx" presStyleLbl="revTx" presStyleIdx="4" presStyleCnt="12">
        <dgm:presLayoutVars>
          <dgm:chMax val="0"/>
          <dgm:chPref val="0"/>
        </dgm:presLayoutVars>
      </dgm:prSet>
      <dgm:spPr/>
    </dgm:pt>
    <dgm:pt modelId="{53BE2548-4771-426D-B5D2-AE34DB80AB80}" type="pres">
      <dgm:prSet presAssocID="{31284431-D056-4D11-B394-452AC20C1227}" presName="txSpace" presStyleCnt="0"/>
      <dgm:spPr/>
    </dgm:pt>
    <dgm:pt modelId="{3358F27F-8233-4E72-B860-5FE9EB7ED96B}" type="pres">
      <dgm:prSet presAssocID="{31284431-D056-4D11-B394-452AC20C1227}" presName="desTx" presStyleLbl="revTx" presStyleIdx="5" presStyleCnt="12">
        <dgm:presLayoutVars/>
      </dgm:prSet>
      <dgm:spPr/>
    </dgm:pt>
    <dgm:pt modelId="{A82F356A-E1BA-49E8-A242-7A317346EF74}" type="pres">
      <dgm:prSet presAssocID="{68F5F5FF-C63E-4C02-BAF4-3BD3E157032F}" presName="sibTrans" presStyleCnt="0"/>
      <dgm:spPr/>
    </dgm:pt>
    <dgm:pt modelId="{8CA2B83B-3837-439D-9E04-48098F5AE430}" type="pres">
      <dgm:prSet presAssocID="{89950FF2-2F71-4272-8A78-75AC622F073B}" presName="compNode" presStyleCnt="0"/>
      <dgm:spPr/>
    </dgm:pt>
    <dgm:pt modelId="{C3534BBA-29C5-4F76-90EE-5742BF2AFF24}" type="pres">
      <dgm:prSet presAssocID="{89950FF2-2F71-4272-8A78-75AC622F073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thly calendar"/>
        </a:ext>
      </dgm:extLst>
    </dgm:pt>
    <dgm:pt modelId="{DB4EC312-ECAD-40A0-B8CB-D6609CD3062B}" type="pres">
      <dgm:prSet presAssocID="{89950FF2-2F71-4272-8A78-75AC622F073B}" presName="iconSpace" presStyleCnt="0"/>
      <dgm:spPr/>
    </dgm:pt>
    <dgm:pt modelId="{BE2A8FDD-41DE-46CA-A852-F126147871F3}" type="pres">
      <dgm:prSet presAssocID="{89950FF2-2F71-4272-8A78-75AC622F073B}" presName="parTx" presStyleLbl="revTx" presStyleIdx="6" presStyleCnt="12">
        <dgm:presLayoutVars>
          <dgm:chMax val="0"/>
          <dgm:chPref val="0"/>
        </dgm:presLayoutVars>
      </dgm:prSet>
      <dgm:spPr/>
    </dgm:pt>
    <dgm:pt modelId="{C3311093-FD10-4F64-9AA8-BC5B12BCE996}" type="pres">
      <dgm:prSet presAssocID="{89950FF2-2F71-4272-8A78-75AC622F073B}" presName="txSpace" presStyleCnt="0"/>
      <dgm:spPr/>
    </dgm:pt>
    <dgm:pt modelId="{EE8C4831-DB42-448A-8949-4FA8C6E52352}" type="pres">
      <dgm:prSet presAssocID="{89950FF2-2F71-4272-8A78-75AC622F073B}" presName="desTx" presStyleLbl="revTx" presStyleIdx="7" presStyleCnt="12">
        <dgm:presLayoutVars/>
      </dgm:prSet>
      <dgm:spPr/>
    </dgm:pt>
    <dgm:pt modelId="{5169F906-D3EC-4FD7-8B43-8B51C67A64F3}" type="pres">
      <dgm:prSet presAssocID="{C84D0ACE-287E-410A-A23F-779EE0627276}" presName="sibTrans" presStyleCnt="0"/>
      <dgm:spPr/>
    </dgm:pt>
    <dgm:pt modelId="{4C614F49-D3A3-4D4F-B7A3-D446CFB32773}" type="pres">
      <dgm:prSet presAssocID="{39EAA513-F509-4560-BCDB-B251F3550B0D}" presName="compNode" presStyleCnt="0"/>
      <dgm:spPr/>
    </dgm:pt>
    <dgm:pt modelId="{6059C2A8-49F1-4C19-9CE7-E85BF2EC184E}" type="pres">
      <dgm:prSet presAssocID="{39EAA513-F509-4560-BCDB-B251F3550B0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irplane"/>
        </a:ext>
      </dgm:extLst>
    </dgm:pt>
    <dgm:pt modelId="{82E8F0DF-2737-4A48-A494-E5561B42CEAE}" type="pres">
      <dgm:prSet presAssocID="{39EAA513-F509-4560-BCDB-B251F3550B0D}" presName="iconSpace" presStyleCnt="0"/>
      <dgm:spPr/>
    </dgm:pt>
    <dgm:pt modelId="{809738BF-52CF-440B-83A2-C52CC57D4D85}" type="pres">
      <dgm:prSet presAssocID="{39EAA513-F509-4560-BCDB-B251F3550B0D}" presName="parTx" presStyleLbl="revTx" presStyleIdx="8" presStyleCnt="12">
        <dgm:presLayoutVars>
          <dgm:chMax val="0"/>
          <dgm:chPref val="0"/>
        </dgm:presLayoutVars>
      </dgm:prSet>
      <dgm:spPr/>
    </dgm:pt>
    <dgm:pt modelId="{10FCB69E-5CE5-4B70-8A74-EB21D0CBD1B4}" type="pres">
      <dgm:prSet presAssocID="{39EAA513-F509-4560-BCDB-B251F3550B0D}" presName="txSpace" presStyleCnt="0"/>
      <dgm:spPr/>
    </dgm:pt>
    <dgm:pt modelId="{F064C76A-C1DB-4A40-B9BC-4C9CA08E14BB}" type="pres">
      <dgm:prSet presAssocID="{39EAA513-F509-4560-BCDB-B251F3550B0D}" presName="desTx" presStyleLbl="revTx" presStyleIdx="9" presStyleCnt="12">
        <dgm:presLayoutVars/>
      </dgm:prSet>
      <dgm:spPr/>
    </dgm:pt>
    <dgm:pt modelId="{D80A19E1-592A-4D7F-8106-0768F68F3154}" type="pres">
      <dgm:prSet presAssocID="{F5006D31-DE88-4DEC-984C-E70B2E8A448E}" presName="sibTrans" presStyleCnt="0"/>
      <dgm:spPr/>
    </dgm:pt>
    <dgm:pt modelId="{94EC0149-B14D-431D-B5AA-06C6F5D3FCAF}" type="pres">
      <dgm:prSet presAssocID="{F497B8CA-09C3-47C1-AF9F-6BE3ED93E77B}" presName="compNode" presStyleCnt="0"/>
      <dgm:spPr/>
    </dgm:pt>
    <dgm:pt modelId="{DA8FE696-A11D-49C3-9C63-5512130FD118}" type="pres">
      <dgm:prSet presAssocID="{F497B8CA-09C3-47C1-AF9F-6BE3ED93E77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x trolley"/>
        </a:ext>
      </dgm:extLst>
    </dgm:pt>
    <dgm:pt modelId="{6719CD1B-A68C-4B39-ABF5-D0F8E251C876}" type="pres">
      <dgm:prSet presAssocID="{F497B8CA-09C3-47C1-AF9F-6BE3ED93E77B}" presName="iconSpace" presStyleCnt="0"/>
      <dgm:spPr/>
    </dgm:pt>
    <dgm:pt modelId="{C8F0BA46-D3C4-4657-9A26-8FF22C36BB40}" type="pres">
      <dgm:prSet presAssocID="{F497B8CA-09C3-47C1-AF9F-6BE3ED93E77B}" presName="parTx" presStyleLbl="revTx" presStyleIdx="10" presStyleCnt="12">
        <dgm:presLayoutVars>
          <dgm:chMax val="0"/>
          <dgm:chPref val="0"/>
        </dgm:presLayoutVars>
      </dgm:prSet>
      <dgm:spPr/>
    </dgm:pt>
    <dgm:pt modelId="{69509448-BEC9-46B5-B341-375FBB5FBBAE}" type="pres">
      <dgm:prSet presAssocID="{F497B8CA-09C3-47C1-AF9F-6BE3ED93E77B}" presName="txSpace" presStyleCnt="0"/>
      <dgm:spPr/>
    </dgm:pt>
    <dgm:pt modelId="{0662E9AC-74A8-456E-A5D5-A3817857BE20}" type="pres">
      <dgm:prSet presAssocID="{F497B8CA-09C3-47C1-AF9F-6BE3ED93E77B}" presName="desTx" presStyleLbl="revTx" presStyleIdx="11" presStyleCnt="12">
        <dgm:presLayoutVars/>
      </dgm:prSet>
      <dgm:spPr/>
    </dgm:pt>
  </dgm:ptLst>
  <dgm:cxnLst>
    <dgm:cxn modelId="{6561EF00-645E-4135-A749-68F1A5A0E230}" type="presOf" srcId="{89950FF2-2F71-4272-8A78-75AC622F073B}" destId="{BE2A8FDD-41DE-46CA-A852-F126147871F3}" srcOrd="0" destOrd="0" presId="urn:microsoft.com/office/officeart/2018/2/layout/IconLabelDescriptionList"/>
    <dgm:cxn modelId="{CDBE3607-121E-4210-8A21-B3DB5E012B4F}" srcId="{FA10FA8E-D7E3-4C9C-B6D8-FFDBF4EA1AF2}" destId="{F4EADA3A-E1D2-4614-AFB6-1F3DBD9938D5}" srcOrd="0" destOrd="0" parTransId="{25B897CA-84D7-4AF1-9537-06692167BF7C}" sibTransId="{D5BB5210-E6A0-4A0C-8E46-BC0E1DA67368}"/>
    <dgm:cxn modelId="{3E05C70A-8C7D-4CD4-8265-0275BDAE2131}" srcId="{A2EC5A06-AFF6-44F3-B3E6-F20D167562A9}" destId="{72323C44-FC7F-466F-969B-C0981BDF4076}" srcOrd="0" destOrd="0" parTransId="{DDDF1222-6C81-4828-BE69-B385DF924FB3}" sibTransId="{928A8303-8C75-42F9-BFE7-E46D11D49378}"/>
    <dgm:cxn modelId="{26712F0B-2140-41B7-9AD6-F5C9F217C36C}" srcId="{31284431-D056-4D11-B394-452AC20C1227}" destId="{DC54C478-D823-460C-86D1-99CAD16C3B5F}" srcOrd="1" destOrd="0" parTransId="{251106A8-AB23-4414-95E4-24D359B41E8F}" sibTransId="{450604A2-56ED-4ED9-B23A-90979B049A14}"/>
    <dgm:cxn modelId="{DAA2A313-CCB7-45C1-95D5-2012DA2130E7}" srcId="{F497B8CA-09C3-47C1-AF9F-6BE3ED93E77B}" destId="{2CB973E3-171C-439C-8ECD-D67DC225D3CF}" srcOrd="1" destOrd="0" parTransId="{B3130171-E81D-408A-94D2-E79DF499E9D9}" sibTransId="{E4C520C5-143B-4DF1-B120-21437405C904}"/>
    <dgm:cxn modelId="{271A9D17-A0CF-4287-BC7E-9F3E3FA91769}" srcId="{39EAA513-F509-4560-BCDB-B251F3550B0D}" destId="{F591FA60-A402-47C4-A6F8-11A30970F273}" srcOrd="1" destOrd="0" parTransId="{8505A6A6-D2E0-44BD-AA99-7C35D4CAE620}" sibTransId="{17DAC804-9547-4FA8-A992-C4AAD0D9EAAA}"/>
    <dgm:cxn modelId="{81D5A424-8A66-4598-B7F9-814DF282CB66}" type="presOf" srcId="{A2EC5A06-AFF6-44F3-B3E6-F20D167562A9}" destId="{5D1F7DE7-B0ED-4564-B59D-0E3E6F9FE870}" srcOrd="0" destOrd="0" presId="urn:microsoft.com/office/officeart/2018/2/layout/IconLabelDescriptionList"/>
    <dgm:cxn modelId="{AFD6FB24-C6D2-4FF1-AEBD-CBDD0967AD5A}" type="presOf" srcId="{F591FA60-A402-47C4-A6F8-11A30970F273}" destId="{F064C76A-C1DB-4A40-B9BC-4C9CA08E14BB}" srcOrd="0" destOrd="1" presId="urn:microsoft.com/office/officeart/2018/2/layout/IconLabelDescriptionList"/>
    <dgm:cxn modelId="{121D2838-E323-4448-B002-DFD2B2CD86FA}" srcId="{89950FF2-2F71-4272-8A78-75AC622F073B}" destId="{67B60055-8319-4E1E-B31F-30EC06CEA395}" srcOrd="1" destOrd="0" parTransId="{6F68E6DD-F74F-4C4F-AC33-43132CC327BB}" sibTransId="{B9D40ABE-7844-46DA-BC29-F3FEDDF40B77}"/>
    <dgm:cxn modelId="{2A5C075C-CBFA-44EA-8687-DAB1393466B3}" type="presOf" srcId="{F4EADA3A-E1D2-4614-AFB6-1F3DBD9938D5}" destId="{BA0330B0-06E7-4293-83C3-1495CB232A33}" srcOrd="0" destOrd="0" presId="urn:microsoft.com/office/officeart/2018/2/layout/IconLabelDescriptionList"/>
    <dgm:cxn modelId="{27814560-5407-421C-BAE6-F8D7B8C2B540}" type="presOf" srcId="{FA10FA8E-D7E3-4C9C-B6D8-FFDBF4EA1AF2}" destId="{3EABF84A-19AC-45F7-A625-9F53C978EEB0}" srcOrd="0" destOrd="0" presId="urn:microsoft.com/office/officeart/2018/2/layout/IconLabelDescriptionList"/>
    <dgm:cxn modelId="{9F6C4D63-E587-49E4-88DC-C2BB47F13C52}" srcId="{5CEA6DA2-D37A-4F88-8FFC-01997BFF9EC1}" destId="{F497B8CA-09C3-47C1-AF9F-6BE3ED93E77B}" srcOrd="5" destOrd="0" parTransId="{C9316F7D-F51D-47BD-BB29-6565A74BA764}" sibTransId="{C86EB866-7AB6-49E5-AE68-1A934000C9D6}"/>
    <dgm:cxn modelId="{25EC7543-D139-4EC0-BF1A-74F488B159BF}" type="presOf" srcId="{2CB973E3-171C-439C-8ECD-D67DC225D3CF}" destId="{0662E9AC-74A8-456E-A5D5-A3817857BE20}" srcOrd="0" destOrd="1" presId="urn:microsoft.com/office/officeart/2018/2/layout/IconLabelDescriptionList"/>
    <dgm:cxn modelId="{48161C44-C49C-4D0A-A7AB-A73AC5F0E7CA}" srcId="{31284431-D056-4D11-B394-452AC20C1227}" destId="{F61420EB-7329-474D-90A4-5E979AACE77F}" srcOrd="0" destOrd="0" parTransId="{70CB16A7-8A34-48DC-B09C-D60C97F59DCE}" sibTransId="{9CB28E14-DE5F-42F7-81D6-1C5AC6F688AF}"/>
    <dgm:cxn modelId="{AB11B768-5A77-46BE-A28E-ACB5A2166E7F}" type="presOf" srcId="{31284431-D056-4D11-B394-452AC20C1227}" destId="{0E29F2DB-9435-480C-8B3F-E4CD1CC2CDD3}" srcOrd="0" destOrd="0" presId="urn:microsoft.com/office/officeart/2018/2/layout/IconLabelDescriptionList"/>
    <dgm:cxn modelId="{7E6BBC55-DE3B-45F4-B684-9F50061E2644}" type="presOf" srcId="{72323C44-FC7F-466F-969B-C0981BDF4076}" destId="{34D4A0B6-D17A-4D01-97FD-65A8A505C396}" srcOrd="0" destOrd="0" presId="urn:microsoft.com/office/officeart/2018/2/layout/IconLabelDescriptionList"/>
    <dgm:cxn modelId="{A7D9E658-46FF-4DD1-92E8-10D87C1575B3}" type="presOf" srcId="{D5452039-1143-4D31-9972-1DDDCCBD0A1A}" destId="{EE8C4831-DB42-448A-8949-4FA8C6E52352}" srcOrd="0" destOrd="0" presId="urn:microsoft.com/office/officeart/2018/2/layout/IconLabelDescriptionList"/>
    <dgm:cxn modelId="{C3B7E97B-DB1B-48EE-BF5C-3E5CD0D8573D}" type="presOf" srcId="{F61420EB-7329-474D-90A4-5E979AACE77F}" destId="{3358F27F-8233-4E72-B860-5FE9EB7ED96B}" srcOrd="0" destOrd="0" presId="urn:microsoft.com/office/officeart/2018/2/layout/IconLabelDescriptionList"/>
    <dgm:cxn modelId="{77B83C84-701F-4BC7-9597-A4A6C1C4BB0B}" srcId="{F497B8CA-09C3-47C1-AF9F-6BE3ED93E77B}" destId="{2FEFF5ED-67E1-43B9-A771-399A4F5D9445}" srcOrd="0" destOrd="0" parTransId="{80B10EEB-8163-4F2F-8EEB-11AB1629D29D}" sibTransId="{FB873881-F72D-470A-9A1B-13A80310983C}"/>
    <dgm:cxn modelId="{F3A45D8B-C7E4-40FE-9B8F-5C609F322B38}" type="presOf" srcId="{D79608E3-E66C-4F08-8675-062201890A0B}" destId="{BA0330B0-06E7-4293-83C3-1495CB232A33}" srcOrd="0" destOrd="1" presId="urn:microsoft.com/office/officeart/2018/2/layout/IconLabelDescriptionList"/>
    <dgm:cxn modelId="{6B25DA8B-22D4-4EA8-BA6B-CE1F95343213}" srcId="{39EAA513-F509-4560-BCDB-B251F3550B0D}" destId="{CFE0A5F0-6A2F-408A-8B03-E6B6AB9D7BE7}" srcOrd="0" destOrd="0" parTransId="{3B5AAA80-A546-4B33-AD0E-312ED4B94FFB}" sibTransId="{CC1205BD-DABB-4A17-BB7F-071CABD5629B}"/>
    <dgm:cxn modelId="{73744090-90DA-4DD3-8A83-E9FB0FA7B421}" type="presOf" srcId="{CFE0A5F0-6A2F-408A-8B03-E6B6AB9D7BE7}" destId="{F064C76A-C1DB-4A40-B9BC-4C9CA08E14BB}" srcOrd="0" destOrd="0" presId="urn:microsoft.com/office/officeart/2018/2/layout/IconLabelDescriptionList"/>
    <dgm:cxn modelId="{F3DF2D94-6168-434C-9845-D3F9BD943500}" type="presOf" srcId="{39EAA513-F509-4560-BCDB-B251F3550B0D}" destId="{809738BF-52CF-440B-83A2-C52CC57D4D85}" srcOrd="0" destOrd="0" presId="urn:microsoft.com/office/officeart/2018/2/layout/IconLabelDescriptionList"/>
    <dgm:cxn modelId="{55B1F0A1-6BAE-40E3-91D5-DE039AEB32D2}" type="presOf" srcId="{2FEFF5ED-67E1-43B9-A771-399A4F5D9445}" destId="{0662E9AC-74A8-456E-A5D5-A3817857BE20}" srcOrd="0" destOrd="0" presId="urn:microsoft.com/office/officeart/2018/2/layout/IconLabelDescriptionList"/>
    <dgm:cxn modelId="{6FCEC0AA-DEE1-4CD8-A4EF-492B9B565F1D}" srcId="{5CEA6DA2-D37A-4F88-8FFC-01997BFF9EC1}" destId="{A2EC5A06-AFF6-44F3-B3E6-F20D167562A9}" srcOrd="1" destOrd="0" parTransId="{5A76E422-DA24-4CF7-BF05-F1399F28A730}" sibTransId="{86112B81-5704-4CE6-9DC5-B509ECAD32B3}"/>
    <dgm:cxn modelId="{7F0C1CB1-C416-49C0-A49D-9423EE59F942}" srcId="{5CEA6DA2-D37A-4F88-8FFC-01997BFF9EC1}" destId="{89950FF2-2F71-4272-8A78-75AC622F073B}" srcOrd="3" destOrd="0" parTransId="{FBD4841D-ED89-4398-AB4F-E7D4B9888AAD}" sibTransId="{C84D0ACE-287E-410A-A23F-779EE0627276}"/>
    <dgm:cxn modelId="{DE1EBAB1-3510-4196-B43E-73E44122DCBF}" type="presOf" srcId="{F497B8CA-09C3-47C1-AF9F-6BE3ED93E77B}" destId="{C8F0BA46-D3C4-4657-9A26-8FF22C36BB40}" srcOrd="0" destOrd="0" presId="urn:microsoft.com/office/officeart/2018/2/layout/IconLabelDescriptionList"/>
    <dgm:cxn modelId="{9347C6B5-676B-4E1A-8B13-76A578E6E42A}" srcId="{FA10FA8E-D7E3-4C9C-B6D8-FFDBF4EA1AF2}" destId="{D79608E3-E66C-4F08-8675-062201890A0B}" srcOrd="1" destOrd="0" parTransId="{F772FC62-2D03-411A-89B2-ABE72B280720}" sibTransId="{269A03AD-50A9-401A-8CD1-A8F85002F01E}"/>
    <dgm:cxn modelId="{B53DC5C4-43D3-44DB-9278-C34DB13412BC}" srcId="{5CEA6DA2-D37A-4F88-8FFC-01997BFF9EC1}" destId="{FA10FA8E-D7E3-4C9C-B6D8-FFDBF4EA1AF2}" srcOrd="0" destOrd="0" parTransId="{4D1855CF-099D-49BE-966A-2A38DB7A66FD}" sibTransId="{D53E38B7-651B-43A5-90E3-684CA881DBA0}"/>
    <dgm:cxn modelId="{ECC4F6D5-457D-49AB-80B4-3E0CC6F4B7F8}" type="presOf" srcId="{5CEA6DA2-D37A-4F88-8FFC-01997BFF9EC1}" destId="{B22DAD6E-ECA9-44B8-816F-76840E4CB5CE}" srcOrd="0" destOrd="0" presId="urn:microsoft.com/office/officeart/2018/2/layout/IconLabelDescriptionList"/>
    <dgm:cxn modelId="{93F7A8D7-02D7-4065-8F0F-F0169EEF2A1B}" type="presOf" srcId="{67B60055-8319-4E1E-B31F-30EC06CEA395}" destId="{EE8C4831-DB42-448A-8949-4FA8C6E52352}" srcOrd="0" destOrd="1" presId="urn:microsoft.com/office/officeart/2018/2/layout/IconLabelDescriptionList"/>
    <dgm:cxn modelId="{26CDF2E1-6FC6-4F18-9F27-7A03BEFF0752}" srcId="{5CEA6DA2-D37A-4F88-8FFC-01997BFF9EC1}" destId="{39EAA513-F509-4560-BCDB-B251F3550B0D}" srcOrd="4" destOrd="0" parTransId="{5F9F5534-B58E-4B65-BD7B-F01EFE306AA1}" sibTransId="{F5006D31-DE88-4DEC-984C-E70B2E8A448E}"/>
    <dgm:cxn modelId="{E067DEE6-7871-48AB-9E86-088405680760}" srcId="{5CEA6DA2-D37A-4F88-8FFC-01997BFF9EC1}" destId="{31284431-D056-4D11-B394-452AC20C1227}" srcOrd="2" destOrd="0" parTransId="{DD72A962-B1E4-48AC-8679-74AE1BC7C9B7}" sibTransId="{68F5F5FF-C63E-4C02-BAF4-3BD3E157032F}"/>
    <dgm:cxn modelId="{E795B5EC-CB23-4F36-AD15-834F7B5CB9FA}" srcId="{89950FF2-2F71-4272-8A78-75AC622F073B}" destId="{D5452039-1143-4D31-9972-1DDDCCBD0A1A}" srcOrd="0" destOrd="0" parTransId="{17C2C425-1F6A-4253-8AEA-1CEE090E1B6F}" sibTransId="{C355A5A9-45E9-497C-A1A5-009CD079F005}"/>
    <dgm:cxn modelId="{746C69FD-92B4-40DB-BAFD-52576144A5C4}" type="presOf" srcId="{DC54C478-D823-460C-86D1-99CAD16C3B5F}" destId="{3358F27F-8233-4E72-B860-5FE9EB7ED96B}" srcOrd="0" destOrd="1" presId="urn:microsoft.com/office/officeart/2018/2/layout/IconLabelDescriptionList"/>
    <dgm:cxn modelId="{35189EA8-3418-4841-91BF-C706FE487A67}" type="presParOf" srcId="{B22DAD6E-ECA9-44B8-816F-76840E4CB5CE}" destId="{15546539-0DF1-4AC8-A95C-864F1A946ABF}" srcOrd="0" destOrd="0" presId="urn:microsoft.com/office/officeart/2018/2/layout/IconLabelDescriptionList"/>
    <dgm:cxn modelId="{0DBC79C2-E55A-43B2-ACB2-818A7D58301C}" type="presParOf" srcId="{15546539-0DF1-4AC8-A95C-864F1A946ABF}" destId="{BC711AA7-1BA0-4D1F-B603-589BBC01F155}" srcOrd="0" destOrd="0" presId="urn:microsoft.com/office/officeart/2018/2/layout/IconLabelDescriptionList"/>
    <dgm:cxn modelId="{01E8BC94-7618-4293-95FD-197F985CC78C}" type="presParOf" srcId="{15546539-0DF1-4AC8-A95C-864F1A946ABF}" destId="{B0E64CCA-3BBF-4E48-9DE3-438C2F9974FB}" srcOrd="1" destOrd="0" presId="urn:microsoft.com/office/officeart/2018/2/layout/IconLabelDescriptionList"/>
    <dgm:cxn modelId="{B8340DFF-765D-45BE-9744-A63ADEA518E9}" type="presParOf" srcId="{15546539-0DF1-4AC8-A95C-864F1A946ABF}" destId="{3EABF84A-19AC-45F7-A625-9F53C978EEB0}" srcOrd="2" destOrd="0" presId="urn:microsoft.com/office/officeart/2018/2/layout/IconLabelDescriptionList"/>
    <dgm:cxn modelId="{88F1ABEA-1975-4A28-8706-19985EFADAA3}" type="presParOf" srcId="{15546539-0DF1-4AC8-A95C-864F1A946ABF}" destId="{61B9883F-C3CA-49D9-AE0C-B82F65A2FEA8}" srcOrd="3" destOrd="0" presId="urn:microsoft.com/office/officeart/2018/2/layout/IconLabelDescriptionList"/>
    <dgm:cxn modelId="{A20C371F-36D9-4644-8C41-71480AEBFC75}" type="presParOf" srcId="{15546539-0DF1-4AC8-A95C-864F1A946ABF}" destId="{BA0330B0-06E7-4293-83C3-1495CB232A33}" srcOrd="4" destOrd="0" presId="urn:microsoft.com/office/officeart/2018/2/layout/IconLabelDescriptionList"/>
    <dgm:cxn modelId="{632DC1F6-373D-4263-8324-794EAA7B0BEC}" type="presParOf" srcId="{B22DAD6E-ECA9-44B8-816F-76840E4CB5CE}" destId="{73265A84-7E34-4004-8288-517DE0234F75}" srcOrd="1" destOrd="0" presId="urn:microsoft.com/office/officeart/2018/2/layout/IconLabelDescriptionList"/>
    <dgm:cxn modelId="{49BD5D3A-B20B-4DA2-BDD7-9BE3C4629DD3}" type="presParOf" srcId="{B22DAD6E-ECA9-44B8-816F-76840E4CB5CE}" destId="{1EB12392-E48C-4934-BD15-7CD522615FFC}" srcOrd="2" destOrd="0" presId="urn:microsoft.com/office/officeart/2018/2/layout/IconLabelDescriptionList"/>
    <dgm:cxn modelId="{13CBA7FA-4860-453E-B006-39A19FF1F679}" type="presParOf" srcId="{1EB12392-E48C-4934-BD15-7CD522615FFC}" destId="{6BCD7F8B-A505-4DC2-8696-DC76CF166DF0}" srcOrd="0" destOrd="0" presId="urn:microsoft.com/office/officeart/2018/2/layout/IconLabelDescriptionList"/>
    <dgm:cxn modelId="{F705BA1C-F9CE-453B-8621-94C9ECE54721}" type="presParOf" srcId="{1EB12392-E48C-4934-BD15-7CD522615FFC}" destId="{12D0D6F9-42FC-4B0B-AD79-93C0196AACDC}" srcOrd="1" destOrd="0" presId="urn:microsoft.com/office/officeart/2018/2/layout/IconLabelDescriptionList"/>
    <dgm:cxn modelId="{01F1F17F-3890-4E46-9CBA-7C49E0B162E4}" type="presParOf" srcId="{1EB12392-E48C-4934-BD15-7CD522615FFC}" destId="{5D1F7DE7-B0ED-4564-B59D-0E3E6F9FE870}" srcOrd="2" destOrd="0" presId="urn:microsoft.com/office/officeart/2018/2/layout/IconLabelDescriptionList"/>
    <dgm:cxn modelId="{334C1850-5051-4399-8E10-5F9C88012CBC}" type="presParOf" srcId="{1EB12392-E48C-4934-BD15-7CD522615FFC}" destId="{8029FCA6-2F9D-4ED4-A5D2-C3E7787FC07D}" srcOrd="3" destOrd="0" presId="urn:microsoft.com/office/officeart/2018/2/layout/IconLabelDescriptionList"/>
    <dgm:cxn modelId="{0A621D04-F4A3-4352-8A49-5E962524DBA6}" type="presParOf" srcId="{1EB12392-E48C-4934-BD15-7CD522615FFC}" destId="{34D4A0B6-D17A-4D01-97FD-65A8A505C396}" srcOrd="4" destOrd="0" presId="urn:microsoft.com/office/officeart/2018/2/layout/IconLabelDescriptionList"/>
    <dgm:cxn modelId="{B4A43FB4-5F80-4C3C-BC80-D34347F3732E}" type="presParOf" srcId="{B22DAD6E-ECA9-44B8-816F-76840E4CB5CE}" destId="{91673AD3-D3A4-495E-95F3-7EA7165C18C5}" srcOrd="3" destOrd="0" presId="urn:microsoft.com/office/officeart/2018/2/layout/IconLabelDescriptionList"/>
    <dgm:cxn modelId="{A739A83E-AC63-462C-86A5-564562BC8924}" type="presParOf" srcId="{B22DAD6E-ECA9-44B8-816F-76840E4CB5CE}" destId="{1F885090-EBF8-4F6A-8433-426C310F5316}" srcOrd="4" destOrd="0" presId="urn:microsoft.com/office/officeart/2018/2/layout/IconLabelDescriptionList"/>
    <dgm:cxn modelId="{3633F4D3-FC15-4BAA-A11C-0A13642C3EDF}" type="presParOf" srcId="{1F885090-EBF8-4F6A-8433-426C310F5316}" destId="{B9405208-91F1-4B49-B748-285ECE1C5B8C}" srcOrd="0" destOrd="0" presId="urn:microsoft.com/office/officeart/2018/2/layout/IconLabelDescriptionList"/>
    <dgm:cxn modelId="{7AE55D58-836D-4347-B986-6A2476EBE3B7}" type="presParOf" srcId="{1F885090-EBF8-4F6A-8433-426C310F5316}" destId="{449A85B1-E63E-42E2-8BE9-CE87BD225FBD}" srcOrd="1" destOrd="0" presId="urn:microsoft.com/office/officeart/2018/2/layout/IconLabelDescriptionList"/>
    <dgm:cxn modelId="{547799B7-A3B7-4980-9E2D-417B46E26C53}" type="presParOf" srcId="{1F885090-EBF8-4F6A-8433-426C310F5316}" destId="{0E29F2DB-9435-480C-8B3F-E4CD1CC2CDD3}" srcOrd="2" destOrd="0" presId="urn:microsoft.com/office/officeart/2018/2/layout/IconLabelDescriptionList"/>
    <dgm:cxn modelId="{8DAF0294-0280-4255-9AFB-DE945BCBFE2E}" type="presParOf" srcId="{1F885090-EBF8-4F6A-8433-426C310F5316}" destId="{53BE2548-4771-426D-B5D2-AE34DB80AB80}" srcOrd="3" destOrd="0" presId="urn:microsoft.com/office/officeart/2018/2/layout/IconLabelDescriptionList"/>
    <dgm:cxn modelId="{E3294119-6D6A-4248-842F-AF1918C96303}" type="presParOf" srcId="{1F885090-EBF8-4F6A-8433-426C310F5316}" destId="{3358F27F-8233-4E72-B860-5FE9EB7ED96B}" srcOrd="4" destOrd="0" presId="urn:microsoft.com/office/officeart/2018/2/layout/IconLabelDescriptionList"/>
    <dgm:cxn modelId="{BF59F9F1-9868-4A73-8A5F-3E05D13388B4}" type="presParOf" srcId="{B22DAD6E-ECA9-44B8-816F-76840E4CB5CE}" destId="{A82F356A-E1BA-49E8-A242-7A317346EF74}" srcOrd="5" destOrd="0" presId="urn:microsoft.com/office/officeart/2018/2/layout/IconLabelDescriptionList"/>
    <dgm:cxn modelId="{DF0DF009-FCE9-45B0-8281-2940337CD7E5}" type="presParOf" srcId="{B22DAD6E-ECA9-44B8-816F-76840E4CB5CE}" destId="{8CA2B83B-3837-439D-9E04-48098F5AE430}" srcOrd="6" destOrd="0" presId="urn:microsoft.com/office/officeart/2018/2/layout/IconLabelDescriptionList"/>
    <dgm:cxn modelId="{2E5F09CE-A029-40DC-850C-EC02F693E2C9}" type="presParOf" srcId="{8CA2B83B-3837-439D-9E04-48098F5AE430}" destId="{C3534BBA-29C5-4F76-90EE-5742BF2AFF24}" srcOrd="0" destOrd="0" presId="urn:microsoft.com/office/officeart/2018/2/layout/IconLabelDescriptionList"/>
    <dgm:cxn modelId="{FAFC61DA-2BB8-474E-BBEB-764E80DBA62D}" type="presParOf" srcId="{8CA2B83B-3837-439D-9E04-48098F5AE430}" destId="{DB4EC312-ECAD-40A0-B8CB-D6609CD3062B}" srcOrd="1" destOrd="0" presId="urn:microsoft.com/office/officeart/2018/2/layout/IconLabelDescriptionList"/>
    <dgm:cxn modelId="{AD474649-A46A-411B-B4BB-8A73CFB8CD71}" type="presParOf" srcId="{8CA2B83B-3837-439D-9E04-48098F5AE430}" destId="{BE2A8FDD-41DE-46CA-A852-F126147871F3}" srcOrd="2" destOrd="0" presId="urn:microsoft.com/office/officeart/2018/2/layout/IconLabelDescriptionList"/>
    <dgm:cxn modelId="{70AFFCB4-F052-4A6D-852F-741D75045FCC}" type="presParOf" srcId="{8CA2B83B-3837-439D-9E04-48098F5AE430}" destId="{C3311093-FD10-4F64-9AA8-BC5B12BCE996}" srcOrd="3" destOrd="0" presId="urn:microsoft.com/office/officeart/2018/2/layout/IconLabelDescriptionList"/>
    <dgm:cxn modelId="{F73AD4FA-523B-4E60-B204-FCF2B722BD1B}" type="presParOf" srcId="{8CA2B83B-3837-439D-9E04-48098F5AE430}" destId="{EE8C4831-DB42-448A-8949-4FA8C6E52352}" srcOrd="4" destOrd="0" presId="urn:microsoft.com/office/officeart/2018/2/layout/IconLabelDescriptionList"/>
    <dgm:cxn modelId="{61F3DB83-F0A5-405E-A1EB-8AB4E8900C3B}" type="presParOf" srcId="{B22DAD6E-ECA9-44B8-816F-76840E4CB5CE}" destId="{5169F906-D3EC-4FD7-8B43-8B51C67A64F3}" srcOrd="7" destOrd="0" presId="urn:microsoft.com/office/officeart/2018/2/layout/IconLabelDescriptionList"/>
    <dgm:cxn modelId="{738C13CA-5DAD-440B-8B12-103A0271D75C}" type="presParOf" srcId="{B22DAD6E-ECA9-44B8-816F-76840E4CB5CE}" destId="{4C614F49-D3A3-4D4F-B7A3-D446CFB32773}" srcOrd="8" destOrd="0" presId="urn:microsoft.com/office/officeart/2018/2/layout/IconLabelDescriptionList"/>
    <dgm:cxn modelId="{93CE42F2-A553-48EC-937B-49C70C9E781F}" type="presParOf" srcId="{4C614F49-D3A3-4D4F-B7A3-D446CFB32773}" destId="{6059C2A8-49F1-4C19-9CE7-E85BF2EC184E}" srcOrd="0" destOrd="0" presId="urn:microsoft.com/office/officeart/2018/2/layout/IconLabelDescriptionList"/>
    <dgm:cxn modelId="{CC7B0052-2D0A-4204-A591-674FBF267F79}" type="presParOf" srcId="{4C614F49-D3A3-4D4F-B7A3-D446CFB32773}" destId="{82E8F0DF-2737-4A48-A494-E5561B42CEAE}" srcOrd="1" destOrd="0" presId="urn:microsoft.com/office/officeart/2018/2/layout/IconLabelDescriptionList"/>
    <dgm:cxn modelId="{B8C77F78-6771-4229-94BB-53D850B00522}" type="presParOf" srcId="{4C614F49-D3A3-4D4F-B7A3-D446CFB32773}" destId="{809738BF-52CF-440B-83A2-C52CC57D4D85}" srcOrd="2" destOrd="0" presId="urn:microsoft.com/office/officeart/2018/2/layout/IconLabelDescriptionList"/>
    <dgm:cxn modelId="{42F478AB-BE7E-49C8-8313-11CAA087D677}" type="presParOf" srcId="{4C614F49-D3A3-4D4F-B7A3-D446CFB32773}" destId="{10FCB69E-5CE5-4B70-8A74-EB21D0CBD1B4}" srcOrd="3" destOrd="0" presId="urn:microsoft.com/office/officeart/2018/2/layout/IconLabelDescriptionList"/>
    <dgm:cxn modelId="{870EF57F-6949-440E-967E-BAD771D3FF60}" type="presParOf" srcId="{4C614F49-D3A3-4D4F-B7A3-D446CFB32773}" destId="{F064C76A-C1DB-4A40-B9BC-4C9CA08E14BB}" srcOrd="4" destOrd="0" presId="urn:microsoft.com/office/officeart/2018/2/layout/IconLabelDescriptionList"/>
    <dgm:cxn modelId="{F6B7448E-909D-445F-BE28-484B2B8B2EA5}" type="presParOf" srcId="{B22DAD6E-ECA9-44B8-816F-76840E4CB5CE}" destId="{D80A19E1-592A-4D7F-8106-0768F68F3154}" srcOrd="9" destOrd="0" presId="urn:microsoft.com/office/officeart/2018/2/layout/IconLabelDescriptionList"/>
    <dgm:cxn modelId="{A7A2CD12-F7D1-4066-96CB-B75422F0AD8E}" type="presParOf" srcId="{B22DAD6E-ECA9-44B8-816F-76840E4CB5CE}" destId="{94EC0149-B14D-431D-B5AA-06C6F5D3FCAF}" srcOrd="10" destOrd="0" presId="urn:microsoft.com/office/officeart/2018/2/layout/IconLabelDescriptionList"/>
    <dgm:cxn modelId="{8609CF7C-3644-41C0-9C30-DA6F93D0EEB0}" type="presParOf" srcId="{94EC0149-B14D-431D-B5AA-06C6F5D3FCAF}" destId="{DA8FE696-A11D-49C3-9C63-5512130FD118}" srcOrd="0" destOrd="0" presId="urn:microsoft.com/office/officeart/2018/2/layout/IconLabelDescriptionList"/>
    <dgm:cxn modelId="{85C37C7B-998D-4B81-B76D-36A51B319BE0}" type="presParOf" srcId="{94EC0149-B14D-431D-B5AA-06C6F5D3FCAF}" destId="{6719CD1B-A68C-4B39-ABF5-D0F8E251C876}" srcOrd="1" destOrd="0" presId="urn:microsoft.com/office/officeart/2018/2/layout/IconLabelDescriptionList"/>
    <dgm:cxn modelId="{DC388B72-79BB-4E72-B415-DA1B7C498E26}" type="presParOf" srcId="{94EC0149-B14D-431D-B5AA-06C6F5D3FCAF}" destId="{C8F0BA46-D3C4-4657-9A26-8FF22C36BB40}" srcOrd="2" destOrd="0" presId="urn:microsoft.com/office/officeart/2018/2/layout/IconLabelDescriptionList"/>
    <dgm:cxn modelId="{27EA54B8-06EF-4B35-A098-64B66679091E}" type="presParOf" srcId="{94EC0149-B14D-431D-B5AA-06C6F5D3FCAF}" destId="{69509448-BEC9-46B5-B341-375FBB5FBBAE}" srcOrd="3" destOrd="0" presId="urn:microsoft.com/office/officeart/2018/2/layout/IconLabelDescriptionList"/>
    <dgm:cxn modelId="{649F3B52-006D-4627-AF6B-322EB1EE0263}" type="presParOf" srcId="{94EC0149-B14D-431D-B5AA-06C6F5D3FCAF}" destId="{0662E9AC-74A8-456E-A5D5-A3817857BE2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400CF-AB3B-4532-8463-70A9FC3032A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21A49EC8-1394-4DEF-B071-5781D4156E70}">
      <dgm:prSet phldrT="[Text]" custT="1"/>
      <dgm:spPr>
        <a:solidFill>
          <a:schemeClr val="accent1"/>
        </a:solidFill>
      </dgm:spPr>
      <dgm:t>
        <a:bodyPr anchor="t"/>
        <a:lstStyle/>
        <a:p>
          <a:pPr algn="l"/>
          <a:r>
            <a:rPr lang="en-US" sz="1800" b="1">
              <a:latin typeface="+mj-lt"/>
            </a:rPr>
            <a:t>Return Process</a:t>
          </a:r>
        </a:p>
        <a:p>
          <a:pPr algn="l"/>
          <a:r>
            <a:rPr lang="en-US" sz="1200"/>
            <a:t>Customer places label on package</a:t>
          </a:r>
        </a:p>
        <a:p>
          <a:pPr algn="l"/>
          <a:r>
            <a:rPr lang="en-US" sz="1200" u="sng"/>
            <a:t>Option 1) </a:t>
          </a:r>
          <a:r>
            <a:rPr lang="en-US" sz="1200"/>
            <a:t>Customer brings it to a drop off location, specified by courier</a:t>
          </a:r>
        </a:p>
        <a:p>
          <a:pPr algn="l"/>
          <a:r>
            <a:rPr lang="en-US" sz="1200" u="sng"/>
            <a:t>Option 2) </a:t>
          </a:r>
          <a:r>
            <a:rPr lang="en-US" sz="1200"/>
            <a:t>Customer arranges a pickup of the package</a:t>
          </a:r>
          <a:endParaRPr lang="en-US" sz="1200" b="1"/>
        </a:p>
      </dgm:t>
    </dgm:pt>
    <dgm:pt modelId="{38E624CA-1C06-4BC2-85AF-7596DA9D176C}" type="parTrans" cxnId="{01D44835-0753-4923-A1E4-6E9D952E8ED5}">
      <dgm:prSet/>
      <dgm:spPr/>
      <dgm:t>
        <a:bodyPr/>
        <a:lstStyle/>
        <a:p>
          <a:endParaRPr lang="en-US"/>
        </a:p>
      </dgm:t>
    </dgm:pt>
    <dgm:pt modelId="{F292C34F-5239-47F1-BF26-1B9AB802D37E}" type="sibTrans" cxnId="{01D44835-0753-4923-A1E4-6E9D952E8ED5}">
      <dgm:prSet/>
      <dgm:spPr/>
      <dgm:t>
        <a:bodyPr/>
        <a:lstStyle/>
        <a:p>
          <a:endParaRPr lang="en-US"/>
        </a:p>
      </dgm:t>
    </dgm:pt>
    <dgm:pt modelId="{9F97C187-1C34-40EB-9FE5-9517B6E2B8D1}">
      <dgm:prSet phldrT="[Text]" custT="1"/>
      <dgm:spPr>
        <a:solidFill>
          <a:schemeClr val="accent1"/>
        </a:solidFill>
      </dgm:spPr>
      <dgm:t>
        <a:bodyPr anchor="t"/>
        <a:lstStyle/>
        <a:p>
          <a:pPr algn="l"/>
          <a:r>
            <a:rPr lang="en-US" sz="1800" b="1">
              <a:latin typeface="+mj-lt"/>
            </a:rPr>
            <a:t>Refund</a:t>
          </a:r>
        </a:p>
        <a:p>
          <a:pPr algn="l"/>
          <a:r>
            <a:rPr lang="en-US" sz="1200"/>
            <a:t>This will be triggered when courier receives the package.</a:t>
          </a:r>
        </a:p>
      </dgm:t>
    </dgm:pt>
    <dgm:pt modelId="{4CC4BB01-C6DC-44ED-B29F-81CFEF0E3C3E}" type="parTrans" cxnId="{EE345F12-F019-453F-B2F5-B012B59E6268}">
      <dgm:prSet/>
      <dgm:spPr/>
      <dgm:t>
        <a:bodyPr/>
        <a:lstStyle/>
        <a:p>
          <a:endParaRPr lang="en-US"/>
        </a:p>
      </dgm:t>
    </dgm:pt>
    <dgm:pt modelId="{63742F52-7B1D-4D00-9AF8-092F14D867C7}" type="sibTrans" cxnId="{EE345F12-F019-453F-B2F5-B012B59E6268}">
      <dgm:prSet/>
      <dgm:spPr/>
      <dgm:t>
        <a:bodyPr/>
        <a:lstStyle/>
        <a:p>
          <a:endParaRPr lang="en-US"/>
        </a:p>
      </dgm:t>
    </dgm:pt>
    <dgm:pt modelId="{E1D2D9DB-84FC-4BD8-AF01-C118D35E57BD}">
      <dgm:prSet phldrT="[Text]" custT="1"/>
      <dgm:spPr>
        <a:solidFill>
          <a:schemeClr val="accent1"/>
        </a:solidFill>
      </dgm:spPr>
      <dgm:t>
        <a:bodyPr anchor="t"/>
        <a:lstStyle/>
        <a:p>
          <a:pPr algn="l"/>
          <a:r>
            <a:rPr lang="en-US" sz="1800" b="1">
              <a:latin typeface="+mj-lt"/>
            </a:rPr>
            <a:t>Customer return label</a:t>
          </a:r>
        </a:p>
        <a:p>
          <a:pPr algn="l"/>
          <a:r>
            <a:rPr lang="en-US" sz="1200"/>
            <a:t>Return label needs to be printed from courier. Instructions are included with purchase on the invoice</a:t>
          </a:r>
        </a:p>
      </dgm:t>
    </dgm:pt>
    <dgm:pt modelId="{0CA0D1A6-2FC8-4AC5-B1FD-F04366A85F34}" type="sibTrans" cxnId="{18065B3E-8D4B-4A88-AB26-B4E3274EE581}">
      <dgm:prSet/>
      <dgm:spPr/>
      <dgm:t>
        <a:bodyPr/>
        <a:lstStyle/>
        <a:p>
          <a:endParaRPr lang="en-US"/>
        </a:p>
      </dgm:t>
    </dgm:pt>
    <dgm:pt modelId="{2C79A581-6EC9-4AAA-92CA-C5A396B00A82}" type="parTrans" cxnId="{18065B3E-8D4B-4A88-AB26-B4E3274EE581}">
      <dgm:prSet/>
      <dgm:spPr/>
      <dgm:t>
        <a:bodyPr/>
        <a:lstStyle/>
        <a:p>
          <a:endParaRPr lang="en-US"/>
        </a:p>
      </dgm:t>
    </dgm:pt>
    <dgm:pt modelId="{BCAE5E98-B60F-413B-A865-F62C07E9825B}">
      <dgm:prSet phldrT="[Text]" custT="1"/>
      <dgm:spPr>
        <a:solidFill>
          <a:schemeClr val="accent1"/>
        </a:solidFill>
      </dgm:spPr>
      <dgm:t>
        <a:bodyPr anchor="t"/>
        <a:lstStyle/>
        <a:p>
          <a:pPr algn="l" rtl="0"/>
          <a:r>
            <a:rPr lang="en-US" sz="1800" b="1">
              <a:latin typeface="+mj-lt"/>
            </a:rPr>
            <a:t>Receipt at our returns center</a:t>
          </a:r>
        </a:p>
        <a:p>
          <a:pPr algn="l"/>
          <a:r>
            <a:rPr lang="en-US" sz="1200" b="0" u="sng"/>
            <a:t>Option 1) </a:t>
          </a:r>
          <a:r>
            <a:rPr lang="en-US" sz="1200" b="0"/>
            <a:t>QC inspection, rate from 1-5. Store return until agreed amount to return to origin</a:t>
          </a:r>
        </a:p>
        <a:p>
          <a:pPr algn="l"/>
          <a:r>
            <a:rPr lang="en-US" sz="1200" b="0" u="sng"/>
            <a:t>Option 2) </a:t>
          </a:r>
          <a:r>
            <a:rPr lang="en-US" sz="1200" b="0"/>
            <a:t>Pick from returns</a:t>
          </a:r>
        </a:p>
        <a:p>
          <a:pPr algn="l"/>
          <a:r>
            <a:rPr lang="en-US" sz="1100" b="0" u="sng"/>
            <a:t>Option 2) </a:t>
          </a:r>
          <a:r>
            <a:rPr lang="en-US" sz="1100" b="0"/>
            <a:t>Product destruction</a:t>
          </a:r>
        </a:p>
      </dgm:t>
    </dgm:pt>
    <dgm:pt modelId="{259BC1DC-B17C-484B-AC5B-767AE55D7C79}" type="parTrans" cxnId="{DA70ACE0-9487-4F02-95C1-88F5F9E01F74}">
      <dgm:prSet/>
      <dgm:spPr/>
      <dgm:t>
        <a:bodyPr/>
        <a:lstStyle/>
        <a:p>
          <a:endParaRPr lang="en-US"/>
        </a:p>
      </dgm:t>
    </dgm:pt>
    <dgm:pt modelId="{22F260BA-24C7-4734-98B9-1DAC752C6F8A}" type="sibTrans" cxnId="{DA70ACE0-9487-4F02-95C1-88F5F9E01F74}">
      <dgm:prSet/>
      <dgm:spPr/>
      <dgm:t>
        <a:bodyPr/>
        <a:lstStyle/>
        <a:p>
          <a:endParaRPr lang="en-US"/>
        </a:p>
      </dgm:t>
    </dgm:pt>
    <dgm:pt modelId="{6686E3C2-2CEA-442C-854B-B37E231C87F5}" type="pres">
      <dgm:prSet presAssocID="{DAB400CF-AB3B-4532-8463-70A9FC3032A3}" presName="Name0" presStyleCnt="0">
        <dgm:presLayoutVars>
          <dgm:dir/>
          <dgm:resizeHandles val="exact"/>
        </dgm:presLayoutVars>
      </dgm:prSet>
      <dgm:spPr/>
    </dgm:pt>
    <dgm:pt modelId="{C824AE6A-D9B8-4E71-8FC7-13A1F7F2D8EA}" type="pres">
      <dgm:prSet presAssocID="{E1D2D9DB-84FC-4BD8-AF01-C118D35E57BD}" presName="composite" presStyleCnt="0"/>
      <dgm:spPr/>
    </dgm:pt>
    <dgm:pt modelId="{CF006620-9770-4CAB-8A0C-EE3A9FB5F1F6}" type="pres">
      <dgm:prSet presAssocID="{E1D2D9DB-84FC-4BD8-AF01-C118D35E57BD}" presName="imagSh" presStyleLbl="bgImgPlace1" presStyleIdx="0" presStyleCnt="4" custLinFactNeighborY="-26539"/>
      <dgm:spPr>
        <a:prstGeom prst="round2Diag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l="-27000" r="-27000"/>
          </a:stretch>
        </a:blipFill>
        <a:ln>
          <a:noFill/>
        </a:ln>
      </dgm:spPr>
    </dgm:pt>
    <dgm:pt modelId="{60569BD3-E2A7-4C1A-A00D-8B61967C2CD5}" type="pres">
      <dgm:prSet presAssocID="{E1D2D9DB-84FC-4BD8-AF01-C118D35E57BD}" presName="txNode" presStyleLbl="node1" presStyleIdx="0" presStyleCnt="4" custScaleY="133784" custLinFactNeighborY="4190">
        <dgm:presLayoutVars>
          <dgm:bulletEnabled val="1"/>
        </dgm:presLayoutVars>
      </dgm:prSet>
      <dgm:spPr>
        <a:prstGeom prst="round2DiagRect">
          <a:avLst/>
        </a:prstGeom>
      </dgm:spPr>
    </dgm:pt>
    <dgm:pt modelId="{ADE359C9-CD9B-4FCB-A391-1A441F6652AF}" type="pres">
      <dgm:prSet presAssocID="{0CA0D1A6-2FC8-4AC5-B1FD-F04366A85F34}" presName="sibTrans" presStyleLbl="sibTrans2D1" presStyleIdx="0" presStyleCnt="3"/>
      <dgm:spPr/>
    </dgm:pt>
    <dgm:pt modelId="{02C2BDCD-4A64-46A0-809B-CC35D6F5E4E7}" type="pres">
      <dgm:prSet presAssocID="{0CA0D1A6-2FC8-4AC5-B1FD-F04366A85F34}" presName="connTx" presStyleLbl="sibTrans2D1" presStyleIdx="0" presStyleCnt="3"/>
      <dgm:spPr/>
    </dgm:pt>
    <dgm:pt modelId="{C5E75E98-D0D1-40A2-B850-7AC2236D0614}" type="pres">
      <dgm:prSet presAssocID="{21A49EC8-1394-4DEF-B071-5781D4156E70}" presName="composite" presStyleCnt="0"/>
      <dgm:spPr/>
    </dgm:pt>
    <dgm:pt modelId="{EC670D9F-9B4B-4F16-AC85-5678BC8DCEB3}" type="pres">
      <dgm:prSet presAssocID="{21A49EC8-1394-4DEF-B071-5781D4156E70}" presName="imagSh" presStyleLbl="bgImgPlace1" presStyleIdx="1" presStyleCnt="4" custLinFactNeighborY="-19372"/>
      <dgm:spPr>
        <a:prstGeom prst="round2DiagRect">
          <a:avLst/>
        </a:prstGeom>
        <a:blipFill dpi="0" rotWithShape="1">
          <a:blip xmlns:r="http://schemas.openxmlformats.org/officeDocument/2006/relationships" r:embed="rId3"/>
          <a:srcRect/>
          <a:stretch>
            <a:fillRect l="-16955" t="-44726" r="-121" b="-448"/>
          </a:stretch>
        </a:blipFill>
      </dgm:spPr>
    </dgm:pt>
    <dgm:pt modelId="{8D5A5759-0288-4856-8BEF-A1DBEEE54AC2}" type="pres">
      <dgm:prSet presAssocID="{21A49EC8-1394-4DEF-B071-5781D4156E70}" presName="txNode" presStyleLbl="node1" presStyleIdx="1" presStyleCnt="4" custScaleY="161304" custLinFactNeighborY="23563">
        <dgm:presLayoutVars>
          <dgm:bulletEnabled val="1"/>
        </dgm:presLayoutVars>
      </dgm:prSet>
      <dgm:spPr>
        <a:prstGeom prst="round2DiagRect">
          <a:avLst/>
        </a:prstGeom>
      </dgm:spPr>
    </dgm:pt>
    <dgm:pt modelId="{A80A5C81-18CF-4D95-AAF7-48BA5078688A}" type="pres">
      <dgm:prSet presAssocID="{F292C34F-5239-47F1-BF26-1B9AB802D37E}" presName="sibTrans" presStyleLbl="sibTrans2D1" presStyleIdx="1" presStyleCnt="3"/>
      <dgm:spPr/>
    </dgm:pt>
    <dgm:pt modelId="{66DE0693-E9A1-4D6F-A37B-DFAA1E61F196}" type="pres">
      <dgm:prSet presAssocID="{F292C34F-5239-47F1-BF26-1B9AB802D37E}" presName="connTx" presStyleLbl="sibTrans2D1" presStyleIdx="1" presStyleCnt="3"/>
      <dgm:spPr/>
    </dgm:pt>
    <dgm:pt modelId="{C36EDF50-1384-4EA9-98DF-80CC4515485F}" type="pres">
      <dgm:prSet presAssocID="{BCAE5E98-B60F-413B-A865-F62C07E9825B}" presName="composite" presStyleCnt="0"/>
      <dgm:spPr/>
    </dgm:pt>
    <dgm:pt modelId="{3F3D7B30-D0EF-4F52-B668-D162BD020233}" type="pres">
      <dgm:prSet presAssocID="{BCAE5E98-B60F-413B-A865-F62C07E9825B}" presName="imagSh" presStyleLbl="bgImgPlace1" presStyleIdx="2" presStyleCnt="4" custLinFactNeighborY="-16519"/>
      <dgm:spPr>
        <a:prstGeom prst="round2DiagRect">
          <a:avLst/>
        </a:prstGeom>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Cardboard boxes on conveyor belt"/>
        </a:ext>
      </dgm:extLst>
    </dgm:pt>
    <dgm:pt modelId="{99044E18-C29B-4162-8A6C-259275FCB6CD}" type="pres">
      <dgm:prSet presAssocID="{BCAE5E98-B60F-413B-A865-F62C07E9825B}" presName="txNode" presStyleLbl="node1" presStyleIdx="2" presStyleCnt="4" custScaleY="166039" custLinFactNeighborY="27966">
        <dgm:presLayoutVars>
          <dgm:bulletEnabled val="1"/>
        </dgm:presLayoutVars>
      </dgm:prSet>
      <dgm:spPr>
        <a:prstGeom prst="round2DiagRect">
          <a:avLst/>
        </a:prstGeom>
      </dgm:spPr>
    </dgm:pt>
    <dgm:pt modelId="{DBEA5AE6-524E-4680-B319-960BDA119A84}" type="pres">
      <dgm:prSet presAssocID="{22F260BA-24C7-4734-98B9-1DAC752C6F8A}" presName="sibTrans" presStyleLbl="sibTrans2D1" presStyleIdx="2" presStyleCnt="3"/>
      <dgm:spPr/>
    </dgm:pt>
    <dgm:pt modelId="{9092CE2D-BE29-450D-B1A8-869E39AACDFE}" type="pres">
      <dgm:prSet presAssocID="{22F260BA-24C7-4734-98B9-1DAC752C6F8A}" presName="connTx" presStyleLbl="sibTrans2D1" presStyleIdx="2" presStyleCnt="3"/>
      <dgm:spPr/>
    </dgm:pt>
    <dgm:pt modelId="{461C9084-7619-4148-BA72-96C1AE8ABDEA}" type="pres">
      <dgm:prSet presAssocID="{9F97C187-1C34-40EB-9FE5-9517B6E2B8D1}" presName="composite" presStyleCnt="0"/>
      <dgm:spPr/>
    </dgm:pt>
    <dgm:pt modelId="{84FF8572-608B-4EB3-8139-F0E1BE20A765}" type="pres">
      <dgm:prSet presAssocID="{9F97C187-1C34-40EB-9FE5-9517B6E2B8D1}" presName="imagSh" presStyleLbl="bgImgPlace1" presStyleIdx="3" presStyleCnt="4" custLinFactNeighborX="609" custLinFactNeighborY="-30028"/>
      <dgm:spPr>
        <a:prstGeom prst="round2DiagRect">
          <a:avLst/>
        </a:prstGeom>
        <a:blipFill dpi="0" rotWithShape="1">
          <a:blip xmlns:r="http://schemas.openxmlformats.org/officeDocument/2006/relationships" r:embed="rId5"/>
          <a:srcRect/>
          <a:stretch>
            <a:fillRect l="-14989" t="-36578" r="-91479" b="-1066"/>
          </a:stretch>
        </a:blipFill>
      </dgm:spPr>
    </dgm:pt>
    <dgm:pt modelId="{2283E59A-98BB-4F06-89CE-C99F40DF4D94}" type="pres">
      <dgm:prSet presAssocID="{9F97C187-1C34-40EB-9FE5-9517B6E2B8D1}" presName="txNode" presStyleLbl="node1" presStyleIdx="3" presStyleCnt="4" custLinFactNeighborY="-20950">
        <dgm:presLayoutVars>
          <dgm:bulletEnabled val="1"/>
        </dgm:presLayoutVars>
      </dgm:prSet>
      <dgm:spPr>
        <a:prstGeom prst="round2DiagRect">
          <a:avLst/>
        </a:prstGeom>
      </dgm:spPr>
    </dgm:pt>
  </dgm:ptLst>
  <dgm:cxnLst>
    <dgm:cxn modelId="{AD777F02-4E28-4ACF-9DB5-DC79119E352E}" type="presOf" srcId="{BCAE5E98-B60F-413B-A865-F62C07E9825B}" destId="{99044E18-C29B-4162-8A6C-259275FCB6CD}" srcOrd="0" destOrd="0" presId="urn:microsoft.com/office/officeart/2005/8/layout/hProcess10"/>
    <dgm:cxn modelId="{EE345F12-F019-453F-B2F5-B012B59E6268}" srcId="{DAB400CF-AB3B-4532-8463-70A9FC3032A3}" destId="{9F97C187-1C34-40EB-9FE5-9517B6E2B8D1}" srcOrd="3" destOrd="0" parTransId="{4CC4BB01-C6DC-44ED-B29F-81CFEF0E3C3E}" sibTransId="{63742F52-7B1D-4D00-9AF8-092F14D867C7}"/>
    <dgm:cxn modelId="{A5B8FB13-E0F3-4AAF-95E6-C4C8A3ED51FE}" type="presOf" srcId="{22F260BA-24C7-4734-98B9-1DAC752C6F8A}" destId="{9092CE2D-BE29-450D-B1A8-869E39AACDFE}" srcOrd="1" destOrd="0" presId="urn:microsoft.com/office/officeart/2005/8/layout/hProcess10"/>
    <dgm:cxn modelId="{1C53191A-BFF6-4A49-987B-C90B9210EB2A}" type="presOf" srcId="{E1D2D9DB-84FC-4BD8-AF01-C118D35E57BD}" destId="{60569BD3-E2A7-4C1A-A00D-8B61967C2CD5}" srcOrd="0" destOrd="0" presId="urn:microsoft.com/office/officeart/2005/8/layout/hProcess10"/>
    <dgm:cxn modelId="{01D44835-0753-4923-A1E4-6E9D952E8ED5}" srcId="{DAB400CF-AB3B-4532-8463-70A9FC3032A3}" destId="{21A49EC8-1394-4DEF-B071-5781D4156E70}" srcOrd="1" destOrd="0" parTransId="{38E624CA-1C06-4BC2-85AF-7596DA9D176C}" sibTransId="{F292C34F-5239-47F1-BF26-1B9AB802D37E}"/>
    <dgm:cxn modelId="{1A5EE638-4C16-460A-B4A8-A87CC1F81337}" type="presOf" srcId="{0CA0D1A6-2FC8-4AC5-B1FD-F04366A85F34}" destId="{ADE359C9-CD9B-4FCB-A391-1A441F6652AF}" srcOrd="0" destOrd="0" presId="urn:microsoft.com/office/officeart/2005/8/layout/hProcess10"/>
    <dgm:cxn modelId="{E4D4EA3C-0A0E-472C-80B9-552438E9AA12}" type="presOf" srcId="{22F260BA-24C7-4734-98B9-1DAC752C6F8A}" destId="{DBEA5AE6-524E-4680-B319-960BDA119A84}" srcOrd="0" destOrd="0" presId="urn:microsoft.com/office/officeart/2005/8/layout/hProcess10"/>
    <dgm:cxn modelId="{18065B3E-8D4B-4A88-AB26-B4E3274EE581}" srcId="{DAB400CF-AB3B-4532-8463-70A9FC3032A3}" destId="{E1D2D9DB-84FC-4BD8-AF01-C118D35E57BD}" srcOrd="0" destOrd="0" parTransId="{2C79A581-6EC9-4AAA-92CA-C5A396B00A82}" sibTransId="{0CA0D1A6-2FC8-4AC5-B1FD-F04366A85F34}"/>
    <dgm:cxn modelId="{C1514F3E-7462-4CC7-952D-76D7521EF81B}" type="presOf" srcId="{F292C34F-5239-47F1-BF26-1B9AB802D37E}" destId="{A80A5C81-18CF-4D95-AAF7-48BA5078688A}" srcOrd="0" destOrd="0" presId="urn:microsoft.com/office/officeart/2005/8/layout/hProcess10"/>
    <dgm:cxn modelId="{9F6B0F4E-092D-4A91-BB8C-83F6E448FD34}" type="presOf" srcId="{DAB400CF-AB3B-4532-8463-70A9FC3032A3}" destId="{6686E3C2-2CEA-442C-854B-B37E231C87F5}" srcOrd="0" destOrd="0" presId="urn:microsoft.com/office/officeart/2005/8/layout/hProcess10"/>
    <dgm:cxn modelId="{16B32F9C-C14B-4CCB-AA8E-E9D252218D27}" type="presOf" srcId="{0CA0D1A6-2FC8-4AC5-B1FD-F04366A85F34}" destId="{02C2BDCD-4A64-46A0-809B-CC35D6F5E4E7}" srcOrd="1" destOrd="0" presId="urn:microsoft.com/office/officeart/2005/8/layout/hProcess10"/>
    <dgm:cxn modelId="{06A186B5-7340-4882-8416-524DB7478BFE}" type="presOf" srcId="{21A49EC8-1394-4DEF-B071-5781D4156E70}" destId="{8D5A5759-0288-4856-8BEF-A1DBEEE54AC2}" srcOrd="0" destOrd="0" presId="urn:microsoft.com/office/officeart/2005/8/layout/hProcess10"/>
    <dgm:cxn modelId="{59544CC5-36E9-434D-9B1B-3BDD64AC9E03}" type="presOf" srcId="{9F97C187-1C34-40EB-9FE5-9517B6E2B8D1}" destId="{2283E59A-98BB-4F06-89CE-C99F40DF4D94}" srcOrd="0" destOrd="0" presId="urn:microsoft.com/office/officeart/2005/8/layout/hProcess10"/>
    <dgm:cxn modelId="{DA70ACE0-9487-4F02-95C1-88F5F9E01F74}" srcId="{DAB400CF-AB3B-4532-8463-70A9FC3032A3}" destId="{BCAE5E98-B60F-413B-A865-F62C07E9825B}" srcOrd="2" destOrd="0" parTransId="{259BC1DC-B17C-484B-AC5B-767AE55D7C79}" sibTransId="{22F260BA-24C7-4734-98B9-1DAC752C6F8A}"/>
    <dgm:cxn modelId="{43BB8BF8-26FB-436D-ABF1-6CE490F9961B}" type="presOf" srcId="{F292C34F-5239-47F1-BF26-1B9AB802D37E}" destId="{66DE0693-E9A1-4D6F-A37B-DFAA1E61F196}" srcOrd="1" destOrd="0" presId="urn:microsoft.com/office/officeart/2005/8/layout/hProcess10"/>
    <dgm:cxn modelId="{5DFAB4F5-E3E4-4FF9-A83C-11BE6EEAC75D}" type="presParOf" srcId="{6686E3C2-2CEA-442C-854B-B37E231C87F5}" destId="{C824AE6A-D9B8-4E71-8FC7-13A1F7F2D8EA}" srcOrd="0" destOrd="0" presId="urn:microsoft.com/office/officeart/2005/8/layout/hProcess10"/>
    <dgm:cxn modelId="{A8F85C7A-92E5-4D95-866C-02DB81036E86}" type="presParOf" srcId="{C824AE6A-D9B8-4E71-8FC7-13A1F7F2D8EA}" destId="{CF006620-9770-4CAB-8A0C-EE3A9FB5F1F6}" srcOrd="0" destOrd="0" presId="urn:microsoft.com/office/officeart/2005/8/layout/hProcess10"/>
    <dgm:cxn modelId="{7B2A4748-55DB-4EBD-AA97-3DBD14ABFFE0}" type="presParOf" srcId="{C824AE6A-D9B8-4E71-8FC7-13A1F7F2D8EA}" destId="{60569BD3-E2A7-4C1A-A00D-8B61967C2CD5}" srcOrd="1" destOrd="0" presId="urn:microsoft.com/office/officeart/2005/8/layout/hProcess10"/>
    <dgm:cxn modelId="{2E125182-569F-4CBF-9691-0E3286729A94}" type="presParOf" srcId="{6686E3C2-2CEA-442C-854B-B37E231C87F5}" destId="{ADE359C9-CD9B-4FCB-A391-1A441F6652AF}" srcOrd="1" destOrd="0" presId="urn:microsoft.com/office/officeart/2005/8/layout/hProcess10"/>
    <dgm:cxn modelId="{C5DF55EF-2212-4592-9FC0-D3FEC9EA8810}" type="presParOf" srcId="{ADE359C9-CD9B-4FCB-A391-1A441F6652AF}" destId="{02C2BDCD-4A64-46A0-809B-CC35D6F5E4E7}" srcOrd="0" destOrd="0" presId="urn:microsoft.com/office/officeart/2005/8/layout/hProcess10"/>
    <dgm:cxn modelId="{D1A07CE4-8B7B-49C7-880D-D680E9770648}" type="presParOf" srcId="{6686E3C2-2CEA-442C-854B-B37E231C87F5}" destId="{C5E75E98-D0D1-40A2-B850-7AC2236D0614}" srcOrd="2" destOrd="0" presId="urn:microsoft.com/office/officeart/2005/8/layout/hProcess10"/>
    <dgm:cxn modelId="{92B29F0F-F892-441C-9E05-AE0975A52810}" type="presParOf" srcId="{C5E75E98-D0D1-40A2-B850-7AC2236D0614}" destId="{EC670D9F-9B4B-4F16-AC85-5678BC8DCEB3}" srcOrd="0" destOrd="0" presId="urn:microsoft.com/office/officeart/2005/8/layout/hProcess10"/>
    <dgm:cxn modelId="{2D956943-0B46-479D-BCB7-AF11776D11DB}" type="presParOf" srcId="{C5E75E98-D0D1-40A2-B850-7AC2236D0614}" destId="{8D5A5759-0288-4856-8BEF-A1DBEEE54AC2}" srcOrd="1" destOrd="0" presId="urn:microsoft.com/office/officeart/2005/8/layout/hProcess10"/>
    <dgm:cxn modelId="{446BA793-4212-4A49-822D-765AE37D42F4}" type="presParOf" srcId="{6686E3C2-2CEA-442C-854B-B37E231C87F5}" destId="{A80A5C81-18CF-4D95-AAF7-48BA5078688A}" srcOrd="3" destOrd="0" presId="urn:microsoft.com/office/officeart/2005/8/layout/hProcess10"/>
    <dgm:cxn modelId="{D7F20CE5-380D-46BC-8F8E-3137BCF72262}" type="presParOf" srcId="{A80A5C81-18CF-4D95-AAF7-48BA5078688A}" destId="{66DE0693-E9A1-4D6F-A37B-DFAA1E61F196}" srcOrd="0" destOrd="0" presId="urn:microsoft.com/office/officeart/2005/8/layout/hProcess10"/>
    <dgm:cxn modelId="{DFC9C582-8681-402B-8D6A-EBEC8C121257}" type="presParOf" srcId="{6686E3C2-2CEA-442C-854B-B37E231C87F5}" destId="{C36EDF50-1384-4EA9-98DF-80CC4515485F}" srcOrd="4" destOrd="0" presId="urn:microsoft.com/office/officeart/2005/8/layout/hProcess10"/>
    <dgm:cxn modelId="{556B7B7B-9DC8-4CFB-9685-89BE3DECE8E7}" type="presParOf" srcId="{C36EDF50-1384-4EA9-98DF-80CC4515485F}" destId="{3F3D7B30-D0EF-4F52-B668-D162BD020233}" srcOrd="0" destOrd="0" presId="urn:microsoft.com/office/officeart/2005/8/layout/hProcess10"/>
    <dgm:cxn modelId="{36A72853-20C5-4320-87B6-D154B042A772}" type="presParOf" srcId="{C36EDF50-1384-4EA9-98DF-80CC4515485F}" destId="{99044E18-C29B-4162-8A6C-259275FCB6CD}" srcOrd="1" destOrd="0" presId="urn:microsoft.com/office/officeart/2005/8/layout/hProcess10"/>
    <dgm:cxn modelId="{950823A9-DDC1-4AE7-8203-5AC35C30E9C2}" type="presParOf" srcId="{6686E3C2-2CEA-442C-854B-B37E231C87F5}" destId="{DBEA5AE6-524E-4680-B319-960BDA119A84}" srcOrd="5" destOrd="0" presId="urn:microsoft.com/office/officeart/2005/8/layout/hProcess10"/>
    <dgm:cxn modelId="{1F9F1EFF-7EC4-4BA4-AE95-8645EA68EB93}" type="presParOf" srcId="{DBEA5AE6-524E-4680-B319-960BDA119A84}" destId="{9092CE2D-BE29-450D-B1A8-869E39AACDFE}" srcOrd="0" destOrd="0" presId="urn:microsoft.com/office/officeart/2005/8/layout/hProcess10"/>
    <dgm:cxn modelId="{AC964FCF-FD46-4E50-BA93-F6A77EC9AB5A}" type="presParOf" srcId="{6686E3C2-2CEA-442C-854B-B37E231C87F5}" destId="{461C9084-7619-4148-BA72-96C1AE8ABDEA}" srcOrd="6" destOrd="0" presId="urn:microsoft.com/office/officeart/2005/8/layout/hProcess10"/>
    <dgm:cxn modelId="{BB9EC4B5-3754-41F5-9917-30C6D516F22B}" type="presParOf" srcId="{461C9084-7619-4148-BA72-96C1AE8ABDEA}" destId="{84FF8572-608B-4EB3-8139-F0E1BE20A765}" srcOrd="0" destOrd="0" presId="urn:microsoft.com/office/officeart/2005/8/layout/hProcess10"/>
    <dgm:cxn modelId="{8B135CE5-D547-4E2D-8925-72101F60191E}" type="presParOf" srcId="{461C9084-7619-4148-BA72-96C1AE8ABDEA}" destId="{2283E59A-98BB-4F06-89CE-C99F40DF4D9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11AA7-1BA0-4D1F-B603-589BBC01F155}">
      <dsp:nvSpPr>
        <dsp:cNvPr id="0" name=""/>
        <dsp:cNvSpPr/>
      </dsp:nvSpPr>
      <dsp:spPr>
        <a:xfrm>
          <a:off x="2913" y="339979"/>
          <a:ext cx="537468" cy="5374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sp>
    <dsp:sp modelId="{3EABF84A-19AC-45F7-A625-9F53C978EEB0}">
      <dsp:nvSpPr>
        <dsp:cNvPr id="0" name=""/>
        <dsp:cNvSpPr/>
      </dsp:nvSpPr>
      <dsp:spPr>
        <a:xfrm>
          <a:off x="2913" y="1018258"/>
          <a:ext cx="1535625" cy="1058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defRPr b="1"/>
          </a:pPr>
          <a:r>
            <a:rPr lang="en-US" sz="1050" b="0" kern="1200">
              <a:solidFill>
                <a:schemeClr val="accent1"/>
              </a:solidFill>
              <a:latin typeface="Roboto Bold" panose="02000000000000000000" pitchFamily="2" charset="0"/>
              <a:ea typeface="Roboto Bold" panose="02000000000000000000" pitchFamily="2" charset="0"/>
            </a:rPr>
            <a:t>Customer uploads US Customs manifest to Hellmann provided SFTP prior to uplift from origin </a:t>
          </a:r>
        </a:p>
      </dsp:txBody>
      <dsp:txXfrm>
        <a:off x="2913" y="1018258"/>
        <a:ext cx="1535625" cy="1058141"/>
      </dsp:txXfrm>
    </dsp:sp>
    <dsp:sp modelId="{BA0330B0-06E7-4293-83C3-1495CB232A33}">
      <dsp:nvSpPr>
        <dsp:cNvPr id="0" name=""/>
        <dsp:cNvSpPr/>
      </dsp:nvSpPr>
      <dsp:spPr>
        <a:xfrm>
          <a:off x="2913" y="2141893"/>
          <a:ext cx="1535625" cy="147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pPr>
          <a:r>
            <a:rPr lang="en-US" sz="1050" kern="1200">
              <a:cs typeface="Calibri" panose="020F0502020204030204" pitchFamily="34" charset="0"/>
            </a:rPr>
            <a:t>Hellmann</a:t>
          </a:r>
          <a:r>
            <a:rPr lang="en-US" sz="1050" kern="1200"/>
            <a:t> has customized piece-level manifest specification file</a:t>
          </a:r>
        </a:p>
        <a:p>
          <a:pPr marL="0" lvl="0" indent="0" algn="l" defTabSz="466725">
            <a:lnSpc>
              <a:spcPct val="100000"/>
            </a:lnSpc>
            <a:spcBef>
              <a:spcPct val="0"/>
            </a:spcBef>
            <a:spcAft>
              <a:spcPct val="35000"/>
            </a:spcAft>
            <a:buNone/>
          </a:pPr>
          <a:r>
            <a:rPr lang="en-US" sz="1050" kern="1200"/>
            <a:t>API available or </a:t>
          </a:r>
          <a:r>
            <a:rPr lang="en-US" sz="1050" kern="1200">
              <a:cs typeface="Calibri" panose="020F0502020204030204" pitchFamily="34" charset="0"/>
            </a:rPr>
            <a:t>Hellmann</a:t>
          </a:r>
          <a:r>
            <a:rPr lang="en-US" sz="1050" kern="1200"/>
            <a:t> can integrate into customer software</a:t>
          </a:r>
        </a:p>
      </dsp:txBody>
      <dsp:txXfrm>
        <a:off x="2913" y="2141893"/>
        <a:ext cx="1535625" cy="1472756"/>
      </dsp:txXfrm>
    </dsp:sp>
    <dsp:sp modelId="{6BCD7F8B-A505-4DC2-8696-DC76CF166DF0}">
      <dsp:nvSpPr>
        <dsp:cNvPr id="0" name=""/>
        <dsp:cNvSpPr/>
      </dsp:nvSpPr>
      <dsp:spPr>
        <a:xfrm>
          <a:off x="1807272" y="339979"/>
          <a:ext cx="537468" cy="53746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1F7DE7-B0ED-4564-B59D-0E3E6F9FE870}">
      <dsp:nvSpPr>
        <dsp:cNvPr id="0" name=""/>
        <dsp:cNvSpPr/>
      </dsp:nvSpPr>
      <dsp:spPr>
        <a:xfrm>
          <a:off x="1807272" y="1018258"/>
          <a:ext cx="1535625" cy="1058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defRPr b="1"/>
          </a:pPr>
          <a:r>
            <a:rPr lang="en-US" sz="1050" b="0" kern="1200">
              <a:solidFill>
                <a:schemeClr val="accent1"/>
              </a:solidFill>
              <a:latin typeface="Roboto Bold" panose="02000000000000000000" pitchFamily="2" charset="0"/>
              <a:ea typeface="Roboto Bold" panose="02000000000000000000" pitchFamily="2" charset="0"/>
            </a:rPr>
            <a:t>Customer or Freight Forwarder sends full pre-alert to Hellmann Brokerage team incl. MAWB copy and flight schedule</a:t>
          </a:r>
        </a:p>
      </dsp:txBody>
      <dsp:txXfrm>
        <a:off x="1807272" y="1018258"/>
        <a:ext cx="1535625" cy="1058141"/>
      </dsp:txXfrm>
    </dsp:sp>
    <dsp:sp modelId="{34D4A0B6-D17A-4D01-97FD-65A8A505C396}">
      <dsp:nvSpPr>
        <dsp:cNvPr id="0" name=""/>
        <dsp:cNvSpPr/>
      </dsp:nvSpPr>
      <dsp:spPr>
        <a:xfrm>
          <a:off x="1807272" y="2141893"/>
          <a:ext cx="1535625" cy="147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pPr>
          <a:r>
            <a:rPr lang="en-US" sz="1050" kern="1200" dirty="0">
              <a:cs typeface="Calibri" panose="020F0502020204030204" pitchFamily="34" charset="0"/>
            </a:rPr>
            <a:t>Hellmann</a:t>
          </a:r>
          <a:r>
            <a:rPr lang="en-US" sz="1050" kern="1200" dirty="0"/>
            <a:t> can offer freight forwarding services</a:t>
          </a:r>
        </a:p>
      </dsp:txBody>
      <dsp:txXfrm>
        <a:off x="1807272" y="2141893"/>
        <a:ext cx="1535625" cy="1472756"/>
      </dsp:txXfrm>
    </dsp:sp>
    <dsp:sp modelId="{B9405208-91F1-4B49-B748-285ECE1C5B8C}">
      <dsp:nvSpPr>
        <dsp:cNvPr id="0" name=""/>
        <dsp:cNvSpPr/>
      </dsp:nvSpPr>
      <dsp:spPr>
        <a:xfrm>
          <a:off x="3611632" y="339979"/>
          <a:ext cx="537468" cy="5374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F2DB-9435-480C-8B3F-E4CD1CC2CDD3}">
      <dsp:nvSpPr>
        <dsp:cNvPr id="0" name=""/>
        <dsp:cNvSpPr/>
      </dsp:nvSpPr>
      <dsp:spPr>
        <a:xfrm>
          <a:off x="3611632" y="1018258"/>
          <a:ext cx="1535625" cy="1058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defRPr b="1"/>
          </a:pPr>
          <a:r>
            <a:rPr lang="en-US" sz="1050" b="0" kern="1200">
              <a:solidFill>
                <a:schemeClr val="accent1"/>
              </a:solidFill>
              <a:latin typeface="Roboto Bold" panose="02000000000000000000" pitchFamily="2" charset="0"/>
              <a:ea typeface="Roboto Bold" panose="02000000000000000000" pitchFamily="2" charset="0"/>
            </a:rPr>
            <a:t>Hellmann</a:t>
          </a:r>
          <a:r>
            <a:rPr lang="en-US" sz="1050" b="0" kern="1200">
              <a:solidFill>
                <a:srgbClr val="3C5B7B"/>
              </a:solidFill>
              <a:latin typeface="Roboto Bold" panose="02000000000000000000" pitchFamily="2" charset="0"/>
              <a:ea typeface="Roboto Bold" panose="02000000000000000000" pitchFamily="2" charset="0"/>
              <a:cs typeface="+mn-cs"/>
            </a:rPr>
            <a:t> validates manifest data, converts to entry and uploads to US Customs</a:t>
          </a:r>
        </a:p>
      </dsp:txBody>
      <dsp:txXfrm>
        <a:off x="3611632" y="1018258"/>
        <a:ext cx="1535625" cy="1058141"/>
      </dsp:txXfrm>
    </dsp:sp>
    <dsp:sp modelId="{3358F27F-8233-4E72-B860-5FE9EB7ED96B}">
      <dsp:nvSpPr>
        <dsp:cNvPr id="0" name=""/>
        <dsp:cNvSpPr/>
      </dsp:nvSpPr>
      <dsp:spPr>
        <a:xfrm>
          <a:off x="3611632" y="2141893"/>
          <a:ext cx="1535625" cy="147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pPr>
          <a:r>
            <a:rPr lang="en-US" sz="1050" kern="1200"/>
            <a:t>Validation tool checks for missing or invalid information</a:t>
          </a:r>
        </a:p>
        <a:p>
          <a:pPr marL="0" lvl="0" indent="0" algn="l" defTabSz="466725">
            <a:lnSpc>
              <a:spcPct val="100000"/>
            </a:lnSpc>
            <a:spcBef>
              <a:spcPct val="0"/>
            </a:spcBef>
            <a:spcAft>
              <a:spcPct val="35000"/>
            </a:spcAft>
            <a:buNone/>
          </a:pPr>
          <a:r>
            <a:rPr lang="en-US" sz="1050" kern="1200">
              <a:cs typeface="Calibri" panose="020F0502020204030204" pitchFamily="34" charset="0"/>
            </a:rPr>
            <a:t>Hellmann</a:t>
          </a:r>
          <a:r>
            <a:rPr lang="en-US" sz="1050" kern="1200"/>
            <a:t> software can be installed at customer site which validates data pre-upload and can be utilized for gateway sorting</a:t>
          </a:r>
        </a:p>
      </dsp:txBody>
      <dsp:txXfrm>
        <a:off x="3611632" y="2141893"/>
        <a:ext cx="1535625" cy="1472756"/>
      </dsp:txXfrm>
    </dsp:sp>
    <dsp:sp modelId="{C3534BBA-29C5-4F76-90EE-5742BF2AFF24}">
      <dsp:nvSpPr>
        <dsp:cNvPr id="0" name=""/>
        <dsp:cNvSpPr/>
      </dsp:nvSpPr>
      <dsp:spPr>
        <a:xfrm>
          <a:off x="5415991" y="339979"/>
          <a:ext cx="537468" cy="5374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2A8FDD-41DE-46CA-A852-F126147871F3}">
      <dsp:nvSpPr>
        <dsp:cNvPr id="0" name=""/>
        <dsp:cNvSpPr/>
      </dsp:nvSpPr>
      <dsp:spPr>
        <a:xfrm>
          <a:off x="5415991" y="1018258"/>
          <a:ext cx="1535625" cy="1058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defRPr b="1"/>
          </a:pPr>
          <a:r>
            <a:rPr lang="en-US" sz="1050" b="0" kern="1200">
              <a:solidFill>
                <a:srgbClr val="3C5B7B"/>
              </a:solidFill>
              <a:latin typeface="Roboto Bold" panose="02000000000000000000" pitchFamily="2" charset="0"/>
              <a:ea typeface="Roboto Bold" panose="02000000000000000000" pitchFamily="2" charset="0"/>
              <a:cs typeface="+mn-cs"/>
            </a:rPr>
            <a:t>US Customs reviews data and releases or flags parcels for exam within 24 hours of arrival</a:t>
          </a:r>
        </a:p>
      </dsp:txBody>
      <dsp:txXfrm>
        <a:off x="5415991" y="1018258"/>
        <a:ext cx="1535625" cy="1058141"/>
      </dsp:txXfrm>
    </dsp:sp>
    <dsp:sp modelId="{EE8C4831-DB42-448A-8949-4FA8C6E52352}">
      <dsp:nvSpPr>
        <dsp:cNvPr id="0" name=""/>
        <dsp:cNvSpPr/>
      </dsp:nvSpPr>
      <dsp:spPr>
        <a:xfrm>
          <a:off x="5415991" y="2141893"/>
          <a:ext cx="1535625" cy="147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pPr>
          <a:r>
            <a:rPr lang="en-US" sz="1050" kern="1200"/>
            <a:t>Tracking events available for “Customs Held” or “Customs Release” status</a:t>
          </a:r>
        </a:p>
        <a:p>
          <a:pPr marL="0" lvl="0" indent="0" algn="l" defTabSz="466725">
            <a:lnSpc>
              <a:spcPct val="100000"/>
            </a:lnSpc>
            <a:spcBef>
              <a:spcPct val="0"/>
            </a:spcBef>
            <a:spcAft>
              <a:spcPct val="35000"/>
            </a:spcAft>
            <a:buNone/>
          </a:pPr>
          <a:r>
            <a:rPr lang="en-US" sz="1050" kern="1200" dirty="0"/>
            <a:t>Events can be customized to meet customer format</a:t>
          </a:r>
        </a:p>
      </dsp:txBody>
      <dsp:txXfrm>
        <a:off x="5415991" y="2141893"/>
        <a:ext cx="1535625" cy="1472756"/>
      </dsp:txXfrm>
    </dsp:sp>
    <dsp:sp modelId="{6059C2A8-49F1-4C19-9CE7-E85BF2EC184E}">
      <dsp:nvSpPr>
        <dsp:cNvPr id="0" name=""/>
        <dsp:cNvSpPr/>
      </dsp:nvSpPr>
      <dsp:spPr>
        <a:xfrm>
          <a:off x="7220351" y="339979"/>
          <a:ext cx="537468" cy="5374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9738BF-52CF-440B-83A2-C52CC57D4D85}">
      <dsp:nvSpPr>
        <dsp:cNvPr id="0" name=""/>
        <dsp:cNvSpPr/>
      </dsp:nvSpPr>
      <dsp:spPr>
        <a:xfrm>
          <a:off x="7220351" y="1018258"/>
          <a:ext cx="1535625" cy="1058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defRPr b="1"/>
          </a:pPr>
          <a:r>
            <a:rPr lang="en-US" sz="1050" b="0" kern="1200">
              <a:solidFill>
                <a:schemeClr val="accent1"/>
              </a:solidFill>
              <a:latin typeface="Roboto Bold" panose="02000000000000000000" pitchFamily="2" charset="0"/>
              <a:ea typeface="Roboto Bold" panose="02000000000000000000" pitchFamily="2" charset="0"/>
            </a:rPr>
            <a:t>Hellmann</a:t>
          </a:r>
          <a:r>
            <a:rPr lang="en-US" sz="1050" b="0" kern="1200">
              <a:solidFill>
                <a:srgbClr val="3C5B7B"/>
              </a:solidFill>
              <a:latin typeface="Roboto Bold" panose="02000000000000000000" pitchFamily="2" charset="0"/>
              <a:ea typeface="Roboto Bold" panose="02000000000000000000" pitchFamily="2" charset="0"/>
              <a:cs typeface="+mn-cs"/>
            </a:rPr>
            <a:t> recovers from carrier and brings back to CFS Bonded Facility</a:t>
          </a:r>
        </a:p>
      </dsp:txBody>
      <dsp:txXfrm>
        <a:off x="7220351" y="1018258"/>
        <a:ext cx="1535625" cy="1058141"/>
      </dsp:txXfrm>
    </dsp:sp>
    <dsp:sp modelId="{F064C76A-C1DB-4A40-B9BC-4C9CA08E14BB}">
      <dsp:nvSpPr>
        <dsp:cNvPr id="0" name=""/>
        <dsp:cNvSpPr/>
      </dsp:nvSpPr>
      <dsp:spPr>
        <a:xfrm>
          <a:off x="7220351" y="2141893"/>
          <a:ext cx="1535625" cy="147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pPr>
          <a:r>
            <a:rPr lang="en-US" sz="1050" kern="1200" dirty="0"/>
            <a:t>Recovery in 1-4 hours (varies based on flight)</a:t>
          </a:r>
        </a:p>
        <a:p>
          <a:pPr marL="0" lvl="0" indent="0" algn="l" defTabSz="466725">
            <a:lnSpc>
              <a:spcPct val="100000"/>
            </a:lnSpc>
            <a:spcBef>
              <a:spcPct val="0"/>
            </a:spcBef>
            <a:spcAft>
              <a:spcPct val="35000"/>
            </a:spcAft>
            <a:buNone/>
          </a:pPr>
          <a:r>
            <a:rPr lang="en-US" sz="1050" kern="1200" dirty="0"/>
            <a:t>Exam holds are held at </a:t>
          </a:r>
          <a:r>
            <a:rPr lang="en-US" sz="1050" kern="1200" dirty="0">
              <a:cs typeface="Calibri" panose="020F0502020204030204" pitchFamily="34" charset="0"/>
            </a:rPr>
            <a:t>Hellmann</a:t>
          </a:r>
          <a:r>
            <a:rPr lang="en-US" sz="1050" kern="1200" dirty="0"/>
            <a:t> CFS, remainder of consolidation is released</a:t>
          </a:r>
        </a:p>
      </dsp:txBody>
      <dsp:txXfrm>
        <a:off x="7220351" y="2141893"/>
        <a:ext cx="1535625" cy="1472756"/>
      </dsp:txXfrm>
    </dsp:sp>
    <dsp:sp modelId="{DA8FE696-A11D-49C3-9C63-5512130FD118}">
      <dsp:nvSpPr>
        <dsp:cNvPr id="0" name=""/>
        <dsp:cNvSpPr/>
      </dsp:nvSpPr>
      <dsp:spPr>
        <a:xfrm>
          <a:off x="9024710" y="339979"/>
          <a:ext cx="537468" cy="53746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F0BA46-D3C4-4657-9A26-8FF22C36BB40}">
      <dsp:nvSpPr>
        <dsp:cNvPr id="0" name=""/>
        <dsp:cNvSpPr/>
      </dsp:nvSpPr>
      <dsp:spPr>
        <a:xfrm>
          <a:off x="9024710" y="1018258"/>
          <a:ext cx="1535625" cy="1058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defRPr b="1"/>
          </a:pPr>
          <a:r>
            <a:rPr lang="en-US" sz="1050" b="0" kern="1200" dirty="0">
              <a:solidFill>
                <a:schemeClr val="accent1"/>
              </a:solidFill>
              <a:latin typeface="Roboto Bold" panose="02000000000000000000" pitchFamily="2" charset="0"/>
              <a:ea typeface="Roboto Bold" panose="02000000000000000000" pitchFamily="2" charset="0"/>
            </a:rPr>
            <a:t>Hellmann</a:t>
          </a:r>
          <a:r>
            <a:rPr lang="en-US" sz="1050" b="0" kern="1200" dirty="0">
              <a:solidFill>
                <a:srgbClr val="3C5B7B"/>
              </a:solidFill>
              <a:latin typeface="Roboto Bold" panose="02000000000000000000" pitchFamily="2" charset="0"/>
              <a:ea typeface="Roboto Bold" panose="02000000000000000000" pitchFamily="2" charset="0"/>
              <a:cs typeface="+mn-cs"/>
            </a:rPr>
            <a:t> stores freight at its CFS facility until parcels are released, typically the day of arrival</a:t>
          </a:r>
        </a:p>
      </dsp:txBody>
      <dsp:txXfrm>
        <a:off x="9024710" y="1018258"/>
        <a:ext cx="1535625" cy="1058141"/>
      </dsp:txXfrm>
    </dsp:sp>
    <dsp:sp modelId="{0662E9AC-74A8-456E-A5D5-A3817857BE20}">
      <dsp:nvSpPr>
        <dsp:cNvPr id="0" name=""/>
        <dsp:cNvSpPr/>
      </dsp:nvSpPr>
      <dsp:spPr>
        <a:xfrm>
          <a:off x="9024710" y="2141893"/>
          <a:ext cx="1535625" cy="147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66725">
            <a:lnSpc>
              <a:spcPct val="100000"/>
            </a:lnSpc>
            <a:spcBef>
              <a:spcPct val="0"/>
            </a:spcBef>
            <a:spcAft>
              <a:spcPct val="35000"/>
            </a:spcAft>
            <a:buNone/>
          </a:pPr>
          <a:r>
            <a:rPr lang="en-US" sz="1050" kern="1200">
              <a:cs typeface="Calibri" panose="020F0502020204030204" pitchFamily="34" charset="0"/>
            </a:rPr>
            <a:t>Hellmann</a:t>
          </a:r>
          <a:r>
            <a:rPr lang="en-US" sz="1050" kern="1200"/>
            <a:t> offers final mile delivery</a:t>
          </a:r>
        </a:p>
        <a:p>
          <a:pPr marL="0" lvl="0" indent="0" algn="l" defTabSz="466725">
            <a:lnSpc>
              <a:spcPct val="100000"/>
            </a:lnSpc>
            <a:spcBef>
              <a:spcPct val="0"/>
            </a:spcBef>
            <a:spcAft>
              <a:spcPct val="35000"/>
            </a:spcAft>
            <a:buNone/>
          </a:pPr>
          <a:r>
            <a:rPr lang="en-US" sz="1050" kern="1200" dirty="0"/>
            <a:t>Final mile carrier can collect from </a:t>
          </a:r>
          <a:r>
            <a:rPr lang="en-US" sz="1050" kern="1200" dirty="0">
              <a:cs typeface="Calibri" panose="020F0502020204030204" pitchFamily="34" charset="0"/>
            </a:rPr>
            <a:t>Hellmann</a:t>
          </a:r>
          <a:endParaRPr lang="en-US" sz="1050" kern="1200" dirty="0"/>
        </a:p>
      </dsp:txBody>
      <dsp:txXfrm>
        <a:off x="9024710" y="2141893"/>
        <a:ext cx="1535625" cy="1472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06620-9770-4CAB-8A0C-EE3A9FB5F1F6}">
      <dsp:nvSpPr>
        <dsp:cNvPr id="0" name=""/>
        <dsp:cNvSpPr/>
      </dsp:nvSpPr>
      <dsp:spPr>
        <a:xfrm>
          <a:off x="1396" y="172604"/>
          <a:ext cx="1818614" cy="1818614"/>
        </a:xfrm>
        <a:prstGeom prst="round2Diag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l="-27000" r="-27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0569BD3-E2A7-4C1A-A00D-8B61967C2CD5}">
      <dsp:nvSpPr>
        <dsp:cNvPr id="0" name=""/>
        <dsp:cNvSpPr/>
      </dsp:nvSpPr>
      <dsp:spPr>
        <a:xfrm>
          <a:off x="297450" y="1515415"/>
          <a:ext cx="1818614" cy="2433015"/>
        </a:xfrm>
        <a:prstGeom prst="round2Diag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mj-lt"/>
            </a:rPr>
            <a:t>Customer return label</a:t>
          </a:r>
        </a:p>
        <a:p>
          <a:pPr marL="0" lvl="0" indent="0" algn="l" defTabSz="800100">
            <a:lnSpc>
              <a:spcPct val="90000"/>
            </a:lnSpc>
            <a:spcBef>
              <a:spcPct val="0"/>
            </a:spcBef>
            <a:spcAft>
              <a:spcPct val="35000"/>
            </a:spcAft>
            <a:buNone/>
          </a:pPr>
          <a:r>
            <a:rPr lang="en-US" sz="1200" kern="1200"/>
            <a:t>Return label needs to be printed from courier. Instructions are included with purchase on the invoice</a:t>
          </a:r>
        </a:p>
      </dsp:txBody>
      <dsp:txXfrm>
        <a:off x="386227" y="1604192"/>
        <a:ext cx="1641060" cy="2255461"/>
      </dsp:txXfrm>
    </dsp:sp>
    <dsp:sp modelId="{ADE359C9-CD9B-4FCB-A391-1A441F6652AF}">
      <dsp:nvSpPr>
        <dsp:cNvPr id="0" name=""/>
        <dsp:cNvSpPr/>
      </dsp:nvSpPr>
      <dsp:spPr>
        <a:xfrm rot="6364">
          <a:off x="2170316" y="866074"/>
          <a:ext cx="350306" cy="436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170316" y="953374"/>
        <a:ext cx="245214" cy="262193"/>
      </dsp:txXfrm>
    </dsp:sp>
    <dsp:sp modelId="{EC670D9F-9B4B-4F16-AC85-5678BC8DCEB3}">
      <dsp:nvSpPr>
        <dsp:cNvPr id="0" name=""/>
        <dsp:cNvSpPr/>
      </dsp:nvSpPr>
      <dsp:spPr>
        <a:xfrm>
          <a:off x="2820884" y="177823"/>
          <a:ext cx="1818614" cy="1818614"/>
        </a:xfrm>
        <a:prstGeom prst="round2DiagRect">
          <a:avLst/>
        </a:prstGeom>
        <a:blipFill dpi="0" rotWithShape="1">
          <a:blip xmlns:r="http://schemas.openxmlformats.org/officeDocument/2006/relationships" r:embed="rId3"/>
          <a:srcRect/>
          <a:stretch>
            <a:fillRect l="-16955" t="-44726" r="-121" b="-4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A5759-0288-4856-8BEF-A1DBEEE54AC2}">
      <dsp:nvSpPr>
        <dsp:cNvPr id="0" name=""/>
        <dsp:cNvSpPr/>
      </dsp:nvSpPr>
      <dsp:spPr>
        <a:xfrm>
          <a:off x="3116937" y="1492373"/>
          <a:ext cx="1818614" cy="2933498"/>
        </a:xfrm>
        <a:prstGeom prst="round2Diag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mj-lt"/>
            </a:rPr>
            <a:t>Return Process</a:t>
          </a:r>
        </a:p>
        <a:p>
          <a:pPr marL="0" lvl="0" indent="0" algn="l" defTabSz="800100">
            <a:lnSpc>
              <a:spcPct val="90000"/>
            </a:lnSpc>
            <a:spcBef>
              <a:spcPct val="0"/>
            </a:spcBef>
            <a:spcAft>
              <a:spcPct val="35000"/>
            </a:spcAft>
            <a:buNone/>
          </a:pPr>
          <a:r>
            <a:rPr lang="en-US" sz="1200" kern="1200"/>
            <a:t>Customer places label on package</a:t>
          </a:r>
        </a:p>
        <a:p>
          <a:pPr marL="0" lvl="0" indent="0" algn="l" defTabSz="800100">
            <a:lnSpc>
              <a:spcPct val="90000"/>
            </a:lnSpc>
            <a:spcBef>
              <a:spcPct val="0"/>
            </a:spcBef>
            <a:spcAft>
              <a:spcPct val="35000"/>
            </a:spcAft>
            <a:buNone/>
          </a:pPr>
          <a:r>
            <a:rPr lang="en-US" sz="1200" u="sng" kern="1200"/>
            <a:t>Option 1) </a:t>
          </a:r>
          <a:r>
            <a:rPr lang="en-US" sz="1200" kern="1200"/>
            <a:t>Customer brings it to a drop off location, specified by courier</a:t>
          </a:r>
        </a:p>
        <a:p>
          <a:pPr marL="0" lvl="0" indent="0" algn="l" defTabSz="800100">
            <a:lnSpc>
              <a:spcPct val="90000"/>
            </a:lnSpc>
            <a:spcBef>
              <a:spcPct val="0"/>
            </a:spcBef>
            <a:spcAft>
              <a:spcPct val="35000"/>
            </a:spcAft>
            <a:buNone/>
          </a:pPr>
          <a:r>
            <a:rPr lang="en-US" sz="1200" u="sng" kern="1200"/>
            <a:t>Option 2) </a:t>
          </a:r>
          <a:r>
            <a:rPr lang="en-US" sz="1200" kern="1200"/>
            <a:t>Customer arranges a pickup of the package</a:t>
          </a:r>
          <a:endParaRPr lang="en-US" sz="1200" b="1" kern="1200"/>
        </a:p>
      </dsp:txBody>
      <dsp:txXfrm>
        <a:off x="3205714" y="1581150"/>
        <a:ext cx="1641060" cy="2755944"/>
      </dsp:txXfrm>
    </dsp:sp>
    <dsp:sp modelId="{A80A5C81-18CF-4D95-AAF7-48BA5078688A}">
      <dsp:nvSpPr>
        <dsp:cNvPr id="0" name=""/>
        <dsp:cNvSpPr/>
      </dsp:nvSpPr>
      <dsp:spPr>
        <a:xfrm rot="37013">
          <a:off x="4989794" y="884085"/>
          <a:ext cx="350325" cy="436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989797" y="970916"/>
        <a:ext cx="245228" cy="262193"/>
      </dsp:txXfrm>
    </dsp:sp>
    <dsp:sp modelId="{3F3D7B30-D0EF-4F52-B668-D162BD020233}">
      <dsp:nvSpPr>
        <dsp:cNvPr id="0" name=""/>
        <dsp:cNvSpPr/>
      </dsp:nvSpPr>
      <dsp:spPr>
        <a:xfrm>
          <a:off x="5640372" y="208181"/>
          <a:ext cx="1818614" cy="1818614"/>
        </a:xfrm>
        <a:prstGeom prst="round2DiagRect">
          <a:avLst/>
        </a:prstGeom>
        <a:blipFill>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44E18-C29B-4162-8A6C-259275FCB6CD}">
      <dsp:nvSpPr>
        <dsp:cNvPr id="0" name=""/>
        <dsp:cNvSpPr/>
      </dsp:nvSpPr>
      <dsp:spPr>
        <a:xfrm>
          <a:off x="5936425" y="1507863"/>
          <a:ext cx="1818614" cy="3019610"/>
        </a:xfrm>
        <a:prstGeom prst="round2Diag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b="1" kern="1200">
              <a:latin typeface="+mj-lt"/>
            </a:rPr>
            <a:t>Receipt at our returns center</a:t>
          </a:r>
        </a:p>
        <a:p>
          <a:pPr marL="0" lvl="0" indent="0" algn="l" defTabSz="800100">
            <a:lnSpc>
              <a:spcPct val="90000"/>
            </a:lnSpc>
            <a:spcBef>
              <a:spcPct val="0"/>
            </a:spcBef>
            <a:spcAft>
              <a:spcPct val="35000"/>
            </a:spcAft>
            <a:buNone/>
          </a:pPr>
          <a:r>
            <a:rPr lang="en-US" sz="1200" b="0" u="sng" kern="1200"/>
            <a:t>Option 1) </a:t>
          </a:r>
          <a:r>
            <a:rPr lang="en-US" sz="1200" b="0" kern="1200"/>
            <a:t>QC inspection, rate from 1-5. Store return until agreed amount to return to origin</a:t>
          </a:r>
        </a:p>
        <a:p>
          <a:pPr marL="0" lvl="0" indent="0" algn="l" defTabSz="800100">
            <a:lnSpc>
              <a:spcPct val="90000"/>
            </a:lnSpc>
            <a:spcBef>
              <a:spcPct val="0"/>
            </a:spcBef>
            <a:spcAft>
              <a:spcPct val="35000"/>
            </a:spcAft>
            <a:buNone/>
          </a:pPr>
          <a:r>
            <a:rPr lang="en-US" sz="1200" b="0" u="sng" kern="1200"/>
            <a:t>Option 2) </a:t>
          </a:r>
          <a:r>
            <a:rPr lang="en-US" sz="1200" b="0" kern="1200"/>
            <a:t>Pick from returns</a:t>
          </a:r>
        </a:p>
        <a:p>
          <a:pPr marL="0" lvl="0" indent="0" algn="l" defTabSz="800100">
            <a:lnSpc>
              <a:spcPct val="90000"/>
            </a:lnSpc>
            <a:spcBef>
              <a:spcPct val="0"/>
            </a:spcBef>
            <a:spcAft>
              <a:spcPct val="35000"/>
            </a:spcAft>
            <a:buNone/>
          </a:pPr>
          <a:r>
            <a:rPr lang="en-US" sz="1100" b="0" u="sng" kern="1200"/>
            <a:t>Option 2) </a:t>
          </a:r>
          <a:r>
            <a:rPr lang="en-US" sz="1100" b="0" kern="1200"/>
            <a:t>Product destruction</a:t>
          </a:r>
        </a:p>
      </dsp:txBody>
      <dsp:txXfrm>
        <a:off x="6025202" y="1596640"/>
        <a:ext cx="1641060" cy="2842056"/>
      </dsp:txXfrm>
    </dsp:sp>
    <dsp:sp modelId="{DBEA5AE6-524E-4680-B319-960BDA119A84}">
      <dsp:nvSpPr>
        <dsp:cNvPr id="0" name=""/>
        <dsp:cNvSpPr/>
      </dsp:nvSpPr>
      <dsp:spPr>
        <a:xfrm rot="66270">
          <a:off x="7813135" y="926768"/>
          <a:ext cx="354247" cy="436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813145" y="1013141"/>
        <a:ext cx="247973" cy="262193"/>
      </dsp:txXfrm>
    </dsp:sp>
    <dsp:sp modelId="{84FF8572-608B-4EB3-8139-F0E1BE20A765}">
      <dsp:nvSpPr>
        <dsp:cNvPr id="0" name=""/>
        <dsp:cNvSpPr/>
      </dsp:nvSpPr>
      <dsp:spPr>
        <a:xfrm>
          <a:off x="8470935" y="262753"/>
          <a:ext cx="1818614" cy="1818614"/>
        </a:xfrm>
        <a:prstGeom prst="round2DiagRect">
          <a:avLst/>
        </a:prstGeom>
        <a:blipFill dpi="0" rotWithShape="1">
          <a:blip xmlns:r="http://schemas.openxmlformats.org/officeDocument/2006/relationships" r:embed="rId5"/>
          <a:srcRect/>
          <a:stretch>
            <a:fillRect l="-14989" t="-36578" r="-91479" b="-106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3E59A-98BB-4F06-89CE-C99F40DF4D94}">
      <dsp:nvSpPr>
        <dsp:cNvPr id="0" name=""/>
        <dsp:cNvSpPr/>
      </dsp:nvSpPr>
      <dsp:spPr>
        <a:xfrm>
          <a:off x="8755913" y="1519016"/>
          <a:ext cx="1818614" cy="1818614"/>
        </a:xfrm>
        <a:prstGeom prst="round2Diag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mj-lt"/>
            </a:rPr>
            <a:t>Refund</a:t>
          </a:r>
        </a:p>
        <a:p>
          <a:pPr marL="0" lvl="0" indent="0" algn="l" defTabSz="800100">
            <a:lnSpc>
              <a:spcPct val="90000"/>
            </a:lnSpc>
            <a:spcBef>
              <a:spcPct val="0"/>
            </a:spcBef>
            <a:spcAft>
              <a:spcPct val="35000"/>
            </a:spcAft>
            <a:buNone/>
          </a:pPr>
          <a:r>
            <a:rPr lang="en-US" sz="1200" kern="1200"/>
            <a:t>This will be triggered when courier receives the package.</a:t>
          </a:r>
        </a:p>
      </dsp:txBody>
      <dsp:txXfrm>
        <a:off x="8844690" y="1607793"/>
        <a:ext cx="1641060" cy="164106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21EFC-BE42-4EF8-9302-D358CDA5583A}" type="datetimeFigureOut">
              <a:rPr lang="de-DE" smtClean="0"/>
              <a:t>03.02.2022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0D452-E41A-4F87-AE11-46FDE45B7292}" type="slidenum">
              <a:rPr lang="de-DE" smtClean="0"/>
              <a:t>‹#›</a:t>
            </a:fld>
            <a:endParaRPr lang="de-DE"/>
          </a:p>
        </p:txBody>
      </p:sp>
    </p:spTree>
    <p:extLst>
      <p:ext uri="{BB962C8B-B14F-4D97-AF65-F5344CB8AC3E}">
        <p14:creationId xmlns:p14="http://schemas.microsoft.com/office/powerpoint/2010/main" val="261394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https://youtu.be/59FYLW8wxwM</a:t>
            </a:r>
          </a:p>
        </p:txBody>
      </p:sp>
      <p:sp>
        <p:nvSpPr>
          <p:cNvPr id="4" name="Slide Number Placeholder 3"/>
          <p:cNvSpPr>
            <a:spLocks noGrp="1"/>
          </p:cNvSpPr>
          <p:nvPr>
            <p:ph type="sldNum" sz="quarter" idx="5"/>
          </p:nvPr>
        </p:nvSpPr>
        <p:spPr/>
        <p:txBody>
          <a:bodyPr/>
          <a:lstStyle/>
          <a:p>
            <a:fld id="{5F80D452-E41A-4F87-AE11-46FDE45B7292}" type="slidenum">
              <a:rPr lang="de-DE" smtClean="0"/>
              <a:t>2</a:t>
            </a:fld>
            <a:endParaRPr lang="de-DE"/>
          </a:p>
        </p:txBody>
      </p:sp>
    </p:spTree>
    <p:extLst>
      <p:ext uri="{BB962C8B-B14F-4D97-AF65-F5344CB8AC3E}">
        <p14:creationId xmlns:p14="http://schemas.microsoft.com/office/powerpoint/2010/main" val="141243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80D452-E41A-4F87-AE11-46FDE45B7292}" type="slidenum">
              <a:rPr lang="de-DE" smtClean="0"/>
              <a:t>6</a:t>
            </a:fld>
            <a:endParaRPr lang="de-DE"/>
          </a:p>
        </p:txBody>
      </p:sp>
    </p:spTree>
    <p:extLst>
      <p:ext uri="{BB962C8B-B14F-4D97-AF65-F5344CB8AC3E}">
        <p14:creationId xmlns:p14="http://schemas.microsoft.com/office/powerpoint/2010/main" val="2603448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Benutzerdefiniertes Layout">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95791B20-6611-4BC3-9643-F8853AFBD8B7}"/>
              </a:ext>
            </a:extLst>
          </p:cNvPr>
          <p:cNvSpPr/>
          <p:nvPr userDrawn="1"/>
        </p:nvSpPr>
        <p:spPr>
          <a:xfrm>
            <a:off x="0" y="0"/>
            <a:ext cx="5772243"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Bildplatzhalter 63">
            <a:extLst>
              <a:ext uri="{FF2B5EF4-FFF2-40B4-BE49-F238E27FC236}">
                <a16:creationId xmlns:a16="http://schemas.microsoft.com/office/drawing/2014/main" id="{27D8A489-906F-4514-8E3F-C8B31E0E5A05}"/>
              </a:ext>
            </a:extLst>
          </p:cNvPr>
          <p:cNvSpPr>
            <a:spLocks noGrp="1"/>
          </p:cNvSpPr>
          <p:nvPr>
            <p:ph type="pic" sz="quarter" idx="10"/>
          </p:nvPr>
        </p:nvSpPr>
        <p:spPr>
          <a:xfrm>
            <a:off x="0" y="0"/>
            <a:ext cx="12191999" cy="6858000"/>
          </a:xfrm>
          <a:custGeom>
            <a:avLst/>
            <a:gdLst>
              <a:gd name="connsiteX0" fmla="*/ 5788920 w 12191999"/>
              <a:gd name="connsiteY0" fmla="*/ 3246099 h 6858000"/>
              <a:gd name="connsiteX1" fmla="*/ 5801118 w 12191999"/>
              <a:gd name="connsiteY1" fmla="*/ 3246099 h 6858000"/>
              <a:gd name="connsiteX2" fmla="*/ 5820770 w 12191999"/>
              <a:gd name="connsiteY2" fmla="*/ 3254231 h 6858000"/>
              <a:gd name="connsiteX3" fmla="*/ 5827546 w 12191999"/>
              <a:gd name="connsiteY3" fmla="*/ 3277949 h 6858000"/>
              <a:gd name="connsiteX4" fmla="*/ 5827546 w 12191999"/>
              <a:gd name="connsiteY4" fmla="*/ 3283370 h 6858000"/>
              <a:gd name="connsiteX5" fmla="*/ 5820092 w 12191999"/>
              <a:gd name="connsiteY5" fmla="*/ 3307089 h 6858000"/>
              <a:gd name="connsiteX6" fmla="*/ 5799762 w 12191999"/>
              <a:gd name="connsiteY6" fmla="*/ 3315220 h 6858000"/>
              <a:gd name="connsiteX7" fmla="*/ 5788920 w 12191999"/>
              <a:gd name="connsiteY7" fmla="*/ 3315220 h 6858000"/>
              <a:gd name="connsiteX8" fmla="*/ 5303038 w 12191999"/>
              <a:gd name="connsiteY8" fmla="*/ 3246099 h 6858000"/>
              <a:gd name="connsiteX9" fmla="*/ 5315236 w 12191999"/>
              <a:gd name="connsiteY9" fmla="*/ 3246099 h 6858000"/>
              <a:gd name="connsiteX10" fmla="*/ 5334888 w 12191999"/>
              <a:gd name="connsiteY10" fmla="*/ 3254231 h 6858000"/>
              <a:gd name="connsiteX11" fmla="*/ 5341664 w 12191999"/>
              <a:gd name="connsiteY11" fmla="*/ 3277949 h 6858000"/>
              <a:gd name="connsiteX12" fmla="*/ 5341664 w 12191999"/>
              <a:gd name="connsiteY12" fmla="*/ 3283370 h 6858000"/>
              <a:gd name="connsiteX13" fmla="*/ 5334210 w 12191999"/>
              <a:gd name="connsiteY13" fmla="*/ 3307089 h 6858000"/>
              <a:gd name="connsiteX14" fmla="*/ 5313880 w 12191999"/>
              <a:gd name="connsiteY14" fmla="*/ 3315220 h 6858000"/>
              <a:gd name="connsiteX15" fmla="*/ 5303038 w 12191999"/>
              <a:gd name="connsiteY15" fmla="*/ 3315220 h 6858000"/>
              <a:gd name="connsiteX16" fmla="*/ 4985215 w 12191999"/>
              <a:gd name="connsiteY16" fmla="*/ 3246099 h 6858000"/>
              <a:gd name="connsiteX17" fmla="*/ 5002835 w 12191999"/>
              <a:gd name="connsiteY17" fmla="*/ 3246099 h 6858000"/>
              <a:gd name="connsiteX18" fmla="*/ 5015710 w 12191999"/>
              <a:gd name="connsiteY18" fmla="*/ 3250165 h 6858000"/>
              <a:gd name="connsiteX19" fmla="*/ 5019776 w 12191999"/>
              <a:gd name="connsiteY19" fmla="*/ 3262363 h 6858000"/>
              <a:gd name="connsiteX20" fmla="*/ 5015033 w 12191999"/>
              <a:gd name="connsiteY20" fmla="*/ 3273883 h 6858000"/>
              <a:gd name="connsiteX21" fmla="*/ 5002157 w 12191999"/>
              <a:gd name="connsiteY21" fmla="*/ 3277949 h 6858000"/>
              <a:gd name="connsiteX22" fmla="*/ 4985215 w 12191999"/>
              <a:gd name="connsiteY22" fmla="*/ 3277949 h 6858000"/>
              <a:gd name="connsiteX23" fmla="*/ 6397458 w 12191999"/>
              <a:gd name="connsiteY23" fmla="*/ 3245421 h 6858000"/>
              <a:gd name="connsiteX24" fmla="*/ 6414400 w 12191999"/>
              <a:gd name="connsiteY24" fmla="*/ 3253553 h 6858000"/>
              <a:gd name="connsiteX25" fmla="*/ 6420499 w 12191999"/>
              <a:gd name="connsiteY25" fmla="*/ 3277949 h 6858000"/>
              <a:gd name="connsiteX26" fmla="*/ 6420499 w 12191999"/>
              <a:gd name="connsiteY26" fmla="*/ 3283370 h 6858000"/>
              <a:gd name="connsiteX27" fmla="*/ 6414400 w 12191999"/>
              <a:gd name="connsiteY27" fmla="*/ 3307766 h 6858000"/>
              <a:gd name="connsiteX28" fmla="*/ 6397458 w 12191999"/>
              <a:gd name="connsiteY28" fmla="*/ 3315898 h 6858000"/>
              <a:gd name="connsiteX29" fmla="*/ 6380517 w 12191999"/>
              <a:gd name="connsiteY29" fmla="*/ 3307088 h 6858000"/>
              <a:gd name="connsiteX30" fmla="*/ 6374418 w 12191999"/>
              <a:gd name="connsiteY30" fmla="*/ 3282692 h 6858000"/>
              <a:gd name="connsiteX31" fmla="*/ 6374418 w 12191999"/>
              <a:gd name="connsiteY31" fmla="*/ 3277271 h 6858000"/>
              <a:gd name="connsiteX32" fmla="*/ 6380517 w 12191999"/>
              <a:gd name="connsiteY32" fmla="*/ 3253553 h 6858000"/>
              <a:gd name="connsiteX33" fmla="*/ 6397458 w 12191999"/>
              <a:gd name="connsiteY33" fmla="*/ 3245421 h 6858000"/>
              <a:gd name="connsiteX34" fmla="*/ 4831387 w 12191999"/>
              <a:gd name="connsiteY34" fmla="*/ 3245421 h 6858000"/>
              <a:gd name="connsiteX35" fmla="*/ 4848329 w 12191999"/>
              <a:gd name="connsiteY35" fmla="*/ 3253553 h 6858000"/>
              <a:gd name="connsiteX36" fmla="*/ 4854428 w 12191999"/>
              <a:gd name="connsiteY36" fmla="*/ 3277949 h 6858000"/>
              <a:gd name="connsiteX37" fmla="*/ 4854428 w 12191999"/>
              <a:gd name="connsiteY37" fmla="*/ 3283370 h 6858000"/>
              <a:gd name="connsiteX38" fmla="*/ 4848329 w 12191999"/>
              <a:gd name="connsiteY38" fmla="*/ 3307766 h 6858000"/>
              <a:gd name="connsiteX39" fmla="*/ 4831387 w 12191999"/>
              <a:gd name="connsiteY39" fmla="*/ 3315898 h 6858000"/>
              <a:gd name="connsiteX40" fmla="*/ 4814446 w 12191999"/>
              <a:gd name="connsiteY40" fmla="*/ 3307088 h 6858000"/>
              <a:gd name="connsiteX41" fmla="*/ 4808347 w 12191999"/>
              <a:gd name="connsiteY41" fmla="*/ 3282692 h 6858000"/>
              <a:gd name="connsiteX42" fmla="*/ 4808347 w 12191999"/>
              <a:gd name="connsiteY42" fmla="*/ 3277271 h 6858000"/>
              <a:gd name="connsiteX43" fmla="*/ 4814446 w 12191999"/>
              <a:gd name="connsiteY43" fmla="*/ 3253553 h 6858000"/>
              <a:gd name="connsiteX44" fmla="*/ 4831387 w 12191999"/>
              <a:gd name="connsiteY44" fmla="*/ 3245421 h 6858000"/>
              <a:gd name="connsiteX45" fmla="*/ 6211780 w 12191999"/>
              <a:gd name="connsiteY45" fmla="*/ 3233223 h 6858000"/>
              <a:gd name="connsiteX46" fmla="*/ 6211780 w 12191999"/>
              <a:gd name="connsiteY46" fmla="*/ 3328773 h 6858000"/>
              <a:gd name="connsiteX47" fmla="*/ 6272092 w 12191999"/>
              <a:gd name="connsiteY47" fmla="*/ 3328773 h 6858000"/>
              <a:gd name="connsiteX48" fmla="*/ 6272092 w 12191999"/>
              <a:gd name="connsiteY48" fmla="*/ 3315220 h 6858000"/>
              <a:gd name="connsiteX49" fmla="*/ 6228721 w 12191999"/>
              <a:gd name="connsiteY49" fmla="*/ 3315220 h 6858000"/>
              <a:gd name="connsiteX50" fmla="*/ 6228721 w 12191999"/>
              <a:gd name="connsiteY50" fmla="*/ 3233223 h 6858000"/>
              <a:gd name="connsiteX51" fmla="*/ 5132947 w 12191999"/>
              <a:gd name="connsiteY51" fmla="*/ 3233223 h 6858000"/>
              <a:gd name="connsiteX52" fmla="*/ 5132947 w 12191999"/>
              <a:gd name="connsiteY52" fmla="*/ 3328773 h 6858000"/>
              <a:gd name="connsiteX53" fmla="*/ 5193258 w 12191999"/>
              <a:gd name="connsiteY53" fmla="*/ 3328773 h 6858000"/>
              <a:gd name="connsiteX54" fmla="*/ 5193258 w 12191999"/>
              <a:gd name="connsiteY54" fmla="*/ 3315220 h 6858000"/>
              <a:gd name="connsiteX55" fmla="*/ 5149888 w 12191999"/>
              <a:gd name="connsiteY55" fmla="*/ 3315220 h 6858000"/>
              <a:gd name="connsiteX56" fmla="*/ 5149888 w 12191999"/>
              <a:gd name="connsiteY56" fmla="*/ 3233223 h 6858000"/>
              <a:gd name="connsiteX57" fmla="*/ 7150338 w 12191999"/>
              <a:gd name="connsiteY57" fmla="*/ 3232546 h 6858000"/>
              <a:gd name="connsiteX58" fmla="*/ 7150338 w 12191999"/>
              <a:gd name="connsiteY58" fmla="*/ 3328096 h 6858000"/>
              <a:gd name="connsiteX59" fmla="*/ 7166602 w 12191999"/>
              <a:gd name="connsiteY59" fmla="*/ 3328096 h 6858000"/>
              <a:gd name="connsiteX60" fmla="*/ 7166602 w 12191999"/>
              <a:gd name="connsiteY60" fmla="*/ 3232546 h 6858000"/>
              <a:gd name="connsiteX61" fmla="*/ 6980246 w 12191999"/>
              <a:gd name="connsiteY61" fmla="*/ 3232546 h 6858000"/>
              <a:gd name="connsiteX62" fmla="*/ 6980246 w 12191999"/>
              <a:gd name="connsiteY62" fmla="*/ 3246099 h 6858000"/>
              <a:gd name="connsiteX63" fmla="*/ 7010063 w 12191999"/>
              <a:gd name="connsiteY63" fmla="*/ 3246099 h 6858000"/>
              <a:gd name="connsiteX64" fmla="*/ 7010063 w 12191999"/>
              <a:gd name="connsiteY64" fmla="*/ 3328096 h 6858000"/>
              <a:gd name="connsiteX65" fmla="*/ 7026327 w 12191999"/>
              <a:gd name="connsiteY65" fmla="*/ 3328096 h 6858000"/>
              <a:gd name="connsiteX66" fmla="*/ 7026327 w 12191999"/>
              <a:gd name="connsiteY66" fmla="*/ 3246099 h 6858000"/>
              <a:gd name="connsiteX67" fmla="*/ 7056144 w 12191999"/>
              <a:gd name="connsiteY67" fmla="*/ 3246099 h 6858000"/>
              <a:gd name="connsiteX68" fmla="*/ 7056144 w 12191999"/>
              <a:gd name="connsiteY68" fmla="*/ 3232546 h 6858000"/>
              <a:gd name="connsiteX69" fmla="*/ 6707827 w 12191999"/>
              <a:gd name="connsiteY69" fmla="*/ 3232546 h 6858000"/>
              <a:gd name="connsiteX70" fmla="*/ 6707827 w 12191999"/>
              <a:gd name="connsiteY70" fmla="*/ 3328096 h 6858000"/>
              <a:gd name="connsiteX71" fmla="*/ 6724091 w 12191999"/>
              <a:gd name="connsiteY71" fmla="*/ 3328096 h 6858000"/>
              <a:gd name="connsiteX72" fmla="*/ 6724091 w 12191999"/>
              <a:gd name="connsiteY72" fmla="*/ 3232546 h 6858000"/>
              <a:gd name="connsiteX73" fmla="*/ 5941394 w 12191999"/>
              <a:gd name="connsiteY73" fmla="*/ 3232546 h 6858000"/>
              <a:gd name="connsiteX74" fmla="*/ 5941394 w 12191999"/>
              <a:gd name="connsiteY74" fmla="*/ 3328096 h 6858000"/>
              <a:gd name="connsiteX75" fmla="*/ 6003739 w 12191999"/>
              <a:gd name="connsiteY75" fmla="*/ 3328096 h 6858000"/>
              <a:gd name="connsiteX76" fmla="*/ 6003739 w 12191999"/>
              <a:gd name="connsiteY76" fmla="*/ 3314543 h 6858000"/>
              <a:gd name="connsiteX77" fmla="*/ 5957658 w 12191999"/>
              <a:gd name="connsiteY77" fmla="*/ 3314543 h 6858000"/>
              <a:gd name="connsiteX78" fmla="*/ 5957658 w 12191999"/>
              <a:gd name="connsiteY78" fmla="*/ 3285403 h 6858000"/>
              <a:gd name="connsiteX79" fmla="*/ 5996962 w 12191999"/>
              <a:gd name="connsiteY79" fmla="*/ 3285403 h 6858000"/>
              <a:gd name="connsiteX80" fmla="*/ 5997640 w 12191999"/>
              <a:gd name="connsiteY80" fmla="*/ 3285403 h 6858000"/>
              <a:gd name="connsiteX81" fmla="*/ 5997640 w 12191999"/>
              <a:gd name="connsiteY81" fmla="*/ 3272528 h 6858000"/>
              <a:gd name="connsiteX82" fmla="*/ 5958335 w 12191999"/>
              <a:gd name="connsiteY82" fmla="*/ 3272528 h 6858000"/>
              <a:gd name="connsiteX83" fmla="*/ 5958335 w 12191999"/>
              <a:gd name="connsiteY83" fmla="*/ 3246099 h 6858000"/>
              <a:gd name="connsiteX84" fmla="*/ 6003739 w 12191999"/>
              <a:gd name="connsiteY84" fmla="*/ 3246099 h 6858000"/>
              <a:gd name="connsiteX85" fmla="*/ 6003739 w 12191999"/>
              <a:gd name="connsiteY85" fmla="*/ 3232546 h 6858000"/>
              <a:gd name="connsiteX86" fmla="*/ 5772657 w 12191999"/>
              <a:gd name="connsiteY86" fmla="*/ 3232546 h 6858000"/>
              <a:gd name="connsiteX87" fmla="*/ 5772657 w 12191999"/>
              <a:gd name="connsiteY87" fmla="*/ 3327418 h 6858000"/>
              <a:gd name="connsiteX88" fmla="*/ 5799762 w 12191999"/>
              <a:gd name="connsiteY88" fmla="*/ 3327418 h 6858000"/>
              <a:gd name="connsiteX89" fmla="*/ 5822804 w 12191999"/>
              <a:gd name="connsiteY89" fmla="*/ 3321997 h 6858000"/>
              <a:gd name="connsiteX90" fmla="*/ 5838389 w 12191999"/>
              <a:gd name="connsiteY90" fmla="*/ 3306411 h 6858000"/>
              <a:gd name="connsiteX91" fmla="*/ 5843810 w 12191999"/>
              <a:gd name="connsiteY91" fmla="*/ 3282693 h 6858000"/>
              <a:gd name="connsiteX92" fmla="*/ 5843810 w 12191999"/>
              <a:gd name="connsiteY92" fmla="*/ 3277949 h 6858000"/>
              <a:gd name="connsiteX93" fmla="*/ 5838389 w 12191999"/>
              <a:gd name="connsiteY93" fmla="*/ 3254231 h 6858000"/>
              <a:gd name="connsiteX94" fmla="*/ 5823480 w 12191999"/>
              <a:gd name="connsiteY94" fmla="*/ 3237967 h 6858000"/>
              <a:gd name="connsiteX95" fmla="*/ 5801118 w 12191999"/>
              <a:gd name="connsiteY95" fmla="*/ 3232546 h 6858000"/>
              <a:gd name="connsiteX96" fmla="*/ 5655421 w 12191999"/>
              <a:gd name="connsiteY96" fmla="*/ 3232546 h 6858000"/>
              <a:gd name="connsiteX97" fmla="*/ 5655421 w 12191999"/>
              <a:gd name="connsiteY97" fmla="*/ 3328096 h 6858000"/>
              <a:gd name="connsiteX98" fmla="*/ 5671685 w 12191999"/>
              <a:gd name="connsiteY98" fmla="*/ 3328096 h 6858000"/>
              <a:gd name="connsiteX99" fmla="*/ 5671685 w 12191999"/>
              <a:gd name="connsiteY99" fmla="*/ 3232546 h 6858000"/>
              <a:gd name="connsiteX100" fmla="*/ 5448058 w 12191999"/>
              <a:gd name="connsiteY100" fmla="*/ 3232546 h 6858000"/>
              <a:gd name="connsiteX101" fmla="*/ 5470420 w 12191999"/>
              <a:gd name="connsiteY101" fmla="*/ 3328096 h 6858000"/>
              <a:gd name="connsiteX102" fmla="*/ 5486685 w 12191999"/>
              <a:gd name="connsiteY102" fmla="*/ 3328096 h 6858000"/>
              <a:gd name="connsiteX103" fmla="*/ 5504980 w 12191999"/>
              <a:gd name="connsiteY103" fmla="*/ 3258297 h 6858000"/>
              <a:gd name="connsiteX104" fmla="*/ 5523277 w 12191999"/>
              <a:gd name="connsiteY104" fmla="*/ 3328096 h 6858000"/>
              <a:gd name="connsiteX105" fmla="*/ 5538863 w 12191999"/>
              <a:gd name="connsiteY105" fmla="*/ 3328096 h 6858000"/>
              <a:gd name="connsiteX106" fmla="*/ 5561226 w 12191999"/>
              <a:gd name="connsiteY106" fmla="*/ 3232546 h 6858000"/>
              <a:gd name="connsiteX107" fmla="*/ 5544962 w 12191999"/>
              <a:gd name="connsiteY107" fmla="*/ 3232546 h 6858000"/>
              <a:gd name="connsiteX108" fmla="*/ 5530055 w 12191999"/>
              <a:gd name="connsiteY108" fmla="*/ 3304378 h 6858000"/>
              <a:gd name="connsiteX109" fmla="*/ 5511757 w 12191999"/>
              <a:gd name="connsiteY109" fmla="*/ 3232546 h 6858000"/>
              <a:gd name="connsiteX110" fmla="*/ 5497527 w 12191999"/>
              <a:gd name="connsiteY110" fmla="*/ 3232546 h 6858000"/>
              <a:gd name="connsiteX111" fmla="*/ 5479229 w 12191999"/>
              <a:gd name="connsiteY111" fmla="*/ 3304378 h 6858000"/>
              <a:gd name="connsiteX112" fmla="*/ 5464321 w 12191999"/>
              <a:gd name="connsiteY112" fmla="*/ 3232546 h 6858000"/>
              <a:gd name="connsiteX113" fmla="*/ 5286775 w 12191999"/>
              <a:gd name="connsiteY113" fmla="*/ 3232546 h 6858000"/>
              <a:gd name="connsiteX114" fmla="*/ 5286775 w 12191999"/>
              <a:gd name="connsiteY114" fmla="*/ 3327418 h 6858000"/>
              <a:gd name="connsiteX115" fmla="*/ 5313880 w 12191999"/>
              <a:gd name="connsiteY115" fmla="*/ 3327418 h 6858000"/>
              <a:gd name="connsiteX116" fmla="*/ 5336922 w 12191999"/>
              <a:gd name="connsiteY116" fmla="*/ 3321997 h 6858000"/>
              <a:gd name="connsiteX117" fmla="*/ 5352507 w 12191999"/>
              <a:gd name="connsiteY117" fmla="*/ 3306411 h 6858000"/>
              <a:gd name="connsiteX118" fmla="*/ 5357928 w 12191999"/>
              <a:gd name="connsiteY118" fmla="*/ 3282693 h 6858000"/>
              <a:gd name="connsiteX119" fmla="*/ 5357928 w 12191999"/>
              <a:gd name="connsiteY119" fmla="*/ 3277949 h 6858000"/>
              <a:gd name="connsiteX120" fmla="*/ 5352507 w 12191999"/>
              <a:gd name="connsiteY120" fmla="*/ 3254231 h 6858000"/>
              <a:gd name="connsiteX121" fmla="*/ 5337598 w 12191999"/>
              <a:gd name="connsiteY121" fmla="*/ 3237967 h 6858000"/>
              <a:gd name="connsiteX122" fmla="*/ 5315236 w 12191999"/>
              <a:gd name="connsiteY122" fmla="*/ 3232546 h 6858000"/>
              <a:gd name="connsiteX123" fmla="*/ 4968274 w 12191999"/>
              <a:gd name="connsiteY123" fmla="*/ 3232546 h 6858000"/>
              <a:gd name="connsiteX124" fmla="*/ 4968274 w 12191999"/>
              <a:gd name="connsiteY124" fmla="*/ 3328096 h 6858000"/>
              <a:gd name="connsiteX125" fmla="*/ 4985215 w 12191999"/>
              <a:gd name="connsiteY125" fmla="*/ 3328096 h 6858000"/>
              <a:gd name="connsiteX126" fmla="*/ 4985215 w 12191999"/>
              <a:gd name="connsiteY126" fmla="*/ 3291502 h 6858000"/>
              <a:gd name="connsiteX127" fmla="*/ 5003512 w 12191999"/>
              <a:gd name="connsiteY127" fmla="*/ 3291502 h 6858000"/>
              <a:gd name="connsiteX128" fmla="*/ 5023164 w 12191999"/>
              <a:gd name="connsiteY128" fmla="*/ 3328774 h 6858000"/>
              <a:gd name="connsiteX129" fmla="*/ 5040784 w 12191999"/>
              <a:gd name="connsiteY129" fmla="*/ 3328774 h 6858000"/>
              <a:gd name="connsiteX130" fmla="*/ 5040784 w 12191999"/>
              <a:gd name="connsiteY130" fmla="*/ 3328096 h 6858000"/>
              <a:gd name="connsiteX131" fmla="*/ 5019098 w 12191999"/>
              <a:gd name="connsiteY131" fmla="*/ 3288114 h 6858000"/>
              <a:gd name="connsiteX132" fmla="*/ 5031974 w 12191999"/>
              <a:gd name="connsiteY132" fmla="*/ 3277949 h 6858000"/>
              <a:gd name="connsiteX133" fmla="*/ 5036718 w 12191999"/>
              <a:gd name="connsiteY133" fmla="*/ 3261685 h 6858000"/>
              <a:gd name="connsiteX134" fmla="*/ 5027908 w 12191999"/>
              <a:gd name="connsiteY134" fmla="*/ 3240000 h 6858000"/>
              <a:gd name="connsiteX135" fmla="*/ 5002157 w 12191999"/>
              <a:gd name="connsiteY135" fmla="*/ 3232546 h 6858000"/>
              <a:gd name="connsiteX136" fmla="*/ 4589463 w 12191999"/>
              <a:gd name="connsiteY136" fmla="*/ 3232546 h 6858000"/>
              <a:gd name="connsiteX137" fmla="*/ 4611826 w 12191999"/>
              <a:gd name="connsiteY137" fmla="*/ 3328096 h 6858000"/>
              <a:gd name="connsiteX138" fmla="*/ 4627412 w 12191999"/>
              <a:gd name="connsiteY138" fmla="*/ 3328096 h 6858000"/>
              <a:gd name="connsiteX139" fmla="*/ 4645709 w 12191999"/>
              <a:gd name="connsiteY139" fmla="*/ 3258297 h 6858000"/>
              <a:gd name="connsiteX140" fmla="*/ 4664006 w 12191999"/>
              <a:gd name="connsiteY140" fmla="*/ 3328096 h 6858000"/>
              <a:gd name="connsiteX141" fmla="*/ 4679592 w 12191999"/>
              <a:gd name="connsiteY141" fmla="*/ 3328096 h 6858000"/>
              <a:gd name="connsiteX142" fmla="*/ 4701955 w 12191999"/>
              <a:gd name="connsiteY142" fmla="*/ 3232546 h 6858000"/>
              <a:gd name="connsiteX143" fmla="*/ 4685692 w 12191999"/>
              <a:gd name="connsiteY143" fmla="*/ 3232546 h 6858000"/>
              <a:gd name="connsiteX144" fmla="*/ 4670782 w 12191999"/>
              <a:gd name="connsiteY144" fmla="*/ 3304378 h 6858000"/>
              <a:gd name="connsiteX145" fmla="*/ 4653164 w 12191999"/>
              <a:gd name="connsiteY145" fmla="*/ 3232546 h 6858000"/>
              <a:gd name="connsiteX146" fmla="*/ 4638932 w 12191999"/>
              <a:gd name="connsiteY146" fmla="*/ 3232546 h 6858000"/>
              <a:gd name="connsiteX147" fmla="*/ 4620635 w 12191999"/>
              <a:gd name="connsiteY147" fmla="*/ 3304378 h 6858000"/>
              <a:gd name="connsiteX148" fmla="*/ 4605727 w 12191999"/>
              <a:gd name="connsiteY148" fmla="*/ 3232546 h 6858000"/>
              <a:gd name="connsiteX149" fmla="*/ 7468161 w 12191999"/>
              <a:gd name="connsiteY149" fmla="*/ 3231868 h 6858000"/>
              <a:gd name="connsiteX150" fmla="*/ 7443766 w 12191999"/>
              <a:gd name="connsiteY150" fmla="*/ 3239322 h 6858000"/>
              <a:gd name="connsiteX151" fmla="*/ 7434278 w 12191999"/>
              <a:gd name="connsiteY151" fmla="*/ 3258297 h 6858000"/>
              <a:gd name="connsiteX152" fmla="*/ 7447154 w 12191999"/>
              <a:gd name="connsiteY152" fmla="*/ 3279982 h 6858000"/>
              <a:gd name="connsiteX153" fmla="*/ 7465451 w 12191999"/>
              <a:gd name="connsiteY153" fmla="*/ 3287436 h 6858000"/>
              <a:gd name="connsiteX154" fmla="*/ 7481714 w 12191999"/>
              <a:gd name="connsiteY154" fmla="*/ 3294213 h 6858000"/>
              <a:gd name="connsiteX155" fmla="*/ 7486458 w 12191999"/>
              <a:gd name="connsiteY155" fmla="*/ 3303700 h 6858000"/>
              <a:gd name="connsiteX156" fmla="*/ 7481714 w 12191999"/>
              <a:gd name="connsiteY156" fmla="*/ 3312509 h 6858000"/>
              <a:gd name="connsiteX157" fmla="*/ 7468839 w 12191999"/>
              <a:gd name="connsiteY157" fmla="*/ 3315898 h 6858000"/>
              <a:gd name="connsiteX158" fmla="*/ 7453253 w 12191999"/>
              <a:gd name="connsiteY158" fmla="*/ 3311154 h 6858000"/>
              <a:gd name="connsiteX159" fmla="*/ 7447831 w 12191999"/>
              <a:gd name="connsiteY159" fmla="*/ 3298279 h 6858000"/>
              <a:gd name="connsiteX160" fmla="*/ 7430890 w 12191999"/>
              <a:gd name="connsiteY160" fmla="*/ 3298279 h 6858000"/>
              <a:gd name="connsiteX161" fmla="*/ 7435634 w 12191999"/>
              <a:gd name="connsiteY161" fmla="*/ 3313865 h 6858000"/>
              <a:gd name="connsiteX162" fmla="*/ 7449187 w 12191999"/>
              <a:gd name="connsiteY162" fmla="*/ 3324707 h 6858000"/>
              <a:gd name="connsiteX163" fmla="*/ 7468161 w 12191999"/>
              <a:gd name="connsiteY163" fmla="*/ 3328773 h 6858000"/>
              <a:gd name="connsiteX164" fmla="*/ 7493235 w 12191999"/>
              <a:gd name="connsiteY164" fmla="*/ 3321997 h 6858000"/>
              <a:gd name="connsiteX165" fmla="*/ 7502722 w 12191999"/>
              <a:gd name="connsiteY165" fmla="*/ 3303022 h 6858000"/>
              <a:gd name="connsiteX166" fmla="*/ 7499334 w 12191999"/>
              <a:gd name="connsiteY166" fmla="*/ 3290147 h 6858000"/>
              <a:gd name="connsiteX167" fmla="*/ 7489169 w 12191999"/>
              <a:gd name="connsiteY167" fmla="*/ 3280659 h 6858000"/>
              <a:gd name="connsiteX168" fmla="*/ 7471550 w 12191999"/>
              <a:gd name="connsiteY168" fmla="*/ 3273205 h 6858000"/>
              <a:gd name="connsiteX169" fmla="*/ 7455286 w 12191999"/>
              <a:gd name="connsiteY169" fmla="*/ 3266429 h 6858000"/>
              <a:gd name="connsiteX170" fmla="*/ 7450542 w 12191999"/>
              <a:gd name="connsiteY170" fmla="*/ 3257619 h 6858000"/>
              <a:gd name="connsiteX171" fmla="*/ 7455286 w 12191999"/>
              <a:gd name="connsiteY171" fmla="*/ 3248132 h 6858000"/>
              <a:gd name="connsiteX172" fmla="*/ 7468161 w 12191999"/>
              <a:gd name="connsiteY172" fmla="*/ 3244744 h 6858000"/>
              <a:gd name="connsiteX173" fmla="*/ 7481714 w 12191999"/>
              <a:gd name="connsiteY173" fmla="*/ 3248809 h 6858000"/>
              <a:gd name="connsiteX174" fmla="*/ 7486458 w 12191999"/>
              <a:gd name="connsiteY174" fmla="*/ 3260330 h 6858000"/>
              <a:gd name="connsiteX175" fmla="*/ 7502722 w 12191999"/>
              <a:gd name="connsiteY175" fmla="*/ 3260330 h 6858000"/>
              <a:gd name="connsiteX176" fmla="*/ 7497978 w 12191999"/>
              <a:gd name="connsiteY176" fmla="*/ 3245421 h 6858000"/>
              <a:gd name="connsiteX177" fmla="*/ 7485780 w 12191999"/>
              <a:gd name="connsiteY177" fmla="*/ 3235256 h 6858000"/>
              <a:gd name="connsiteX178" fmla="*/ 7468161 w 12191999"/>
              <a:gd name="connsiteY178" fmla="*/ 3231868 h 6858000"/>
              <a:gd name="connsiteX179" fmla="*/ 7303489 w 12191999"/>
              <a:gd name="connsiteY179" fmla="*/ 3231868 h 6858000"/>
              <a:gd name="connsiteX180" fmla="*/ 7282482 w 12191999"/>
              <a:gd name="connsiteY180" fmla="*/ 3237289 h 6858000"/>
              <a:gd name="connsiteX181" fmla="*/ 7268928 w 12191999"/>
              <a:gd name="connsiteY181" fmla="*/ 3252875 h 6858000"/>
              <a:gd name="connsiteX182" fmla="*/ 7264185 w 12191999"/>
              <a:gd name="connsiteY182" fmla="*/ 3276594 h 6858000"/>
              <a:gd name="connsiteX183" fmla="*/ 7264185 w 12191999"/>
              <a:gd name="connsiteY183" fmla="*/ 3285403 h 6858000"/>
              <a:gd name="connsiteX184" fmla="*/ 7268928 w 12191999"/>
              <a:gd name="connsiteY184" fmla="*/ 3308444 h 6858000"/>
              <a:gd name="connsiteX185" fmla="*/ 7282482 w 12191999"/>
              <a:gd name="connsiteY185" fmla="*/ 3324030 h 6858000"/>
              <a:gd name="connsiteX186" fmla="*/ 7302811 w 12191999"/>
              <a:gd name="connsiteY186" fmla="*/ 3329451 h 6858000"/>
              <a:gd name="connsiteX187" fmla="*/ 7329240 w 12191999"/>
              <a:gd name="connsiteY187" fmla="*/ 3320641 h 6858000"/>
              <a:gd name="connsiteX188" fmla="*/ 7340102 w 12191999"/>
              <a:gd name="connsiteY188" fmla="*/ 3298279 h 6858000"/>
              <a:gd name="connsiteX189" fmla="*/ 7340760 w 12191999"/>
              <a:gd name="connsiteY189" fmla="*/ 3298279 h 6858000"/>
              <a:gd name="connsiteX190" fmla="*/ 7340760 w 12191999"/>
              <a:gd name="connsiteY190" fmla="*/ 3296923 h 6858000"/>
              <a:gd name="connsiteX191" fmla="*/ 7340102 w 12191999"/>
              <a:gd name="connsiteY191" fmla="*/ 3298279 h 6858000"/>
              <a:gd name="connsiteX192" fmla="*/ 7323819 w 12191999"/>
              <a:gd name="connsiteY192" fmla="*/ 3298279 h 6858000"/>
              <a:gd name="connsiteX193" fmla="*/ 7317720 w 12191999"/>
              <a:gd name="connsiteY193" fmla="*/ 3313187 h 6858000"/>
              <a:gd name="connsiteX194" fmla="*/ 7302811 w 12191999"/>
              <a:gd name="connsiteY194" fmla="*/ 3317253 h 6858000"/>
              <a:gd name="connsiteX195" fmla="*/ 7286548 w 12191999"/>
              <a:gd name="connsiteY195" fmla="*/ 3309121 h 6858000"/>
              <a:gd name="connsiteX196" fmla="*/ 7281126 w 12191999"/>
              <a:gd name="connsiteY196" fmla="*/ 3285403 h 6858000"/>
              <a:gd name="connsiteX197" fmla="*/ 7281126 w 12191999"/>
              <a:gd name="connsiteY197" fmla="*/ 3276594 h 6858000"/>
              <a:gd name="connsiteX198" fmla="*/ 7287225 w 12191999"/>
              <a:gd name="connsiteY198" fmla="*/ 3253553 h 6858000"/>
              <a:gd name="connsiteX199" fmla="*/ 7304167 w 12191999"/>
              <a:gd name="connsiteY199" fmla="*/ 3245421 h 6858000"/>
              <a:gd name="connsiteX200" fmla="*/ 7318398 w 12191999"/>
              <a:gd name="connsiteY200" fmla="*/ 3250165 h 6858000"/>
              <a:gd name="connsiteX201" fmla="*/ 7324497 w 12191999"/>
              <a:gd name="connsiteY201" fmla="*/ 3265073 h 6858000"/>
              <a:gd name="connsiteX202" fmla="*/ 7340760 w 12191999"/>
              <a:gd name="connsiteY202" fmla="*/ 3265073 h 6858000"/>
              <a:gd name="connsiteX203" fmla="*/ 7329240 w 12191999"/>
              <a:gd name="connsiteY203" fmla="*/ 3240678 h 6858000"/>
              <a:gd name="connsiteX204" fmla="*/ 7303489 w 12191999"/>
              <a:gd name="connsiteY204" fmla="*/ 3231868 h 6858000"/>
              <a:gd name="connsiteX205" fmla="*/ 6856912 w 12191999"/>
              <a:gd name="connsiteY205" fmla="*/ 3231868 h 6858000"/>
              <a:gd name="connsiteX206" fmla="*/ 6832516 w 12191999"/>
              <a:gd name="connsiteY206" fmla="*/ 3239322 h 6858000"/>
              <a:gd name="connsiteX207" fmla="*/ 6823029 w 12191999"/>
              <a:gd name="connsiteY207" fmla="*/ 3258297 h 6858000"/>
              <a:gd name="connsiteX208" fmla="*/ 6835905 w 12191999"/>
              <a:gd name="connsiteY208" fmla="*/ 3279982 h 6858000"/>
              <a:gd name="connsiteX209" fmla="*/ 6854202 w 12191999"/>
              <a:gd name="connsiteY209" fmla="*/ 3287436 h 6858000"/>
              <a:gd name="connsiteX210" fmla="*/ 6870465 w 12191999"/>
              <a:gd name="connsiteY210" fmla="*/ 3294213 h 6858000"/>
              <a:gd name="connsiteX211" fmla="*/ 6875209 w 12191999"/>
              <a:gd name="connsiteY211" fmla="*/ 3303700 h 6858000"/>
              <a:gd name="connsiteX212" fmla="*/ 6870465 w 12191999"/>
              <a:gd name="connsiteY212" fmla="*/ 3312509 h 6858000"/>
              <a:gd name="connsiteX213" fmla="*/ 6857590 w 12191999"/>
              <a:gd name="connsiteY213" fmla="*/ 3315898 h 6858000"/>
              <a:gd name="connsiteX214" fmla="*/ 6842004 w 12191999"/>
              <a:gd name="connsiteY214" fmla="*/ 3311154 h 6858000"/>
              <a:gd name="connsiteX215" fmla="*/ 6836582 w 12191999"/>
              <a:gd name="connsiteY215" fmla="*/ 3298279 h 6858000"/>
              <a:gd name="connsiteX216" fmla="*/ 6819641 w 12191999"/>
              <a:gd name="connsiteY216" fmla="*/ 3298279 h 6858000"/>
              <a:gd name="connsiteX217" fmla="*/ 6824384 w 12191999"/>
              <a:gd name="connsiteY217" fmla="*/ 3313865 h 6858000"/>
              <a:gd name="connsiteX218" fmla="*/ 6837938 w 12191999"/>
              <a:gd name="connsiteY218" fmla="*/ 3324707 h 6858000"/>
              <a:gd name="connsiteX219" fmla="*/ 6856912 w 12191999"/>
              <a:gd name="connsiteY219" fmla="*/ 3328773 h 6858000"/>
              <a:gd name="connsiteX220" fmla="*/ 6881986 w 12191999"/>
              <a:gd name="connsiteY220" fmla="*/ 3321997 h 6858000"/>
              <a:gd name="connsiteX221" fmla="*/ 6891473 w 12191999"/>
              <a:gd name="connsiteY221" fmla="*/ 3303022 h 6858000"/>
              <a:gd name="connsiteX222" fmla="*/ 6888085 w 12191999"/>
              <a:gd name="connsiteY222" fmla="*/ 3290147 h 6858000"/>
              <a:gd name="connsiteX223" fmla="*/ 6877920 w 12191999"/>
              <a:gd name="connsiteY223" fmla="*/ 3280659 h 6858000"/>
              <a:gd name="connsiteX224" fmla="*/ 6860301 w 12191999"/>
              <a:gd name="connsiteY224" fmla="*/ 3273205 h 6858000"/>
              <a:gd name="connsiteX225" fmla="*/ 6844037 w 12191999"/>
              <a:gd name="connsiteY225" fmla="*/ 3266429 h 6858000"/>
              <a:gd name="connsiteX226" fmla="*/ 6839293 w 12191999"/>
              <a:gd name="connsiteY226" fmla="*/ 3257619 h 6858000"/>
              <a:gd name="connsiteX227" fmla="*/ 6844037 w 12191999"/>
              <a:gd name="connsiteY227" fmla="*/ 3248132 h 6858000"/>
              <a:gd name="connsiteX228" fmla="*/ 6856912 w 12191999"/>
              <a:gd name="connsiteY228" fmla="*/ 3244744 h 6858000"/>
              <a:gd name="connsiteX229" fmla="*/ 6870465 w 12191999"/>
              <a:gd name="connsiteY229" fmla="*/ 3248809 h 6858000"/>
              <a:gd name="connsiteX230" fmla="*/ 6875209 w 12191999"/>
              <a:gd name="connsiteY230" fmla="*/ 3260330 h 6858000"/>
              <a:gd name="connsiteX231" fmla="*/ 6891473 w 12191999"/>
              <a:gd name="connsiteY231" fmla="*/ 3260330 h 6858000"/>
              <a:gd name="connsiteX232" fmla="*/ 6886729 w 12191999"/>
              <a:gd name="connsiteY232" fmla="*/ 3245421 h 6858000"/>
              <a:gd name="connsiteX233" fmla="*/ 6874531 w 12191999"/>
              <a:gd name="connsiteY233" fmla="*/ 3235256 h 6858000"/>
              <a:gd name="connsiteX234" fmla="*/ 6856912 w 12191999"/>
              <a:gd name="connsiteY234" fmla="*/ 3231868 h 6858000"/>
              <a:gd name="connsiteX235" fmla="*/ 6398136 w 12191999"/>
              <a:gd name="connsiteY235" fmla="*/ 3231868 h 6858000"/>
              <a:gd name="connsiteX236" fmla="*/ 6377128 w 12191999"/>
              <a:gd name="connsiteY236" fmla="*/ 3237289 h 6858000"/>
              <a:gd name="connsiteX237" fmla="*/ 6362898 w 12191999"/>
              <a:gd name="connsiteY237" fmla="*/ 3253553 h 6858000"/>
              <a:gd name="connsiteX238" fmla="*/ 6358154 w 12191999"/>
              <a:gd name="connsiteY238" fmla="*/ 3277949 h 6858000"/>
              <a:gd name="connsiteX239" fmla="*/ 6358154 w 12191999"/>
              <a:gd name="connsiteY239" fmla="*/ 3283370 h 6858000"/>
              <a:gd name="connsiteX240" fmla="*/ 6362898 w 12191999"/>
              <a:gd name="connsiteY240" fmla="*/ 3307766 h 6858000"/>
              <a:gd name="connsiteX241" fmla="*/ 6377128 w 12191999"/>
              <a:gd name="connsiteY241" fmla="*/ 3324030 h 6858000"/>
              <a:gd name="connsiteX242" fmla="*/ 6398136 w 12191999"/>
              <a:gd name="connsiteY242" fmla="*/ 3329451 h 6858000"/>
              <a:gd name="connsiteX243" fmla="*/ 6419143 w 12191999"/>
              <a:gd name="connsiteY243" fmla="*/ 3324030 h 6858000"/>
              <a:gd name="connsiteX244" fmla="*/ 6432697 w 12191999"/>
              <a:gd name="connsiteY244" fmla="*/ 3307766 h 6858000"/>
              <a:gd name="connsiteX245" fmla="*/ 6437440 w 12191999"/>
              <a:gd name="connsiteY245" fmla="*/ 3283370 h 6858000"/>
              <a:gd name="connsiteX246" fmla="*/ 6438118 w 12191999"/>
              <a:gd name="connsiteY246" fmla="*/ 3283370 h 6858000"/>
              <a:gd name="connsiteX247" fmla="*/ 6438118 w 12191999"/>
              <a:gd name="connsiteY247" fmla="*/ 3277949 h 6858000"/>
              <a:gd name="connsiteX248" fmla="*/ 6433374 w 12191999"/>
              <a:gd name="connsiteY248" fmla="*/ 3253553 h 6858000"/>
              <a:gd name="connsiteX249" fmla="*/ 6419143 w 12191999"/>
              <a:gd name="connsiteY249" fmla="*/ 3237289 h 6858000"/>
              <a:gd name="connsiteX250" fmla="*/ 6398136 w 12191999"/>
              <a:gd name="connsiteY250" fmla="*/ 3231868 h 6858000"/>
              <a:gd name="connsiteX251" fmla="*/ 4832065 w 12191999"/>
              <a:gd name="connsiteY251" fmla="*/ 3231868 h 6858000"/>
              <a:gd name="connsiteX252" fmla="*/ 4811057 w 12191999"/>
              <a:gd name="connsiteY252" fmla="*/ 3237289 h 6858000"/>
              <a:gd name="connsiteX253" fmla="*/ 4796828 w 12191999"/>
              <a:gd name="connsiteY253" fmla="*/ 3253553 h 6858000"/>
              <a:gd name="connsiteX254" fmla="*/ 4792083 w 12191999"/>
              <a:gd name="connsiteY254" fmla="*/ 3277949 h 6858000"/>
              <a:gd name="connsiteX255" fmla="*/ 4792083 w 12191999"/>
              <a:gd name="connsiteY255" fmla="*/ 3283370 h 6858000"/>
              <a:gd name="connsiteX256" fmla="*/ 4796828 w 12191999"/>
              <a:gd name="connsiteY256" fmla="*/ 3307766 h 6858000"/>
              <a:gd name="connsiteX257" fmla="*/ 4811057 w 12191999"/>
              <a:gd name="connsiteY257" fmla="*/ 3324030 h 6858000"/>
              <a:gd name="connsiteX258" fmla="*/ 4832065 w 12191999"/>
              <a:gd name="connsiteY258" fmla="*/ 3329451 h 6858000"/>
              <a:gd name="connsiteX259" fmla="*/ 4853072 w 12191999"/>
              <a:gd name="connsiteY259" fmla="*/ 3324030 h 6858000"/>
              <a:gd name="connsiteX260" fmla="*/ 4866626 w 12191999"/>
              <a:gd name="connsiteY260" fmla="*/ 3307766 h 6858000"/>
              <a:gd name="connsiteX261" fmla="*/ 4871369 w 12191999"/>
              <a:gd name="connsiteY261" fmla="*/ 3283370 h 6858000"/>
              <a:gd name="connsiteX262" fmla="*/ 4872047 w 12191999"/>
              <a:gd name="connsiteY262" fmla="*/ 3283370 h 6858000"/>
              <a:gd name="connsiteX263" fmla="*/ 4872047 w 12191999"/>
              <a:gd name="connsiteY263" fmla="*/ 3277949 h 6858000"/>
              <a:gd name="connsiteX264" fmla="*/ 4867303 w 12191999"/>
              <a:gd name="connsiteY264" fmla="*/ 3253553 h 6858000"/>
              <a:gd name="connsiteX265" fmla="*/ 4853072 w 12191999"/>
              <a:gd name="connsiteY265" fmla="*/ 3237289 h 6858000"/>
              <a:gd name="connsiteX266" fmla="*/ 4832065 w 12191999"/>
              <a:gd name="connsiteY266" fmla="*/ 3231868 h 6858000"/>
              <a:gd name="connsiteX267" fmla="*/ 6570939 w 12191999"/>
              <a:gd name="connsiteY267" fmla="*/ 3231190 h 6858000"/>
              <a:gd name="connsiteX268" fmla="*/ 6541800 w 12191999"/>
              <a:gd name="connsiteY268" fmla="*/ 3243388 h 6858000"/>
              <a:gd name="connsiteX269" fmla="*/ 6531635 w 12191999"/>
              <a:gd name="connsiteY269" fmla="*/ 3277271 h 6858000"/>
              <a:gd name="connsiteX270" fmla="*/ 6531635 w 12191999"/>
              <a:gd name="connsiteY270" fmla="*/ 3284725 h 6858000"/>
              <a:gd name="connsiteX271" fmla="*/ 6537056 w 12191999"/>
              <a:gd name="connsiteY271" fmla="*/ 3308443 h 6858000"/>
              <a:gd name="connsiteX272" fmla="*/ 6551287 w 12191999"/>
              <a:gd name="connsiteY272" fmla="*/ 3324029 h 6858000"/>
              <a:gd name="connsiteX273" fmla="*/ 6572295 w 12191999"/>
              <a:gd name="connsiteY273" fmla="*/ 3329451 h 6858000"/>
              <a:gd name="connsiteX274" fmla="*/ 6593302 w 12191999"/>
              <a:gd name="connsiteY274" fmla="*/ 3326062 h 6858000"/>
              <a:gd name="connsiteX275" fmla="*/ 6607533 w 12191999"/>
              <a:gd name="connsiteY275" fmla="*/ 3315897 h 6858000"/>
              <a:gd name="connsiteX276" fmla="*/ 6607533 w 12191999"/>
              <a:gd name="connsiteY276" fmla="*/ 3279304 h 6858000"/>
              <a:gd name="connsiteX277" fmla="*/ 6571617 w 12191999"/>
              <a:gd name="connsiteY277" fmla="*/ 3279304 h 6858000"/>
              <a:gd name="connsiteX278" fmla="*/ 6571617 w 12191999"/>
              <a:gd name="connsiteY278" fmla="*/ 3292179 h 6858000"/>
              <a:gd name="connsiteX279" fmla="*/ 6591269 w 12191999"/>
              <a:gd name="connsiteY279" fmla="*/ 3292179 h 6858000"/>
              <a:gd name="connsiteX280" fmla="*/ 6591269 w 12191999"/>
              <a:gd name="connsiteY280" fmla="*/ 3311154 h 6858000"/>
              <a:gd name="connsiteX281" fmla="*/ 6572972 w 12191999"/>
              <a:gd name="connsiteY281" fmla="*/ 3317253 h 6858000"/>
              <a:gd name="connsiteX282" fmla="*/ 6554675 w 12191999"/>
              <a:gd name="connsiteY282" fmla="*/ 3308443 h 6858000"/>
              <a:gd name="connsiteX283" fmla="*/ 6547899 w 12191999"/>
              <a:gd name="connsiteY283" fmla="*/ 3284725 h 6858000"/>
              <a:gd name="connsiteX284" fmla="*/ 6547899 w 12191999"/>
              <a:gd name="connsiteY284" fmla="*/ 3277271 h 6858000"/>
              <a:gd name="connsiteX285" fmla="*/ 6553998 w 12191999"/>
              <a:gd name="connsiteY285" fmla="*/ 3253553 h 6858000"/>
              <a:gd name="connsiteX286" fmla="*/ 6570939 w 12191999"/>
              <a:gd name="connsiteY286" fmla="*/ 3245421 h 6858000"/>
              <a:gd name="connsiteX287" fmla="*/ 6591269 w 12191999"/>
              <a:gd name="connsiteY287" fmla="*/ 3262362 h 6858000"/>
              <a:gd name="connsiteX288" fmla="*/ 6607533 w 12191999"/>
              <a:gd name="connsiteY288" fmla="*/ 3262362 h 6858000"/>
              <a:gd name="connsiteX289" fmla="*/ 6596013 w 12191999"/>
              <a:gd name="connsiteY289" fmla="*/ 3239322 h 6858000"/>
              <a:gd name="connsiteX290" fmla="*/ 6570939 w 12191999"/>
              <a:gd name="connsiteY290" fmla="*/ 3231190 h 6858000"/>
              <a:gd name="connsiteX291" fmla="*/ 6488943 w 12191999"/>
              <a:gd name="connsiteY291" fmla="*/ 3019083 h 6858000"/>
              <a:gd name="connsiteX292" fmla="*/ 6550610 w 12191999"/>
              <a:gd name="connsiteY292" fmla="*/ 3019083 h 6858000"/>
              <a:gd name="connsiteX293" fmla="*/ 6550610 w 12191999"/>
              <a:gd name="connsiteY293" fmla="*/ 3076006 h 6858000"/>
              <a:gd name="connsiteX294" fmla="*/ 6488943 w 12191999"/>
              <a:gd name="connsiteY294" fmla="*/ 3076006 h 6858000"/>
              <a:gd name="connsiteX295" fmla="*/ 6476745 w 12191999"/>
              <a:gd name="connsiteY295" fmla="*/ 3063808 h 6858000"/>
              <a:gd name="connsiteX296" fmla="*/ 6476745 w 12191999"/>
              <a:gd name="connsiteY296" fmla="*/ 3031281 h 6858000"/>
              <a:gd name="connsiteX297" fmla="*/ 6488943 w 12191999"/>
              <a:gd name="connsiteY297" fmla="*/ 3019083 h 6858000"/>
              <a:gd name="connsiteX298" fmla="*/ 5127526 w 12191999"/>
              <a:gd name="connsiteY298" fmla="*/ 2880163 h 6858000"/>
              <a:gd name="connsiteX299" fmla="*/ 5176316 w 12191999"/>
              <a:gd name="connsiteY299" fmla="*/ 2880163 h 6858000"/>
              <a:gd name="connsiteX300" fmla="*/ 5188515 w 12191999"/>
              <a:gd name="connsiteY300" fmla="*/ 2892361 h 6858000"/>
              <a:gd name="connsiteX301" fmla="*/ 5188515 w 12191999"/>
              <a:gd name="connsiteY301" fmla="*/ 2937764 h 6858000"/>
              <a:gd name="connsiteX302" fmla="*/ 5115327 w 12191999"/>
              <a:gd name="connsiteY302" fmla="*/ 2937764 h 6858000"/>
              <a:gd name="connsiteX303" fmla="*/ 5115327 w 12191999"/>
              <a:gd name="connsiteY303" fmla="*/ 2892361 h 6858000"/>
              <a:gd name="connsiteX304" fmla="*/ 5127526 w 12191999"/>
              <a:gd name="connsiteY304" fmla="*/ 2880163 h 6858000"/>
              <a:gd name="connsiteX305" fmla="*/ 7131364 w 12191999"/>
              <a:gd name="connsiteY305" fmla="*/ 2798166 h 6858000"/>
              <a:gd name="connsiteX306" fmla="*/ 7131364 w 12191999"/>
              <a:gd name="connsiteY306" fmla="*/ 3158003 h 6858000"/>
              <a:gd name="connsiteX307" fmla="*/ 7262152 w 12191999"/>
              <a:gd name="connsiteY307" fmla="*/ 3158003 h 6858000"/>
              <a:gd name="connsiteX308" fmla="*/ 7262830 w 12191999"/>
              <a:gd name="connsiteY308" fmla="*/ 2879485 h 6858000"/>
              <a:gd name="connsiteX309" fmla="*/ 7291292 w 12191999"/>
              <a:gd name="connsiteY309" fmla="*/ 2879485 h 6858000"/>
              <a:gd name="connsiteX310" fmla="*/ 7310944 w 12191999"/>
              <a:gd name="connsiteY310" fmla="*/ 2904558 h 6858000"/>
              <a:gd name="connsiteX311" fmla="*/ 7369223 w 12191999"/>
              <a:gd name="connsiteY311" fmla="*/ 3158003 h 6858000"/>
              <a:gd name="connsiteX312" fmla="*/ 7503399 w 12191999"/>
              <a:gd name="connsiteY312" fmla="*/ 3158003 h 6858000"/>
              <a:gd name="connsiteX313" fmla="*/ 7429534 w 12191999"/>
              <a:gd name="connsiteY313" fmla="*/ 2838826 h 6858000"/>
              <a:gd name="connsiteX314" fmla="*/ 7377354 w 12191999"/>
              <a:gd name="connsiteY314" fmla="*/ 2798166 h 6858000"/>
              <a:gd name="connsiteX315" fmla="*/ 7131364 w 12191999"/>
              <a:gd name="connsiteY315" fmla="*/ 2798166 h 6858000"/>
              <a:gd name="connsiteX316" fmla="*/ 6736966 w 12191999"/>
              <a:gd name="connsiteY316" fmla="*/ 2798166 h 6858000"/>
              <a:gd name="connsiteX317" fmla="*/ 6736966 w 12191999"/>
              <a:gd name="connsiteY317" fmla="*/ 3158003 h 6858000"/>
              <a:gd name="connsiteX318" fmla="*/ 6867754 w 12191999"/>
              <a:gd name="connsiteY318" fmla="*/ 3158003 h 6858000"/>
              <a:gd name="connsiteX319" fmla="*/ 6868432 w 12191999"/>
              <a:gd name="connsiteY319" fmla="*/ 3158003 h 6858000"/>
              <a:gd name="connsiteX320" fmla="*/ 6868432 w 12191999"/>
              <a:gd name="connsiteY320" fmla="*/ 2879485 h 6858000"/>
              <a:gd name="connsiteX321" fmla="*/ 6896894 w 12191999"/>
              <a:gd name="connsiteY321" fmla="*/ 2879485 h 6858000"/>
              <a:gd name="connsiteX322" fmla="*/ 6916546 w 12191999"/>
              <a:gd name="connsiteY322" fmla="*/ 2904558 h 6858000"/>
              <a:gd name="connsiteX323" fmla="*/ 6974825 w 12191999"/>
              <a:gd name="connsiteY323" fmla="*/ 3158003 h 6858000"/>
              <a:gd name="connsiteX324" fmla="*/ 7109001 w 12191999"/>
              <a:gd name="connsiteY324" fmla="*/ 3158003 h 6858000"/>
              <a:gd name="connsiteX325" fmla="*/ 7035136 w 12191999"/>
              <a:gd name="connsiteY325" fmla="*/ 2838826 h 6858000"/>
              <a:gd name="connsiteX326" fmla="*/ 6982957 w 12191999"/>
              <a:gd name="connsiteY326" fmla="*/ 2798166 h 6858000"/>
              <a:gd name="connsiteX327" fmla="*/ 6736966 w 12191999"/>
              <a:gd name="connsiteY327" fmla="*/ 2798166 h 6858000"/>
              <a:gd name="connsiteX328" fmla="*/ 6387294 w 12191999"/>
              <a:gd name="connsiteY328" fmla="*/ 2798166 h 6858000"/>
              <a:gd name="connsiteX329" fmla="*/ 6346634 w 12191999"/>
              <a:gd name="connsiteY329" fmla="*/ 2838826 h 6858000"/>
              <a:gd name="connsiteX330" fmla="*/ 6346634 w 12191999"/>
              <a:gd name="connsiteY330" fmla="*/ 2880840 h 6858000"/>
              <a:gd name="connsiteX331" fmla="*/ 6539090 w 12191999"/>
              <a:gd name="connsiteY331" fmla="*/ 2880840 h 6858000"/>
              <a:gd name="connsiteX332" fmla="*/ 6551287 w 12191999"/>
              <a:gd name="connsiteY332" fmla="*/ 2893038 h 6858000"/>
              <a:gd name="connsiteX333" fmla="*/ 6551287 w 12191999"/>
              <a:gd name="connsiteY333" fmla="*/ 2937764 h 6858000"/>
              <a:gd name="connsiteX334" fmla="*/ 6387294 w 12191999"/>
              <a:gd name="connsiteY334" fmla="*/ 2937764 h 6858000"/>
              <a:gd name="connsiteX335" fmla="*/ 6346634 w 12191999"/>
              <a:gd name="connsiteY335" fmla="*/ 2978423 h 6858000"/>
              <a:gd name="connsiteX336" fmla="*/ 6346634 w 12191999"/>
              <a:gd name="connsiteY336" fmla="*/ 3117343 h 6858000"/>
              <a:gd name="connsiteX337" fmla="*/ 6387294 w 12191999"/>
              <a:gd name="connsiteY337" fmla="*/ 3158003 h 6858000"/>
              <a:gd name="connsiteX338" fmla="*/ 6681398 w 12191999"/>
              <a:gd name="connsiteY338" fmla="*/ 3158003 h 6858000"/>
              <a:gd name="connsiteX339" fmla="*/ 6681398 w 12191999"/>
              <a:gd name="connsiteY339" fmla="*/ 2838826 h 6858000"/>
              <a:gd name="connsiteX340" fmla="*/ 6640738 w 12191999"/>
              <a:gd name="connsiteY340" fmla="*/ 2798166 h 6858000"/>
              <a:gd name="connsiteX341" fmla="*/ 5746228 w 12191999"/>
              <a:gd name="connsiteY341" fmla="*/ 2798166 h 6858000"/>
              <a:gd name="connsiteX342" fmla="*/ 5746228 w 12191999"/>
              <a:gd name="connsiteY342" fmla="*/ 3158003 h 6858000"/>
              <a:gd name="connsiteX343" fmla="*/ 5877016 w 12191999"/>
              <a:gd name="connsiteY343" fmla="*/ 3158003 h 6858000"/>
              <a:gd name="connsiteX344" fmla="*/ 5877016 w 12191999"/>
              <a:gd name="connsiteY344" fmla="*/ 2880163 h 6858000"/>
              <a:gd name="connsiteX345" fmla="*/ 5950881 w 12191999"/>
              <a:gd name="connsiteY345" fmla="*/ 2880163 h 6858000"/>
              <a:gd name="connsiteX346" fmla="*/ 5951559 w 12191999"/>
              <a:gd name="connsiteY346" fmla="*/ 3158003 h 6858000"/>
              <a:gd name="connsiteX347" fmla="*/ 6082347 w 12191999"/>
              <a:gd name="connsiteY347" fmla="*/ 3158003 h 6858000"/>
              <a:gd name="connsiteX348" fmla="*/ 6082347 w 12191999"/>
              <a:gd name="connsiteY348" fmla="*/ 2880163 h 6858000"/>
              <a:gd name="connsiteX349" fmla="*/ 6110809 w 12191999"/>
              <a:gd name="connsiteY349" fmla="*/ 2880163 h 6858000"/>
              <a:gd name="connsiteX350" fmla="*/ 6130461 w 12191999"/>
              <a:gd name="connsiteY350" fmla="*/ 2905236 h 6858000"/>
              <a:gd name="connsiteX351" fmla="*/ 6188062 w 12191999"/>
              <a:gd name="connsiteY351" fmla="*/ 3158003 h 6858000"/>
              <a:gd name="connsiteX352" fmla="*/ 6322239 w 12191999"/>
              <a:gd name="connsiteY352" fmla="*/ 3158003 h 6858000"/>
              <a:gd name="connsiteX353" fmla="*/ 6248374 w 12191999"/>
              <a:gd name="connsiteY353" fmla="*/ 2838826 h 6858000"/>
              <a:gd name="connsiteX354" fmla="*/ 6196194 w 12191999"/>
              <a:gd name="connsiteY354" fmla="*/ 2798166 h 6858000"/>
              <a:gd name="connsiteX355" fmla="*/ 5746228 w 12191999"/>
              <a:gd name="connsiteY355" fmla="*/ 2798166 h 6858000"/>
              <a:gd name="connsiteX356" fmla="*/ 5025876 w 12191999"/>
              <a:gd name="connsiteY356" fmla="*/ 2798166 h 6858000"/>
              <a:gd name="connsiteX357" fmla="*/ 4985216 w 12191999"/>
              <a:gd name="connsiteY357" fmla="*/ 2838826 h 6858000"/>
              <a:gd name="connsiteX358" fmla="*/ 4985216 w 12191999"/>
              <a:gd name="connsiteY358" fmla="*/ 3117343 h 6858000"/>
              <a:gd name="connsiteX359" fmla="*/ 5025876 w 12191999"/>
              <a:gd name="connsiteY359" fmla="*/ 3158003 h 6858000"/>
              <a:gd name="connsiteX360" fmla="*/ 5279320 w 12191999"/>
              <a:gd name="connsiteY360" fmla="*/ 3158003 h 6858000"/>
              <a:gd name="connsiteX361" fmla="*/ 5319981 w 12191999"/>
              <a:gd name="connsiteY361" fmla="*/ 3117343 h 6858000"/>
              <a:gd name="connsiteX362" fmla="*/ 5319981 w 12191999"/>
              <a:gd name="connsiteY362" fmla="*/ 3076684 h 6858000"/>
              <a:gd name="connsiteX363" fmla="*/ 5127526 w 12191999"/>
              <a:gd name="connsiteY363" fmla="*/ 3076684 h 6858000"/>
              <a:gd name="connsiteX364" fmla="*/ 5115327 w 12191999"/>
              <a:gd name="connsiteY364" fmla="*/ 3064486 h 6858000"/>
              <a:gd name="connsiteX365" fmla="*/ 5115327 w 12191999"/>
              <a:gd name="connsiteY365" fmla="*/ 3019761 h 6858000"/>
              <a:gd name="connsiteX366" fmla="*/ 5319981 w 12191999"/>
              <a:gd name="connsiteY366" fmla="*/ 3019761 h 6858000"/>
              <a:gd name="connsiteX367" fmla="*/ 5319981 w 12191999"/>
              <a:gd name="connsiteY367" fmla="*/ 2838826 h 6858000"/>
              <a:gd name="connsiteX368" fmla="*/ 5279320 w 12191999"/>
              <a:gd name="connsiteY368" fmla="*/ 2798166 h 6858000"/>
              <a:gd name="connsiteX369" fmla="*/ 5561227 w 12191999"/>
              <a:gd name="connsiteY369" fmla="*/ 2651114 h 6858000"/>
              <a:gd name="connsiteX370" fmla="*/ 5560549 w 12191999"/>
              <a:gd name="connsiteY370" fmla="*/ 3158003 h 6858000"/>
              <a:gd name="connsiteX371" fmla="*/ 5692015 w 12191999"/>
              <a:gd name="connsiteY371" fmla="*/ 3158003 h 6858000"/>
              <a:gd name="connsiteX372" fmla="*/ 5692015 w 12191999"/>
              <a:gd name="connsiteY372" fmla="*/ 2651114 h 6858000"/>
              <a:gd name="connsiteX373" fmla="*/ 5374870 w 12191999"/>
              <a:gd name="connsiteY373" fmla="*/ 2651114 h 6858000"/>
              <a:gd name="connsiteX374" fmla="*/ 5374870 w 12191999"/>
              <a:gd name="connsiteY374" fmla="*/ 3158003 h 6858000"/>
              <a:gd name="connsiteX375" fmla="*/ 5505658 w 12191999"/>
              <a:gd name="connsiteY375" fmla="*/ 3158003 h 6858000"/>
              <a:gd name="connsiteX376" fmla="*/ 5505658 w 12191999"/>
              <a:gd name="connsiteY376" fmla="*/ 2651114 h 6858000"/>
              <a:gd name="connsiteX377" fmla="*/ 4589463 w 12191999"/>
              <a:gd name="connsiteY377" fmla="*/ 2650436 h 6858000"/>
              <a:gd name="connsiteX378" fmla="*/ 4589463 w 12191999"/>
              <a:gd name="connsiteY378" fmla="*/ 3158003 h 6858000"/>
              <a:gd name="connsiteX379" fmla="*/ 4720251 w 12191999"/>
              <a:gd name="connsiteY379" fmla="*/ 3158003 h 6858000"/>
              <a:gd name="connsiteX380" fmla="*/ 4720929 w 12191999"/>
              <a:gd name="connsiteY380" fmla="*/ 2878807 h 6858000"/>
              <a:gd name="connsiteX381" fmla="*/ 4749391 w 12191999"/>
              <a:gd name="connsiteY381" fmla="*/ 2878807 h 6858000"/>
              <a:gd name="connsiteX382" fmla="*/ 4769043 w 12191999"/>
              <a:gd name="connsiteY382" fmla="*/ 2903881 h 6858000"/>
              <a:gd name="connsiteX383" fmla="*/ 4827322 w 12191999"/>
              <a:gd name="connsiteY383" fmla="*/ 3157325 h 6858000"/>
              <a:gd name="connsiteX384" fmla="*/ 4961498 w 12191999"/>
              <a:gd name="connsiteY384" fmla="*/ 3157325 h 6858000"/>
              <a:gd name="connsiteX385" fmla="*/ 4887633 w 12191999"/>
              <a:gd name="connsiteY385" fmla="*/ 2838148 h 6858000"/>
              <a:gd name="connsiteX386" fmla="*/ 4835453 w 12191999"/>
              <a:gd name="connsiteY386" fmla="*/ 2797488 h 6858000"/>
              <a:gd name="connsiteX387" fmla="*/ 4720929 w 12191999"/>
              <a:gd name="connsiteY387" fmla="*/ 2797488 h 6858000"/>
              <a:gd name="connsiteX388" fmla="*/ 4720251 w 12191999"/>
              <a:gd name="connsiteY388" fmla="*/ 2650436 h 6858000"/>
              <a:gd name="connsiteX389" fmla="*/ 7537283 w 12191999"/>
              <a:gd name="connsiteY389" fmla="*/ 2567085 h 6858000"/>
              <a:gd name="connsiteX390" fmla="*/ 7647741 w 12191999"/>
              <a:gd name="connsiteY390" fmla="*/ 2678221 h 6858000"/>
              <a:gd name="connsiteX391" fmla="*/ 7535927 w 12191999"/>
              <a:gd name="connsiteY391" fmla="*/ 2790712 h 6858000"/>
              <a:gd name="connsiteX392" fmla="*/ 7480359 w 12191999"/>
              <a:gd name="connsiteY392" fmla="*/ 2775804 h 6858000"/>
              <a:gd name="connsiteX393" fmla="*/ 7502722 w 12191999"/>
              <a:gd name="connsiteY393" fmla="*/ 2773093 h 6858000"/>
              <a:gd name="connsiteX394" fmla="*/ 7524407 w 12191999"/>
              <a:gd name="connsiteY394" fmla="*/ 2765639 h 6858000"/>
              <a:gd name="connsiteX395" fmla="*/ 7550836 w 12191999"/>
              <a:gd name="connsiteY395" fmla="*/ 2748020 h 6858000"/>
              <a:gd name="connsiteX396" fmla="*/ 7569810 w 12191999"/>
              <a:gd name="connsiteY396" fmla="*/ 2731078 h 6858000"/>
              <a:gd name="connsiteX397" fmla="*/ 7592851 w 12191999"/>
              <a:gd name="connsiteY397" fmla="*/ 2718203 h 6858000"/>
              <a:gd name="connsiteX398" fmla="*/ 7601660 w 12191999"/>
              <a:gd name="connsiteY398" fmla="*/ 2716170 h 6858000"/>
              <a:gd name="connsiteX399" fmla="*/ 7617924 w 12191999"/>
              <a:gd name="connsiteY399" fmla="*/ 2712104 h 6858000"/>
              <a:gd name="connsiteX400" fmla="*/ 7630122 w 12191999"/>
              <a:gd name="connsiteY400" fmla="*/ 2708716 h 6858000"/>
              <a:gd name="connsiteX401" fmla="*/ 7631477 w 12191999"/>
              <a:gd name="connsiteY401" fmla="*/ 2707360 h 6858000"/>
              <a:gd name="connsiteX402" fmla="*/ 7629444 w 12191999"/>
              <a:gd name="connsiteY402" fmla="*/ 2706005 h 6858000"/>
              <a:gd name="connsiteX403" fmla="*/ 7613858 w 12191999"/>
              <a:gd name="connsiteY403" fmla="*/ 2700584 h 6858000"/>
              <a:gd name="connsiteX404" fmla="*/ 7603693 w 12191999"/>
              <a:gd name="connsiteY404" fmla="*/ 2700584 h 6858000"/>
              <a:gd name="connsiteX405" fmla="*/ 7590140 w 12191999"/>
              <a:gd name="connsiteY405" fmla="*/ 2708038 h 6858000"/>
              <a:gd name="connsiteX406" fmla="*/ 7568455 w 12191999"/>
              <a:gd name="connsiteY406" fmla="*/ 2720913 h 6858000"/>
              <a:gd name="connsiteX407" fmla="*/ 7550836 w 12191999"/>
              <a:gd name="connsiteY407" fmla="*/ 2725657 h 6858000"/>
              <a:gd name="connsiteX408" fmla="*/ 7546092 w 12191999"/>
              <a:gd name="connsiteY408" fmla="*/ 2725657 h 6858000"/>
              <a:gd name="connsiteX409" fmla="*/ 7560323 w 12191999"/>
              <a:gd name="connsiteY409" fmla="*/ 2714137 h 6858000"/>
              <a:gd name="connsiteX410" fmla="*/ 7569810 w 12191999"/>
              <a:gd name="connsiteY410" fmla="*/ 2702617 h 6858000"/>
              <a:gd name="connsiteX411" fmla="*/ 7586752 w 12191999"/>
              <a:gd name="connsiteY411" fmla="*/ 2690419 h 6858000"/>
              <a:gd name="connsiteX412" fmla="*/ 7600983 w 12191999"/>
              <a:gd name="connsiteY412" fmla="*/ 2682287 h 6858000"/>
              <a:gd name="connsiteX413" fmla="*/ 7609792 w 12191999"/>
              <a:gd name="connsiteY413" fmla="*/ 2678899 h 6858000"/>
              <a:gd name="connsiteX414" fmla="*/ 7615891 w 12191999"/>
              <a:gd name="connsiteY414" fmla="*/ 2678221 h 6858000"/>
              <a:gd name="connsiteX415" fmla="*/ 7632833 w 12191999"/>
              <a:gd name="connsiteY415" fmla="*/ 2672122 h 6858000"/>
              <a:gd name="connsiteX416" fmla="*/ 7640287 w 12191999"/>
              <a:gd name="connsiteY416" fmla="*/ 2670089 h 6858000"/>
              <a:gd name="connsiteX417" fmla="*/ 7640964 w 12191999"/>
              <a:gd name="connsiteY417" fmla="*/ 2668734 h 6858000"/>
              <a:gd name="connsiteX418" fmla="*/ 7640287 w 12191999"/>
              <a:gd name="connsiteY418" fmla="*/ 2668056 h 6858000"/>
              <a:gd name="connsiteX419" fmla="*/ 7621312 w 12191999"/>
              <a:gd name="connsiteY419" fmla="*/ 2663312 h 6858000"/>
              <a:gd name="connsiteX420" fmla="*/ 7605726 w 12191999"/>
              <a:gd name="connsiteY420" fmla="*/ 2665345 h 6858000"/>
              <a:gd name="connsiteX421" fmla="*/ 7592173 w 12191999"/>
              <a:gd name="connsiteY421" fmla="*/ 2675510 h 6858000"/>
              <a:gd name="connsiteX422" fmla="*/ 7588107 w 12191999"/>
              <a:gd name="connsiteY422" fmla="*/ 2678221 h 6858000"/>
              <a:gd name="connsiteX423" fmla="*/ 7570488 w 12191999"/>
              <a:gd name="connsiteY423" fmla="*/ 2687031 h 6858000"/>
              <a:gd name="connsiteX424" fmla="*/ 7552191 w 12191999"/>
              <a:gd name="connsiteY424" fmla="*/ 2689741 h 6858000"/>
              <a:gd name="connsiteX425" fmla="*/ 7546770 w 12191999"/>
              <a:gd name="connsiteY425" fmla="*/ 2686353 h 6858000"/>
              <a:gd name="connsiteX426" fmla="*/ 7544737 w 12191999"/>
              <a:gd name="connsiteY426" fmla="*/ 2678221 h 6858000"/>
              <a:gd name="connsiteX427" fmla="*/ 7544059 w 12191999"/>
              <a:gd name="connsiteY427" fmla="*/ 2672800 h 6858000"/>
              <a:gd name="connsiteX428" fmla="*/ 7544737 w 12191999"/>
              <a:gd name="connsiteY428" fmla="*/ 2657214 h 6858000"/>
              <a:gd name="connsiteX429" fmla="*/ 7546092 w 12191999"/>
              <a:gd name="connsiteY429" fmla="*/ 2642983 h 6858000"/>
              <a:gd name="connsiteX430" fmla="*/ 7526440 w 12191999"/>
              <a:gd name="connsiteY430" fmla="*/ 2623331 h 6858000"/>
              <a:gd name="connsiteX431" fmla="*/ 7493235 w 12191999"/>
              <a:gd name="connsiteY431" fmla="*/ 2584704 h 6858000"/>
              <a:gd name="connsiteX432" fmla="*/ 7491202 w 12191999"/>
              <a:gd name="connsiteY432" fmla="*/ 2581316 h 6858000"/>
              <a:gd name="connsiteX433" fmla="*/ 7489169 w 12191999"/>
              <a:gd name="connsiteY433" fmla="*/ 2582671 h 6858000"/>
              <a:gd name="connsiteX434" fmla="*/ 7483070 w 12191999"/>
              <a:gd name="connsiteY434" fmla="*/ 2608422 h 6858000"/>
              <a:gd name="connsiteX435" fmla="*/ 7495945 w 12191999"/>
              <a:gd name="connsiteY435" fmla="*/ 2633495 h 6858000"/>
              <a:gd name="connsiteX436" fmla="*/ 7505433 w 12191999"/>
              <a:gd name="connsiteY436" fmla="*/ 2647049 h 6858000"/>
              <a:gd name="connsiteX437" fmla="*/ 7507466 w 12191999"/>
              <a:gd name="connsiteY437" fmla="*/ 2659924 h 6858000"/>
              <a:gd name="connsiteX438" fmla="*/ 7497301 w 12191999"/>
              <a:gd name="connsiteY438" fmla="*/ 2652470 h 6858000"/>
              <a:gd name="connsiteX439" fmla="*/ 7487136 w 12191999"/>
              <a:gd name="connsiteY439" fmla="*/ 2645016 h 6858000"/>
              <a:gd name="connsiteX440" fmla="*/ 7466128 w 12191999"/>
              <a:gd name="connsiteY440" fmla="*/ 2626719 h 6858000"/>
              <a:gd name="connsiteX441" fmla="*/ 7464773 w 12191999"/>
              <a:gd name="connsiteY441" fmla="*/ 2626719 h 6858000"/>
              <a:gd name="connsiteX442" fmla="*/ 7463418 w 12191999"/>
              <a:gd name="connsiteY442" fmla="*/ 2629429 h 6858000"/>
              <a:gd name="connsiteX443" fmla="*/ 7467484 w 12191999"/>
              <a:gd name="connsiteY443" fmla="*/ 2661957 h 6858000"/>
              <a:gd name="connsiteX444" fmla="*/ 7480359 w 12191999"/>
              <a:gd name="connsiteY444" fmla="*/ 2676866 h 6858000"/>
              <a:gd name="connsiteX445" fmla="*/ 7489846 w 12191999"/>
              <a:gd name="connsiteY445" fmla="*/ 2685675 h 6858000"/>
              <a:gd name="connsiteX446" fmla="*/ 7496623 w 12191999"/>
              <a:gd name="connsiteY446" fmla="*/ 2695840 h 6858000"/>
              <a:gd name="connsiteX447" fmla="*/ 7493912 w 12191999"/>
              <a:gd name="connsiteY447" fmla="*/ 2708716 h 6858000"/>
              <a:gd name="connsiteX448" fmla="*/ 7487814 w 12191999"/>
              <a:gd name="connsiteY448" fmla="*/ 2717525 h 6858000"/>
              <a:gd name="connsiteX449" fmla="*/ 7472905 w 12191999"/>
              <a:gd name="connsiteY449" fmla="*/ 2718880 h 6858000"/>
              <a:gd name="connsiteX450" fmla="*/ 7466128 w 12191999"/>
              <a:gd name="connsiteY450" fmla="*/ 2724979 h 6858000"/>
              <a:gd name="connsiteX451" fmla="*/ 7462740 w 12191999"/>
              <a:gd name="connsiteY451" fmla="*/ 2735822 h 6858000"/>
              <a:gd name="connsiteX452" fmla="*/ 7466806 w 12191999"/>
              <a:gd name="connsiteY452" fmla="*/ 2746665 h 6858000"/>
              <a:gd name="connsiteX453" fmla="*/ 7469517 w 12191999"/>
              <a:gd name="connsiteY453" fmla="*/ 2748697 h 6858000"/>
              <a:gd name="connsiteX454" fmla="*/ 7475616 w 12191999"/>
              <a:gd name="connsiteY454" fmla="*/ 2745987 h 6858000"/>
              <a:gd name="connsiteX455" fmla="*/ 7499334 w 12191999"/>
              <a:gd name="connsiteY455" fmla="*/ 2732434 h 6858000"/>
              <a:gd name="connsiteX456" fmla="*/ 7487136 w 12191999"/>
              <a:gd name="connsiteY456" fmla="*/ 2743954 h 6858000"/>
              <a:gd name="connsiteX457" fmla="*/ 7460029 w 12191999"/>
              <a:gd name="connsiteY457" fmla="*/ 2755474 h 6858000"/>
              <a:gd name="connsiteX458" fmla="*/ 7455963 w 12191999"/>
              <a:gd name="connsiteY458" fmla="*/ 2754119 h 6858000"/>
              <a:gd name="connsiteX459" fmla="*/ 7426146 w 12191999"/>
              <a:gd name="connsiteY459" fmla="*/ 2678221 h 6858000"/>
              <a:gd name="connsiteX460" fmla="*/ 7537283 w 12191999"/>
              <a:gd name="connsiteY460" fmla="*/ 2567085 h 6858000"/>
              <a:gd name="connsiteX461" fmla="*/ 7535927 w 12191999"/>
              <a:gd name="connsiteY461" fmla="*/ 2552854 h 6858000"/>
              <a:gd name="connsiteX462" fmla="*/ 7409205 w 12191999"/>
              <a:gd name="connsiteY462" fmla="*/ 2679576 h 6858000"/>
              <a:gd name="connsiteX463" fmla="*/ 7535927 w 12191999"/>
              <a:gd name="connsiteY463" fmla="*/ 2806299 h 6858000"/>
              <a:gd name="connsiteX464" fmla="*/ 7662650 w 12191999"/>
              <a:gd name="connsiteY464" fmla="*/ 2679576 h 6858000"/>
              <a:gd name="connsiteX465" fmla="*/ 7535927 w 12191999"/>
              <a:gd name="connsiteY465" fmla="*/ 2552854 h 6858000"/>
              <a:gd name="connsiteX466" fmla="*/ 0 w 12191999"/>
              <a:gd name="connsiteY466" fmla="*/ 0 h 6858000"/>
              <a:gd name="connsiteX467" fmla="*/ 12191999 w 12191999"/>
              <a:gd name="connsiteY467" fmla="*/ 0 h 6858000"/>
              <a:gd name="connsiteX468" fmla="*/ 12191999 w 12191999"/>
              <a:gd name="connsiteY468" fmla="*/ 6858000 h 6858000"/>
              <a:gd name="connsiteX469" fmla="*/ 0 w 12191999"/>
              <a:gd name="connsiteY4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2191999" h="6858000">
                <a:moveTo>
                  <a:pt x="5788920" y="3246099"/>
                </a:moveTo>
                <a:lnTo>
                  <a:pt x="5801118" y="3246099"/>
                </a:lnTo>
                <a:cubicBezTo>
                  <a:pt x="5809927" y="3246099"/>
                  <a:pt x="5816026" y="3248810"/>
                  <a:pt x="5820770" y="3254231"/>
                </a:cubicBezTo>
                <a:cubicBezTo>
                  <a:pt x="5825513" y="3259652"/>
                  <a:pt x="5827546" y="3267784"/>
                  <a:pt x="5827546" y="3277949"/>
                </a:cubicBezTo>
                <a:lnTo>
                  <a:pt x="5827546" y="3283370"/>
                </a:lnTo>
                <a:cubicBezTo>
                  <a:pt x="5826869" y="3293535"/>
                  <a:pt x="5824836" y="3301667"/>
                  <a:pt x="5820092" y="3307089"/>
                </a:cubicBezTo>
                <a:cubicBezTo>
                  <a:pt x="5815348" y="3312510"/>
                  <a:pt x="5808572" y="3315220"/>
                  <a:pt x="5799762" y="3315220"/>
                </a:cubicBezTo>
                <a:lnTo>
                  <a:pt x="5788920" y="3315220"/>
                </a:lnTo>
                <a:close/>
                <a:moveTo>
                  <a:pt x="5303038" y="3246099"/>
                </a:moveTo>
                <a:lnTo>
                  <a:pt x="5315236" y="3246099"/>
                </a:lnTo>
                <a:cubicBezTo>
                  <a:pt x="5324045" y="3246099"/>
                  <a:pt x="5330144" y="3248810"/>
                  <a:pt x="5334888" y="3254231"/>
                </a:cubicBezTo>
                <a:cubicBezTo>
                  <a:pt x="5339631" y="3259652"/>
                  <a:pt x="5341664" y="3267784"/>
                  <a:pt x="5341664" y="3277949"/>
                </a:cubicBezTo>
                <a:lnTo>
                  <a:pt x="5341664" y="3283370"/>
                </a:lnTo>
                <a:cubicBezTo>
                  <a:pt x="5340987" y="3293535"/>
                  <a:pt x="5338954" y="3301667"/>
                  <a:pt x="5334210" y="3307089"/>
                </a:cubicBezTo>
                <a:cubicBezTo>
                  <a:pt x="5329467" y="3312510"/>
                  <a:pt x="5322690" y="3315220"/>
                  <a:pt x="5313880" y="3315220"/>
                </a:cubicBezTo>
                <a:lnTo>
                  <a:pt x="5303038" y="3315220"/>
                </a:lnTo>
                <a:close/>
                <a:moveTo>
                  <a:pt x="4985215" y="3246099"/>
                </a:moveTo>
                <a:lnTo>
                  <a:pt x="5002835" y="3246099"/>
                </a:lnTo>
                <a:cubicBezTo>
                  <a:pt x="5008256" y="3246099"/>
                  <a:pt x="5013000" y="3246777"/>
                  <a:pt x="5015710" y="3250165"/>
                </a:cubicBezTo>
                <a:cubicBezTo>
                  <a:pt x="5018421" y="3253553"/>
                  <a:pt x="5019776" y="3256942"/>
                  <a:pt x="5019776" y="3262363"/>
                </a:cubicBezTo>
                <a:cubicBezTo>
                  <a:pt x="5019776" y="3267107"/>
                  <a:pt x="5018421" y="3271173"/>
                  <a:pt x="5015033" y="3273883"/>
                </a:cubicBezTo>
                <a:cubicBezTo>
                  <a:pt x="5012322" y="3276594"/>
                  <a:pt x="5007578" y="3277949"/>
                  <a:pt x="5002157" y="3277949"/>
                </a:cubicBezTo>
                <a:lnTo>
                  <a:pt x="4985215" y="3277949"/>
                </a:lnTo>
                <a:close/>
                <a:moveTo>
                  <a:pt x="6397458" y="3245421"/>
                </a:moveTo>
                <a:cubicBezTo>
                  <a:pt x="6404912" y="3245421"/>
                  <a:pt x="6410334" y="3248132"/>
                  <a:pt x="6414400" y="3253553"/>
                </a:cubicBezTo>
                <a:cubicBezTo>
                  <a:pt x="6418466" y="3258974"/>
                  <a:pt x="6420499" y="3267106"/>
                  <a:pt x="6420499" y="3277949"/>
                </a:cubicBezTo>
                <a:lnTo>
                  <a:pt x="6420499" y="3283370"/>
                </a:lnTo>
                <a:cubicBezTo>
                  <a:pt x="6420499" y="3294213"/>
                  <a:pt x="6418466" y="3302345"/>
                  <a:pt x="6414400" y="3307766"/>
                </a:cubicBezTo>
                <a:cubicBezTo>
                  <a:pt x="6410334" y="3313187"/>
                  <a:pt x="6404912" y="3315898"/>
                  <a:pt x="6397458" y="3315898"/>
                </a:cubicBezTo>
                <a:cubicBezTo>
                  <a:pt x="6390004" y="3315898"/>
                  <a:pt x="6384583" y="3312509"/>
                  <a:pt x="6380517" y="3307088"/>
                </a:cubicBezTo>
                <a:cubicBezTo>
                  <a:pt x="6376451" y="3300989"/>
                  <a:pt x="6374418" y="3293535"/>
                  <a:pt x="6374418" y="3282692"/>
                </a:cubicBezTo>
                <a:lnTo>
                  <a:pt x="6374418" y="3277271"/>
                </a:lnTo>
                <a:cubicBezTo>
                  <a:pt x="6374418" y="3267106"/>
                  <a:pt x="6376451" y="3258974"/>
                  <a:pt x="6380517" y="3253553"/>
                </a:cubicBezTo>
                <a:cubicBezTo>
                  <a:pt x="6384583" y="3248132"/>
                  <a:pt x="6390004" y="3245421"/>
                  <a:pt x="6397458" y="3245421"/>
                </a:cubicBezTo>
                <a:close/>
                <a:moveTo>
                  <a:pt x="4831387" y="3245421"/>
                </a:moveTo>
                <a:cubicBezTo>
                  <a:pt x="4838842" y="3245421"/>
                  <a:pt x="4844263" y="3248132"/>
                  <a:pt x="4848329" y="3253553"/>
                </a:cubicBezTo>
                <a:cubicBezTo>
                  <a:pt x="4852395" y="3258974"/>
                  <a:pt x="4854428" y="3267106"/>
                  <a:pt x="4854428" y="3277949"/>
                </a:cubicBezTo>
                <a:lnTo>
                  <a:pt x="4854428" y="3283370"/>
                </a:lnTo>
                <a:cubicBezTo>
                  <a:pt x="4854428" y="3294213"/>
                  <a:pt x="4852395" y="3302345"/>
                  <a:pt x="4848329" y="3307766"/>
                </a:cubicBezTo>
                <a:cubicBezTo>
                  <a:pt x="4844263" y="3313187"/>
                  <a:pt x="4838842" y="3315898"/>
                  <a:pt x="4831387" y="3315898"/>
                </a:cubicBezTo>
                <a:cubicBezTo>
                  <a:pt x="4823933" y="3315898"/>
                  <a:pt x="4818512" y="3312509"/>
                  <a:pt x="4814446" y="3307088"/>
                </a:cubicBezTo>
                <a:cubicBezTo>
                  <a:pt x="4810380" y="3300989"/>
                  <a:pt x="4808347" y="3293535"/>
                  <a:pt x="4808347" y="3282692"/>
                </a:cubicBezTo>
                <a:lnTo>
                  <a:pt x="4808347" y="3277271"/>
                </a:lnTo>
                <a:cubicBezTo>
                  <a:pt x="4808347" y="3267106"/>
                  <a:pt x="4810380" y="3258974"/>
                  <a:pt x="4814446" y="3253553"/>
                </a:cubicBezTo>
                <a:cubicBezTo>
                  <a:pt x="4818512" y="3248132"/>
                  <a:pt x="4823933" y="3245421"/>
                  <a:pt x="4831387" y="3245421"/>
                </a:cubicBezTo>
                <a:close/>
                <a:moveTo>
                  <a:pt x="6211780" y="3233223"/>
                </a:moveTo>
                <a:lnTo>
                  <a:pt x="6211780" y="3328773"/>
                </a:lnTo>
                <a:lnTo>
                  <a:pt x="6272092" y="3328773"/>
                </a:lnTo>
                <a:lnTo>
                  <a:pt x="6272092" y="3315220"/>
                </a:lnTo>
                <a:lnTo>
                  <a:pt x="6228721" y="3315220"/>
                </a:lnTo>
                <a:lnTo>
                  <a:pt x="6228721" y="3233223"/>
                </a:lnTo>
                <a:close/>
                <a:moveTo>
                  <a:pt x="5132947" y="3233223"/>
                </a:moveTo>
                <a:lnTo>
                  <a:pt x="5132947" y="3328773"/>
                </a:lnTo>
                <a:lnTo>
                  <a:pt x="5193258" y="3328773"/>
                </a:lnTo>
                <a:lnTo>
                  <a:pt x="5193258" y="3315220"/>
                </a:lnTo>
                <a:lnTo>
                  <a:pt x="5149888" y="3315220"/>
                </a:lnTo>
                <a:lnTo>
                  <a:pt x="5149888" y="3233223"/>
                </a:lnTo>
                <a:close/>
                <a:moveTo>
                  <a:pt x="7150338" y="3232546"/>
                </a:moveTo>
                <a:lnTo>
                  <a:pt x="7150338" y="3328096"/>
                </a:lnTo>
                <a:lnTo>
                  <a:pt x="7166602" y="3328096"/>
                </a:lnTo>
                <a:lnTo>
                  <a:pt x="7166602" y="3232546"/>
                </a:lnTo>
                <a:close/>
                <a:moveTo>
                  <a:pt x="6980246" y="3232546"/>
                </a:moveTo>
                <a:lnTo>
                  <a:pt x="6980246" y="3246099"/>
                </a:lnTo>
                <a:lnTo>
                  <a:pt x="7010063" y="3246099"/>
                </a:lnTo>
                <a:lnTo>
                  <a:pt x="7010063" y="3328096"/>
                </a:lnTo>
                <a:lnTo>
                  <a:pt x="7026327" y="3328096"/>
                </a:lnTo>
                <a:lnTo>
                  <a:pt x="7026327" y="3246099"/>
                </a:lnTo>
                <a:lnTo>
                  <a:pt x="7056144" y="3246099"/>
                </a:lnTo>
                <a:lnTo>
                  <a:pt x="7056144" y="3232546"/>
                </a:lnTo>
                <a:close/>
                <a:moveTo>
                  <a:pt x="6707827" y="3232546"/>
                </a:moveTo>
                <a:lnTo>
                  <a:pt x="6707827" y="3328096"/>
                </a:lnTo>
                <a:lnTo>
                  <a:pt x="6724091" y="3328096"/>
                </a:lnTo>
                <a:lnTo>
                  <a:pt x="6724091" y="3232546"/>
                </a:lnTo>
                <a:close/>
                <a:moveTo>
                  <a:pt x="5941394" y="3232546"/>
                </a:moveTo>
                <a:lnTo>
                  <a:pt x="5941394" y="3328096"/>
                </a:lnTo>
                <a:lnTo>
                  <a:pt x="6003739" y="3328096"/>
                </a:lnTo>
                <a:lnTo>
                  <a:pt x="6003739" y="3314543"/>
                </a:lnTo>
                <a:lnTo>
                  <a:pt x="5957658" y="3314543"/>
                </a:lnTo>
                <a:lnTo>
                  <a:pt x="5957658" y="3285403"/>
                </a:lnTo>
                <a:lnTo>
                  <a:pt x="5996962" y="3285403"/>
                </a:lnTo>
                <a:lnTo>
                  <a:pt x="5997640" y="3285403"/>
                </a:lnTo>
                <a:lnTo>
                  <a:pt x="5997640" y="3272528"/>
                </a:lnTo>
                <a:lnTo>
                  <a:pt x="5958335" y="3272528"/>
                </a:lnTo>
                <a:lnTo>
                  <a:pt x="5958335" y="3246099"/>
                </a:lnTo>
                <a:lnTo>
                  <a:pt x="6003739" y="3246099"/>
                </a:lnTo>
                <a:lnTo>
                  <a:pt x="6003739" y="3232546"/>
                </a:lnTo>
                <a:close/>
                <a:moveTo>
                  <a:pt x="5772657" y="3232546"/>
                </a:moveTo>
                <a:lnTo>
                  <a:pt x="5772657" y="3327418"/>
                </a:lnTo>
                <a:lnTo>
                  <a:pt x="5799762" y="3327418"/>
                </a:lnTo>
                <a:cubicBezTo>
                  <a:pt x="5808572" y="3327418"/>
                  <a:pt x="5816026" y="3325385"/>
                  <a:pt x="5822804" y="3321997"/>
                </a:cubicBezTo>
                <a:cubicBezTo>
                  <a:pt x="5829579" y="3318609"/>
                  <a:pt x="5835001" y="3313187"/>
                  <a:pt x="5838389" y="3306411"/>
                </a:cubicBezTo>
                <a:cubicBezTo>
                  <a:pt x="5841777" y="3299634"/>
                  <a:pt x="5843810" y="3291502"/>
                  <a:pt x="5843810" y="3282693"/>
                </a:cubicBezTo>
                <a:lnTo>
                  <a:pt x="5843810" y="3277949"/>
                </a:lnTo>
                <a:cubicBezTo>
                  <a:pt x="5843810" y="3269140"/>
                  <a:pt x="5841777" y="3261008"/>
                  <a:pt x="5838389" y="3254231"/>
                </a:cubicBezTo>
                <a:cubicBezTo>
                  <a:pt x="5835001" y="3246777"/>
                  <a:pt x="5830257" y="3242033"/>
                  <a:pt x="5823480" y="3237967"/>
                </a:cubicBezTo>
                <a:cubicBezTo>
                  <a:pt x="5817381" y="3234579"/>
                  <a:pt x="5809250" y="3232546"/>
                  <a:pt x="5801118" y="3232546"/>
                </a:cubicBezTo>
                <a:close/>
                <a:moveTo>
                  <a:pt x="5655421" y="3232546"/>
                </a:moveTo>
                <a:lnTo>
                  <a:pt x="5655421" y="3328096"/>
                </a:lnTo>
                <a:lnTo>
                  <a:pt x="5671685" y="3328096"/>
                </a:lnTo>
                <a:lnTo>
                  <a:pt x="5671685" y="3232546"/>
                </a:lnTo>
                <a:close/>
                <a:moveTo>
                  <a:pt x="5448058" y="3232546"/>
                </a:moveTo>
                <a:lnTo>
                  <a:pt x="5470420" y="3328096"/>
                </a:lnTo>
                <a:lnTo>
                  <a:pt x="5486685" y="3328096"/>
                </a:lnTo>
                <a:lnTo>
                  <a:pt x="5504980" y="3258297"/>
                </a:lnTo>
                <a:lnTo>
                  <a:pt x="5523277" y="3328096"/>
                </a:lnTo>
                <a:lnTo>
                  <a:pt x="5538863" y="3328096"/>
                </a:lnTo>
                <a:lnTo>
                  <a:pt x="5561226" y="3232546"/>
                </a:lnTo>
                <a:lnTo>
                  <a:pt x="5544962" y="3232546"/>
                </a:lnTo>
                <a:lnTo>
                  <a:pt x="5530055" y="3304378"/>
                </a:lnTo>
                <a:lnTo>
                  <a:pt x="5511757" y="3232546"/>
                </a:lnTo>
                <a:lnTo>
                  <a:pt x="5497527" y="3232546"/>
                </a:lnTo>
                <a:lnTo>
                  <a:pt x="5479229" y="3304378"/>
                </a:lnTo>
                <a:lnTo>
                  <a:pt x="5464321" y="3232546"/>
                </a:lnTo>
                <a:close/>
                <a:moveTo>
                  <a:pt x="5286775" y="3232546"/>
                </a:moveTo>
                <a:lnTo>
                  <a:pt x="5286775" y="3327418"/>
                </a:lnTo>
                <a:lnTo>
                  <a:pt x="5313880" y="3327418"/>
                </a:lnTo>
                <a:cubicBezTo>
                  <a:pt x="5322690" y="3327418"/>
                  <a:pt x="5330144" y="3325385"/>
                  <a:pt x="5336922" y="3321997"/>
                </a:cubicBezTo>
                <a:cubicBezTo>
                  <a:pt x="5343697" y="3318609"/>
                  <a:pt x="5349119" y="3313187"/>
                  <a:pt x="5352507" y="3306411"/>
                </a:cubicBezTo>
                <a:cubicBezTo>
                  <a:pt x="5355895" y="3299634"/>
                  <a:pt x="5357928" y="3291502"/>
                  <a:pt x="5357928" y="3282693"/>
                </a:cubicBezTo>
                <a:lnTo>
                  <a:pt x="5357928" y="3277949"/>
                </a:lnTo>
                <a:cubicBezTo>
                  <a:pt x="5357928" y="3269140"/>
                  <a:pt x="5355895" y="3261008"/>
                  <a:pt x="5352507" y="3254231"/>
                </a:cubicBezTo>
                <a:cubicBezTo>
                  <a:pt x="5349119" y="3246777"/>
                  <a:pt x="5344375" y="3242033"/>
                  <a:pt x="5337598" y="3237967"/>
                </a:cubicBezTo>
                <a:cubicBezTo>
                  <a:pt x="5331501" y="3234579"/>
                  <a:pt x="5323368" y="3232546"/>
                  <a:pt x="5315236" y="3232546"/>
                </a:cubicBezTo>
                <a:close/>
                <a:moveTo>
                  <a:pt x="4968274" y="3232546"/>
                </a:moveTo>
                <a:lnTo>
                  <a:pt x="4968274" y="3328096"/>
                </a:lnTo>
                <a:lnTo>
                  <a:pt x="4985215" y="3328096"/>
                </a:lnTo>
                <a:lnTo>
                  <a:pt x="4985215" y="3291502"/>
                </a:lnTo>
                <a:lnTo>
                  <a:pt x="5003512" y="3291502"/>
                </a:lnTo>
                <a:lnTo>
                  <a:pt x="5023164" y="3328774"/>
                </a:lnTo>
                <a:lnTo>
                  <a:pt x="5040784" y="3328774"/>
                </a:lnTo>
                <a:lnTo>
                  <a:pt x="5040784" y="3328096"/>
                </a:lnTo>
                <a:lnTo>
                  <a:pt x="5019098" y="3288114"/>
                </a:lnTo>
                <a:cubicBezTo>
                  <a:pt x="5024520" y="3285403"/>
                  <a:pt x="5028586" y="3282015"/>
                  <a:pt x="5031974" y="3277949"/>
                </a:cubicBezTo>
                <a:cubicBezTo>
                  <a:pt x="5035362" y="3273206"/>
                  <a:pt x="5036718" y="3267784"/>
                  <a:pt x="5036718" y="3261685"/>
                </a:cubicBezTo>
                <a:cubicBezTo>
                  <a:pt x="5036718" y="3252198"/>
                  <a:pt x="5034007" y="3244744"/>
                  <a:pt x="5027908" y="3240000"/>
                </a:cubicBezTo>
                <a:cubicBezTo>
                  <a:pt x="5021809" y="3235257"/>
                  <a:pt x="5013000" y="3232546"/>
                  <a:pt x="5002157" y="3232546"/>
                </a:cubicBezTo>
                <a:close/>
                <a:moveTo>
                  <a:pt x="4589463" y="3232546"/>
                </a:moveTo>
                <a:lnTo>
                  <a:pt x="4611826" y="3328096"/>
                </a:lnTo>
                <a:lnTo>
                  <a:pt x="4627412" y="3328096"/>
                </a:lnTo>
                <a:lnTo>
                  <a:pt x="4645709" y="3258297"/>
                </a:lnTo>
                <a:lnTo>
                  <a:pt x="4664006" y="3328096"/>
                </a:lnTo>
                <a:lnTo>
                  <a:pt x="4679592" y="3328096"/>
                </a:lnTo>
                <a:lnTo>
                  <a:pt x="4701955" y="3232546"/>
                </a:lnTo>
                <a:lnTo>
                  <a:pt x="4685692" y="3232546"/>
                </a:lnTo>
                <a:lnTo>
                  <a:pt x="4670782" y="3304378"/>
                </a:lnTo>
                <a:lnTo>
                  <a:pt x="4653164" y="3232546"/>
                </a:lnTo>
                <a:lnTo>
                  <a:pt x="4638932" y="3232546"/>
                </a:lnTo>
                <a:lnTo>
                  <a:pt x="4620635" y="3304378"/>
                </a:lnTo>
                <a:lnTo>
                  <a:pt x="4605727" y="3232546"/>
                </a:lnTo>
                <a:close/>
                <a:moveTo>
                  <a:pt x="7468161" y="3231868"/>
                </a:moveTo>
                <a:cubicBezTo>
                  <a:pt x="7457996" y="3231868"/>
                  <a:pt x="7449865" y="3234579"/>
                  <a:pt x="7443766" y="3239322"/>
                </a:cubicBezTo>
                <a:cubicBezTo>
                  <a:pt x="7437667" y="3244066"/>
                  <a:pt x="7434278" y="3250842"/>
                  <a:pt x="7434278" y="3258297"/>
                </a:cubicBezTo>
                <a:cubicBezTo>
                  <a:pt x="7434278" y="3267106"/>
                  <a:pt x="7438344" y="3274561"/>
                  <a:pt x="7447154" y="3279982"/>
                </a:cubicBezTo>
                <a:cubicBezTo>
                  <a:pt x="7451897" y="3282692"/>
                  <a:pt x="7457996" y="3285403"/>
                  <a:pt x="7465451" y="3287436"/>
                </a:cubicBezTo>
                <a:cubicBezTo>
                  <a:pt x="7473583" y="3289469"/>
                  <a:pt x="7479004" y="3292180"/>
                  <a:pt x="7481714" y="3294213"/>
                </a:cubicBezTo>
                <a:cubicBezTo>
                  <a:pt x="7485103" y="3296246"/>
                  <a:pt x="7486458" y="3299634"/>
                  <a:pt x="7486458" y="3303700"/>
                </a:cubicBezTo>
                <a:cubicBezTo>
                  <a:pt x="7486458" y="3307766"/>
                  <a:pt x="7485103" y="3310477"/>
                  <a:pt x="7481714" y="3312509"/>
                </a:cubicBezTo>
                <a:cubicBezTo>
                  <a:pt x="7479004" y="3314542"/>
                  <a:pt x="7474938" y="3315898"/>
                  <a:pt x="7468839" y="3315898"/>
                </a:cubicBezTo>
                <a:cubicBezTo>
                  <a:pt x="7462062" y="3315898"/>
                  <a:pt x="7456641" y="3313865"/>
                  <a:pt x="7453253" y="3311154"/>
                </a:cubicBezTo>
                <a:cubicBezTo>
                  <a:pt x="7449865" y="3307766"/>
                  <a:pt x="7447831" y="3303700"/>
                  <a:pt x="7447831" y="3298279"/>
                </a:cubicBezTo>
                <a:lnTo>
                  <a:pt x="7430890" y="3298279"/>
                </a:lnTo>
                <a:cubicBezTo>
                  <a:pt x="7430890" y="3304378"/>
                  <a:pt x="7432245" y="3309121"/>
                  <a:pt x="7435634" y="3313865"/>
                </a:cubicBezTo>
                <a:cubicBezTo>
                  <a:pt x="7439022" y="3318608"/>
                  <a:pt x="7443766" y="3321997"/>
                  <a:pt x="7449187" y="3324707"/>
                </a:cubicBezTo>
                <a:cubicBezTo>
                  <a:pt x="7454608" y="3327418"/>
                  <a:pt x="7461385" y="3328773"/>
                  <a:pt x="7468161" y="3328773"/>
                </a:cubicBezTo>
                <a:cubicBezTo>
                  <a:pt x="7479004" y="3328773"/>
                  <a:pt x="7487136" y="3326740"/>
                  <a:pt x="7493235" y="3321997"/>
                </a:cubicBezTo>
                <a:cubicBezTo>
                  <a:pt x="7500011" y="3317253"/>
                  <a:pt x="7502722" y="3311154"/>
                  <a:pt x="7502722" y="3303022"/>
                </a:cubicBezTo>
                <a:cubicBezTo>
                  <a:pt x="7502722" y="3298279"/>
                  <a:pt x="7501367" y="3293535"/>
                  <a:pt x="7499334" y="3290147"/>
                </a:cubicBezTo>
                <a:cubicBezTo>
                  <a:pt x="7497301" y="3286758"/>
                  <a:pt x="7493912" y="3283370"/>
                  <a:pt x="7489169" y="3280659"/>
                </a:cubicBezTo>
                <a:cubicBezTo>
                  <a:pt x="7485103" y="3277949"/>
                  <a:pt x="7479004" y="3275238"/>
                  <a:pt x="7471550" y="3273205"/>
                </a:cubicBezTo>
                <a:cubicBezTo>
                  <a:pt x="7464095" y="3271172"/>
                  <a:pt x="7458674" y="3268462"/>
                  <a:pt x="7455286" y="3266429"/>
                </a:cubicBezTo>
                <a:cubicBezTo>
                  <a:pt x="7451897" y="3263718"/>
                  <a:pt x="7450542" y="3261007"/>
                  <a:pt x="7450542" y="3257619"/>
                </a:cubicBezTo>
                <a:cubicBezTo>
                  <a:pt x="7450542" y="3253553"/>
                  <a:pt x="7452575" y="3250165"/>
                  <a:pt x="7455286" y="3248132"/>
                </a:cubicBezTo>
                <a:cubicBezTo>
                  <a:pt x="7458674" y="3246099"/>
                  <a:pt x="7462740" y="3244744"/>
                  <a:pt x="7468161" y="3244744"/>
                </a:cubicBezTo>
                <a:cubicBezTo>
                  <a:pt x="7474260" y="3244744"/>
                  <a:pt x="7478326" y="3246099"/>
                  <a:pt x="7481714" y="3248809"/>
                </a:cubicBezTo>
                <a:cubicBezTo>
                  <a:pt x="7485103" y="3251520"/>
                  <a:pt x="7486458" y="3255586"/>
                  <a:pt x="7486458" y="3260330"/>
                </a:cubicBezTo>
                <a:lnTo>
                  <a:pt x="7502722" y="3260330"/>
                </a:lnTo>
                <a:cubicBezTo>
                  <a:pt x="7502722" y="3254908"/>
                  <a:pt x="7500689" y="3250165"/>
                  <a:pt x="7497978" y="3245421"/>
                </a:cubicBezTo>
                <a:cubicBezTo>
                  <a:pt x="7495268" y="3241355"/>
                  <a:pt x="7491202" y="3237967"/>
                  <a:pt x="7485780" y="3235256"/>
                </a:cubicBezTo>
                <a:cubicBezTo>
                  <a:pt x="7481037" y="3233223"/>
                  <a:pt x="7474938" y="3231868"/>
                  <a:pt x="7468161" y="3231868"/>
                </a:cubicBezTo>
                <a:close/>
                <a:moveTo>
                  <a:pt x="7303489" y="3231868"/>
                </a:moveTo>
                <a:cubicBezTo>
                  <a:pt x="7295357" y="3231868"/>
                  <a:pt x="7288581" y="3233901"/>
                  <a:pt x="7282482" y="3237289"/>
                </a:cubicBezTo>
                <a:cubicBezTo>
                  <a:pt x="7276383" y="3240678"/>
                  <a:pt x="7272317" y="3246099"/>
                  <a:pt x="7268928" y="3252875"/>
                </a:cubicBezTo>
                <a:cubicBezTo>
                  <a:pt x="7265540" y="3259652"/>
                  <a:pt x="7264185" y="3267784"/>
                  <a:pt x="7264185" y="3276594"/>
                </a:cubicBezTo>
                <a:lnTo>
                  <a:pt x="7264185" y="3285403"/>
                </a:lnTo>
                <a:cubicBezTo>
                  <a:pt x="7264185" y="3294213"/>
                  <a:pt x="7265540" y="3301667"/>
                  <a:pt x="7268928" y="3308444"/>
                </a:cubicBezTo>
                <a:cubicBezTo>
                  <a:pt x="7272317" y="3315220"/>
                  <a:pt x="7276383" y="3320641"/>
                  <a:pt x="7282482" y="3324030"/>
                </a:cubicBezTo>
                <a:cubicBezTo>
                  <a:pt x="7288581" y="3327418"/>
                  <a:pt x="7295357" y="3329451"/>
                  <a:pt x="7302811" y="3329451"/>
                </a:cubicBezTo>
                <a:cubicBezTo>
                  <a:pt x="7313654" y="3329451"/>
                  <a:pt x="7322464" y="3326063"/>
                  <a:pt x="7329240" y="3320641"/>
                </a:cubicBezTo>
                <a:lnTo>
                  <a:pt x="7340102" y="3298279"/>
                </a:lnTo>
                <a:lnTo>
                  <a:pt x="7340760" y="3298279"/>
                </a:lnTo>
                <a:lnTo>
                  <a:pt x="7340760" y="3296923"/>
                </a:lnTo>
                <a:lnTo>
                  <a:pt x="7340102" y="3298279"/>
                </a:lnTo>
                <a:lnTo>
                  <a:pt x="7323819" y="3298279"/>
                </a:lnTo>
                <a:cubicBezTo>
                  <a:pt x="7323141" y="3305055"/>
                  <a:pt x="7321108" y="3310477"/>
                  <a:pt x="7317720" y="3313187"/>
                </a:cubicBezTo>
                <a:cubicBezTo>
                  <a:pt x="7314332" y="3315898"/>
                  <a:pt x="7309588" y="3317253"/>
                  <a:pt x="7302811" y="3317253"/>
                </a:cubicBezTo>
                <a:cubicBezTo>
                  <a:pt x="7295357" y="3317253"/>
                  <a:pt x="7289936" y="3314542"/>
                  <a:pt x="7286548" y="3309121"/>
                </a:cubicBezTo>
                <a:cubicBezTo>
                  <a:pt x="7283159" y="3303700"/>
                  <a:pt x="7281126" y="3295568"/>
                  <a:pt x="7281126" y="3285403"/>
                </a:cubicBezTo>
                <a:lnTo>
                  <a:pt x="7281126" y="3276594"/>
                </a:lnTo>
                <a:cubicBezTo>
                  <a:pt x="7281126" y="3266429"/>
                  <a:pt x="7283159" y="3258974"/>
                  <a:pt x="7287225" y="3253553"/>
                </a:cubicBezTo>
                <a:cubicBezTo>
                  <a:pt x="7291291" y="3248132"/>
                  <a:pt x="7296713" y="3245421"/>
                  <a:pt x="7304167" y="3245421"/>
                </a:cubicBezTo>
                <a:cubicBezTo>
                  <a:pt x="7310266" y="3245421"/>
                  <a:pt x="7315009" y="3247454"/>
                  <a:pt x="7318398" y="3250165"/>
                </a:cubicBezTo>
                <a:cubicBezTo>
                  <a:pt x="7321786" y="3253553"/>
                  <a:pt x="7323819" y="3258297"/>
                  <a:pt x="7324497" y="3265073"/>
                </a:cubicBezTo>
                <a:lnTo>
                  <a:pt x="7340760" y="3265073"/>
                </a:lnTo>
                <a:cubicBezTo>
                  <a:pt x="7339405" y="3254231"/>
                  <a:pt x="7335339" y="3246099"/>
                  <a:pt x="7329240" y="3240678"/>
                </a:cubicBezTo>
                <a:cubicBezTo>
                  <a:pt x="7322464" y="3234579"/>
                  <a:pt x="7314332" y="3231868"/>
                  <a:pt x="7303489" y="3231868"/>
                </a:cubicBezTo>
                <a:close/>
                <a:moveTo>
                  <a:pt x="6856912" y="3231868"/>
                </a:moveTo>
                <a:cubicBezTo>
                  <a:pt x="6846747" y="3231868"/>
                  <a:pt x="6838615" y="3234579"/>
                  <a:pt x="6832516" y="3239322"/>
                </a:cubicBezTo>
                <a:cubicBezTo>
                  <a:pt x="6826418" y="3244066"/>
                  <a:pt x="6823029" y="3250842"/>
                  <a:pt x="6823029" y="3258297"/>
                </a:cubicBezTo>
                <a:cubicBezTo>
                  <a:pt x="6823029" y="3267106"/>
                  <a:pt x="6827095" y="3274561"/>
                  <a:pt x="6835905" y="3279982"/>
                </a:cubicBezTo>
                <a:cubicBezTo>
                  <a:pt x="6840648" y="3282692"/>
                  <a:pt x="6846747" y="3285403"/>
                  <a:pt x="6854202" y="3287436"/>
                </a:cubicBezTo>
                <a:cubicBezTo>
                  <a:pt x="6862333" y="3289469"/>
                  <a:pt x="6867755" y="3292180"/>
                  <a:pt x="6870465" y="3294213"/>
                </a:cubicBezTo>
                <a:cubicBezTo>
                  <a:pt x="6873854" y="3296246"/>
                  <a:pt x="6875209" y="3299634"/>
                  <a:pt x="6875209" y="3303700"/>
                </a:cubicBezTo>
                <a:cubicBezTo>
                  <a:pt x="6875209" y="3307766"/>
                  <a:pt x="6873854" y="3310477"/>
                  <a:pt x="6870465" y="3312509"/>
                </a:cubicBezTo>
                <a:cubicBezTo>
                  <a:pt x="6867755" y="3314542"/>
                  <a:pt x="6863689" y="3315898"/>
                  <a:pt x="6857590" y="3315898"/>
                </a:cubicBezTo>
                <a:cubicBezTo>
                  <a:pt x="6850813" y="3315898"/>
                  <a:pt x="6845392" y="3313865"/>
                  <a:pt x="6842004" y="3311154"/>
                </a:cubicBezTo>
                <a:cubicBezTo>
                  <a:pt x="6838615" y="3307766"/>
                  <a:pt x="6836582" y="3303700"/>
                  <a:pt x="6836582" y="3298279"/>
                </a:cubicBezTo>
                <a:lnTo>
                  <a:pt x="6819641" y="3298279"/>
                </a:lnTo>
                <a:cubicBezTo>
                  <a:pt x="6819641" y="3304378"/>
                  <a:pt x="6820996" y="3309121"/>
                  <a:pt x="6824384" y="3313865"/>
                </a:cubicBezTo>
                <a:cubicBezTo>
                  <a:pt x="6827773" y="3318608"/>
                  <a:pt x="6832516" y="3321997"/>
                  <a:pt x="6837938" y="3324707"/>
                </a:cubicBezTo>
                <a:cubicBezTo>
                  <a:pt x="6843359" y="3327418"/>
                  <a:pt x="6850136" y="3328773"/>
                  <a:pt x="6856912" y="3328773"/>
                </a:cubicBezTo>
                <a:cubicBezTo>
                  <a:pt x="6867755" y="3328773"/>
                  <a:pt x="6875887" y="3326740"/>
                  <a:pt x="6881986" y="3321997"/>
                </a:cubicBezTo>
                <a:cubicBezTo>
                  <a:pt x="6888762" y="3317253"/>
                  <a:pt x="6891473" y="3311154"/>
                  <a:pt x="6891473" y="3303022"/>
                </a:cubicBezTo>
                <a:cubicBezTo>
                  <a:pt x="6891473" y="3298279"/>
                  <a:pt x="6890118" y="3293535"/>
                  <a:pt x="6888085" y="3290147"/>
                </a:cubicBezTo>
                <a:cubicBezTo>
                  <a:pt x="6886052" y="3286758"/>
                  <a:pt x="6882663" y="3283370"/>
                  <a:pt x="6877920" y="3280659"/>
                </a:cubicBezTo>
                <a:cubicBezTo>
                  <a:pt x="6873854" y="3277949"/>
                  <a:pt x="6867755" y="3275238"/>
                  <a:pt x="6860301" y="3273205"/>
                </a:cubicBezTo>
                <a:cubicBezTo>
                  <a:pt x="6852846" y="3271172"/>
                  <a:pt x="6847425" y="3268462"/>
                  <a:pt x="6844037" y="3266429"/>
                </a:cubicBezTo>
                <a:cubicBezTo>
                  <a:pt x="6840648" y="3263718"/>
                  <a:pt x="6839293" y="3261007"/>
                  <a:pt x="6839293" y="3257619"/>
                </a:cubicBezTo>
                <a:cubicBezTo>
                  <a:pt x="6839293" y="3253553"/>
                  <a:pt x="6841326" y="3250165"/>
                  <a:pt x="6844037" y="3248132"/>
                </a:cubicBezTo>
                <a:cubicBezTo>
                  <a:pt x="6847425" y="3246099"/>
                  <a:pt x="6851491" y="3244744"/>
                  <a:pt x="6856912" y="3244744"/>
                </a:cubicBezTo>
                <a:cubicBezTo>
                  <a:pt x="6863011" y="3244744"/>
                  <a:pt x="6867077" y="3246099"/>
                  <a:pt x="6870465" y="3248809"/>
                </a:cubicBezTo>
                <a:cubicBezTo>
                  <a:pt x="6873854" y="3251520"/>
                  <a:pt x="6875209" y="3255586"/>
                  <a:pt x="6875209" y="3260330"/>
                </a:cubicBezTo>
                <a:lnTo>
                  <a:pt x="6891473" y="3260330"/>
                </a:lnTo>
                <a:cubicBezTo>
                  <a:pt x="6891473" y="3254908"/>
                  <a:pt x="6889440" y="3250165"/>
                  <a:pt x="6886729" y="3245421"/>
                </a:cubicBezTo>
                <a:cubicBezTo>
                  <a:pt x="6884019" y="3241355"/>
                  <a:pt x="6879953" y="3237967"/>
                  <a:pt x="6874531" y="3235256"/>
                </a:cubicBezTo>
                <a:cubicBezTo>
                  <a:pt x="6869788" y="3233223"/>
                  <a:pt x="6863689" y="3231868"/>
                  <a:pt x="6856912" y="3231868"/>
                </a:cubicBezTo>
                <a:close/>
                <a:moveTo>
                  <a:pt x="6398136" y="3231868"/>
                </a:moveTo>
                <a:cubicBezTo>
                  <a:pt x="6390004" y="3231868"/>
                  <a:pt x="6383227" y="3233223"/>
                  <a:pt x="6377128" y="3237289"/>
                </a:cubicBezTo>
                <a:cubicBezTo>
                  <a:pt x="6371029" y="3240678"/>
                  <a:pt x="6366286" y="3246099"/>
                  <a:pt x="6362898" y="3253553"/>
                </a:cubicBezTo>
                <a:cubicBezTo>
                  <a:pt x="6359509" y="3260330"/>
                  <a:pt x="6358154" y="3268462"/>
                  <a:pt x="6358154" y="3277949"/>
                </a:cubicBezTo>
                <a:lnTo>
                  <a:pt x="6358154" y="3283370"/>
                </a:lnTo>
                <a:cubicBezTo>
                  <a:pt x="6358154" y="3292857"/>
                  <a:pt x="6359509" y="3300989"/>
                  <a:pt x="6362898" y="3307766"/>
                </a:cubicBezTo>
                <a:cubicBezTo>
                  <a:pt x="6366286" y="3314542"/>
                  <a:pt x="6371029" y="3319964"/>
                  <a:pt x="6377128" y="3324030"/>
                </a:cubicBezTo>
                <a:cubicBezTo>
                  <a:pt x="6383227" y="3327418"/>
                  <a:pt x="6390682" y="3329451"/>
                  <a:pt x="6398136" y="3329451"/>
                </a:cubicBezTo>
                <a:cubicBezTo>
                  <a:pt x="6406268" y="3329451"/>
                  <a:pt x="6413044" y="3328096"/>
                  <a:pt x="6419143" y="3324030"/>
                </a:cubicBezTo>
                <a:cubicBezTo>
                  <a:pt x="6424565" y="3319964"/>
                  <a:pt x="6429308" y="3314542"/>
                  <a:pt x="6432697" y="3307766"/>
                </a:cubicBezTo>
                <a:cubicBezTo>
                  <a:pt x="6436085" y="3300989"/>
                  <a:pt x="6437440" y="3292857"/>
                  <a:pt x="6437440" y="3283370"/>
                </a:cubicBezTo>
                <a:lnTo>
                  <a:pt x="6438118" y="3283370"/>
                </a:lnTo>
                <a:lnTo>
                  <a:pt x="6438118" y="3277949"/>
                </a:lnTo>
                <a:cubicBezTo>
                  <a:pt x="6438118" y="3268462"/>
                  <a:pt x="6436763" y="3260330"/>
                  <a:pt x="6433374" y="3253553"/>
                </a:cubicBezTo>
                <a:cubicBezTo>
                  <a:pt x="6429986" y="3246099"/>
                  <a:pt x="6425242" y="3241355"/>
                  <a:pt x="6419143" y="3237289"/>
                </a:cubicBezTo>
                <a:cubicBezTo>
                  <a:pt x="6413044" y="3233901"/>
                  <a:pt x="6405590" y="3231868"/>
                  <a:pt x="6398136" y="3231868"/>
                </a:cubicBezTo>
                <a:close/>
                <a:moveTo>
                  <a:pt x="4832065" y="3231868"/>
                </a:moveTo>
                <a:cubicBezTo>
                  <a:pt x="4823933" y="3231868"/>
                  <a:pt x="4817156" y="3233223"/>
                  <a:pt x="4811057" y="3237289"/>
                </a:cubicBezTo>
                <a:cubicBezTo>
                  <a:pt x="4804959" y="3240678"/>
                  <a:pt x="4800215" y="3246099"/>
                  <a:pt x="4796828" y="3253553"/>
                </a:cubicBezTo>
                <a:cubicBezTo>
                  <a:pt x="4793438" y="3260330"/>
                  <a:pt x="4792083" y="3268462"/>
                  <a:pt x="4792083" y="3277949"/>
                </a:cubicBezTo>
                <a:lnTo>
                  <a:pt x="4792083" y="3283370"/>
                </a:lnTo>
                <a:cubicBezTo>
                  <a:pt x="4792083" y="3292857"/>
                  <a:pt x="4793438" y="3300989"/>
                  <a:pt x="4796828" y="3307766"/>
                </a:cubicBezTo>
                <a:cubicBezTo>
                  <a:pt x="4800215" y="3314542"/>
                  <a:pt x="4804959" y="3319964"/>
                  <a:pt x="4811057" y="3324030"/>
                </a:cubicBezTo>
                <a:cubicBezTo>
                  <a:pt x="4817156" y="3327418"/>
                  <a:pt x="4824611" y="3329451"/>
                  <a:pt x="4832065" y="3329451"/>
                </a:cubicBezTo>
                <a:cubicBezTo>
                  <a:pt x="4840198" y="3329451"/>
                  <a:pt x="4846973" y="3328096"/>
                  <a:pt x="4853072" y="3324030"/>
                </a:cubicBezTo>
                <a:cubicBezTo>
                  <a:pt x="4858494" y="3319964"/>
                  <a:pt x="4863237" y="3314542"/>
                  <a:pt x="4866626" y="3307766"/>
                </a:cubicBezTo>
                <a:cubicBezTo>
                  <a:pt x="4870014" y="3300989"/>
                  <a:pt x="4871369" y="3292857"/>
                  <a:pt x="4871369" y="3283370"/>
                </a:cubicBezTo>
                <a:lnTo>
                  <a:pt x="4872047" y="3283370"/>
                </a:lnTo>
                <a:lnTo>
                  <a:pt x="4872047" y="3277949"/>
                </a:lnTo>
                <a:cubicBezTo>
                  <a:pt x="4872047" y="3268462"/>
                  <a:pt x="4870692" y="3260330"/>
                  <a:pt x="4867303" y="3253553"/>
                </a:cubicBezTo>
                <a:cubicBezTo>
                  <a:pt x="4863915" y="3246099"/>
                  <a:pt x="4859171" y="3241355"/>
                  <a:pt x="4853072" y="3237289"/>
                </a:cubicBezTo>
                <a:cubicBezTo>
                  <a:pt x="4846973" y="3233901"/>
                  <a:pt x="4839519" y="3231868"/>
                  <a:pt x="4832065" y="3231868"/>
                </a:cubicBezTo>
                <a:close/>
                <a:moveTo>
                  <a:pt x="6570939" y="3231190"/>
                </a:moveTo>
                <a:cubicBezTo>
                  <a:pt x="6558064" y="3231190"/>
                  <a:pt x="6548576" y="3235256"/>
                  <a:pt x="6541800" y="3243388"/>
                </a:cubicBezTo>
                <a:cubicBezTo>
                  <a:pt x="6535023" y="3251520"/>
                  <a:pt x="6531635" y="3263040"/>
                  <a:pt x="6531635" y="3277271"/>
                </a:cubicBezTo>
                <a:lnTo>
                  <a:pt x="6531635" y="3284725"/>
                </a:lnTo>
                <a:cubicBezTo>
                  <a:pt x="6531635" y="3293535"/>
                  <a:pt x="6533668" y="3301667"/>
                  <a:pt x="6537056" y="3308443"/>
                </a:cubicBezTo>
                <a:cubicBezTo>
                  <a:pt x="6540444" y="3315220"/>
                  <a:pt x="6545188" y="3320641"/>
                  <a:pt x="6551287" y="3324029"/>
                </a:cubicBezTo>
                <a:cubicBezTo>
                  <a:pt x="6557386" y="3327418"/>
                  <a:pt x="6564163" y="3329451"/>
                  <a:pt x="6572295" y="3329451"/>
                </a:cubicBezTo>
                <a:cubicBezTo>
                  <a:pt x="6580426" y="3329451"/>
                  <a:pt x="6587203" y="3328095"/>
                  <a:pt x="6593302" y="3326062"/>
                </a:cubicBezTo>
                <a:cubicBezTo>
                  <a:pt x="6599401" y="3324029"/>
                  <a:pt x="6604144" y="3320641"/>
                  <a:pt x="6607533" y="3315897"/>
                </a:cubicBezTo>
                <a:lnTo>
                  <a:pt x="6607533" y="3279304"/>
                </a:lnTo>
                <a:lnTo>
                  <a:pt x="6571617" y="3279304"/>
                </a:lnTo>
                <a:lnTo>
                  <a:pt x="6571617" y="3292179"/>
                </a:lnTo>
                <a:lnTo>
                  <a:pt x="6591269" y="3292179"/>
                </a:lnTo>
                <a:lnTo>
                  <a:pt x="6591269" y="3311154"/>
                </a:lnTo>
                <a:cubicBezTo>
                  <a:pt x="6587203" y="3315220"/>
                  <a:pt x="6581782" y="3317253"/>
                  <a:pt x="6572972" y="3317253"/>
                </a:cubicBezTo>
                <a:cubicBezTo>
                  <a:pt x="6564840" y="3317253"/>
                  <a:pt x="6558741" y="3313864"/>
                  <a:pt x="6554675" y="3308443"/>
                </a:cubicBezTo>
                <a:cubicBezTo>
                  <a:pt x="6549932" y="3303022"/>
                  <a:pt x="6547899" y="3294890"/>
                  <a:pt x="6547899" y="3284725"/>
                </a:cubicBezTo>
                <a:lnTo>
                  <a:pt x="6547899" y="3277271"/>
                </a:lnTo>
                <a:cubicBezTo>
                  <a:pt x="6547899" y="3267106"/>
                  <a:pt x="6549932" y="3258974"/>
                  <a:pt x="6553998" y="3253553"/>
                </a:cubicBezTo>
                <a:cubicBezTo>
                  <a:pt x="6558064" y="3248131"/>
                  <a:pt x="6563485" y="3245421"/>
                  <a:pt x="6570939" y="3245421"/>
                </a:cubicBezTo>
                <a:cubicBezTo>
                  <a:pt x="6582459" y="3245421"/>
                  <a:pt x="6589236" y="3250842"/>
                  <a:pt x="6591269" y="3262362"/>
                </a:cubicBezTo>
                <a:lnTo>
                  <a:pt x="6607533" y="3262362"/>
                </a:lnTo>
                <a:cubicBezTo>
                  <a:pt x="6606178" y="3252197"/>
                  <a:pt x="6602112" y="3244743"/>
                  <a:pt x="6596013" y="3239322"/>
                </a:cubicBezTo>
                <a:cubicBezTo>
                  <a:pt x="6589914" y="3233901"/>
                  <a:pt x="6581782" y="3231190"/>
                  <a:pt x="6570939" y="3231190"/>
                </a:cubicBezTo>
                <a:close/>
                <a:moveTo>
                  <a:pt x="6488943" y="3019083"/>
                </a:moveTo>
                <a:lnTo>
                  <a:pt x="6550610" y="3019083"/>
                </a:lnTo>
                <a:lnTo>
                  <a:pt x="6550610" y="3076006"/>
                </a:lnTo>
                <a:lnTo>
                  <a:pt x="6488943" y="3076006"/>
                </a:lnTo>
                <a:cubicBezTo>
                  <a:pt x="6482166" y="3076006"/>
                  <a:pt x="6476745" y="3070585"/>
                  <a:pt x="6476745" y="3063808"/>
                </a:cubicBezTo>
                <a:lnTo>
                  <a:pt x="6476745" y="3031281"/>
                </a:lnTo>
                <a:cubicBezTo>
                  <a:pt x="6476745" y="3024504"/>
                  <a:pt x="6482166" y="3019083"/>
                  <a:pt x="6488943" y="3019083"/>
                </a:cubicBezTo>
                <a:close/>
                <a:moveTo>
                  <a:pt x="5127526" y="2880163"/>
                </a:moveTo>
                <a:lnTo>
                  <a:pt x="5176316" y="2880163"/>
                </a:lnTo>
                <a:cubicBezTo>
                  <a:pt x="5183094" y="2880163"/>
                  <a:pt x="5188515" y="2885584"/>
                  <a:pt x="5188515" y="2892361"/>
                </a:cubicBezTo>
                <a:lnTo>
                  <a:pt x="5188515" y="2937764"/>
                </a:lnTo>
                <a:lnTo>
                  <a:pt x="5115327" y="2937764"/>
                </a:lnTo>
                <a:lnTo>
                  <a:pt x="5115327" y="2892361"/>
                </a:lnTo>
                <a:cubicBezTo>
                  <a:pt x="5115327" y="2885584"/>
                  <a:pt x="5120748" y="2880163"/>
                  <a:pt x="5127526" y="2880163"/>
                </a:cubicBezTo>
                <a:close/>
                <a:moveTo>
                  <a:pt x="7131364" y="2798166"/>
                </a:moveTo>
                <a:lnTo>
                  <a:pt x="7131364" y="3158003"/>
                </a:lnTo>
                <a:lnTo>
                  <a:pt x="7262152" y="3158003"/>
                </a:lnTo>
                <a:lnTo>
                  <a:pt x="7262830" y="2879485"/>
                </a:lnTo>
                <a:cubicBezTo>
                  <a:pt x="7262830" y="2879485"/>
                  <a:pt x="7291292" y="2879485"/>
                  <a:pt x="7291292" y="2879485"/>
                </a:cubicBezTo>
                <a:cubicBezTo>
                  <a:pt x="7302134" y="2879485"/>
                  <a:pt x="7305522" y="2881518"/>
                  <a:pt x="7310944" y="2904558"/>
                </a:cubicBezTo>
                <a:lnTo>
                  <a:pt x="7369223" y="3158003"/>
                </a:lnTo>
                <a:lnTo>
                  <a:pt x="7503399" y="3158003"/>
                </a:lnTo>
                <a:cubicBezTo>
                  <a:pt x="7503399" y="3158003"/>
                  <a:pt x="7435633" y="2867287"/>
                  <a:pt x="7429534" y="2838826"/>
                </a:cubicBezTo>
                <a:cubicBezTo>
                  <a:pt x="7423435" y="2811042"/>
                  <a:pt x="7399717" y="2798166"/>
                  <a:pt x="7377354" y="2798166"/>
                </a:cubicBezTo>
                <a:cubicBezTo>
                  <a:pt x="7360413" y="2798166"/>
                  <a:pt x="7131364" y="2798166"/>
                  <a:pt x="7131364" y="2798166"/>
                </a:cubicBezTo>
                <a:close/>
                <a:moveTo>
                  <a:pt x="6736966" y="2798166"/>
                </a:moveTo>
                <a:lnTo>
                  <a:pt x="6736966" y="3158003"/>
                </a:lnTo>
                <a:lnTo>
                  <a:pt x="6867754" y="3158003"/>
                </a:lnTo>
                <a:lnTo>
                  <a:pt x="6868432" y="3158003"/>
                </a:lnTo>
                <a:lnTo>
                  <a:pt x="6868432" y="2879485"/>
                </a:lnTo>
                <a:cubicBezTo>
                  <a:pt x="6868432" y="2879485"/>
                  <a:pt x="6896894" y="2879485"/>
                  <a:pt x="6896894" y="2879485"/>
                </a:cubicBezTo>
                <a:cubicBezTo>
                  <a:pt x="6907736" y="2879485"/>
                  <a:pt x="6911125" y="2881518"/>
                  <a:pt x="6916546" y="2904558"/>
                </a:cubicBezTo>
                <a:lnTo>
                  <a:pt x="6974825" y="3158003"/>
                </a:lnTo>
                <a:lnTo>
                  <a:pt x="7109001" y="3158003"/>
                </a:lnTo>
                <a:cubicBezTo>
                  <a:pt x="7109001" y="3158003"/>
                  <a:pt x="7041235" y="2867287"/>
                  <a:pt x="7035136" y="2838826"/>
                </a:cubicBezTo>
                <a:cubicBezTo>
                  <a:pt x="7029037" y="2811042"/>
                  <a:pt x="7005319" y="2798166"/>
                  <a:pt x="6982957" y="2798166"/>
                </a:cubicBezTo>
                <a:cubicBezTo>
                  <a:pt x="6966015" y="2798166"/>
                  <a:pt x="6736966" y="2798166"/>
                  <a:pt x="6736966" y="2798166"/>
                </a:cubicBezTo>
                <a:close/>
                <a:moveTo>
                  <a:pt x="6387294" y="2798166"/>
                </a:moveTo>
                <a:cubicBezTo>
                  <a:pt x="6364931" y="2798166"/>
                  <a:pt x="6346634" y="2816463"/>
                  <a:pt x="6346634" y="2838826"/>
                </a:cubicBezTo>
                <a:lnTo>
                  <a:pt x="6346634" y="2880840"/>
                </a:lnTo>
                <a:lnTo>
                  <a:pt x="6539090" y="2880840"/>
                </a:lnTo>
                <a:cubicBezTo>
                  <a:pt x="6545866" y="2880840"/>
                  <a:pt x="6551287" y="2886262"/>
                  <a:pt x="6551287" y="2893038"/>
                </a:cubicBezTo>
                <a:lnTo>
                  <a:pt x="6551287" y="2937764"/>
                </a:lnTo>
                <a:lnTo>
                  <a:pt x="6387294" y="2937764"/>
                </a:lnTo>
                <a:cubicBezTo>
                  <a:pt x="6364931" y="2937764"/>
                  <a:pt x="6346634" y="2956061"/>
                  <a:pt x="6346634" y="2978423"/>
                </a:cubicBezTo>
                <a:lnTo>
                  <a:pt x="6346634" y="3117343"/>
                </a:lnTo>
                <a:cubicBezTo>
                  <a:pt x="6346634" y="3139706"/>
                  <a:pt x="6364931" y="3158003"/>
                  <a:pt x="6387294" y="3158003"/>
                </a:cubicBezTo>
                <a:lnTo>
                  <a:pt x="6681398" y="3158003"/>
                </a:lnTo>
                <a:lnTo>
                  <a:pt x="6681398" y="2838826"/>
                </a:lnTo>
                <a:cubicBezTo>
                  <a:pt x="6681398" y="2816463"/>
                  <a:pt x="6663101" y="2798166"/>
                  <a:pt x="6640738" y="2798166"/>
                </a:cubicBezTo>
                <a:close/>
                <a:moveTo>
                  <a:pt x="5746228" y="2798166"/>
                </a:moveTo>
                <a:lnTo>
                  <a:pt x="5746228" y="3158003"/>
                </a:lnTo>
                <a:lnTo>
                  <a:pt x="5877016" y="3158003"/>
                </a:lnTo>
                <a:lnTo>
                  <a:pt x="5877016" y="2880163"/>
                </a:lnTo>
                <a:lnTo>
                  <a:pt x="5950881" y="2880163"/>
                </a:lnTo>
                <a:lnTo>
                  <a:pt x="5951559" y="3158003"/>
                </a:lnTo>
                <a:lnTo>
                  <a:pt x="6082347" y="3158003"/>
                </a:lnTo>
                <a:lnTo>
                  <a:pt x="6082347" y="2880163"/>
                </a:lnTo>
                <a:cubicBezTo>
                  <a:pt x="6082347" y="2880163"/>
                  <a:pt x="6110809" y="2880163"/>
                  <a:pt x="6110809" y="2880163"/>
                </a:cubicBezTo>
                <a:cubicBezTo>
                  <a:pt x="6121652" y="2880163"/>
                  <a:pt x="6125040" y="2882196"/>
                  <a:pt x="6130461" y="2905236"/>
                </a:cubicBezTo>
                <a:lnTo>
                  <a:pt x="6188062" y="3158003"/>
                </a:lnTo>
                <a:lnTo>
                  <a:pt x="6322239" y="3158003"/>
                </a:lnTo>
                <a:cubicBezTo>
                  <a:pt x="6322239" y="3158003"/>
                  <a:pt x="6254473" y="2867287"/>
                  <a:pt x="6248374" y="2838826"/>
                </a:cubicBezTo>
                <a:cubicBezTo>
                  <a:pt x="6242275" y="2811042"/>
                  <a:pt x="6218557" y="2798166"/>
                  <a:pt x="6196194" y="2798166"/>
                </a:cubicBezTo>
                <a:cubicBezTo>
                  <a:pt x="6179253" y="2798166"/>
                  <a:pt x="5746228" y="2798166"/>
                  <a:pt x="5746228" y="2798166"/>
                </a:cubicBezTo>
                <a:close/>
                <a:moveTo>
                  <a:pt x="5025876" y="2798166"/>
                </a:moveTo>
                <a:cubicBezTo>
                  <a:pt x="5003513" y="2798166"/>
                  <a:pt x="4985216" y="2816463"/>
                  <a:pt x="4985216" y="2838826"/>
                </a:cubicBezTo>
                <a:lnTo>
                  <a:pt x="4985216" y="3117343"/>
                </a:lnTo>
                <a:cubicBezTo>
                  <a:pt x="4985216" y="3139706"/>
                  <a:pt x="5003513" y="3158003"/>
                  <a:pt x="5025876" y="3158003"/>
                </a:cubicBezTo>
                <a:lnTo>
                  <a:pt x="5279320" y="3158003"/>
                </a:lnTo>
                <a:cubicBezTo>
                  <a:pt x="5301683" y="3158003"/>
                  <a:pt x="5319981" y="3139706"/>
                  <a:pt x="5319981" y="3117343"/>
                </a:cubicBezTo>
                <a:lnTo>
                  <a:pt x="5319981" y="3076684"/>
                </a:lnTo>
                <a:lnTo>
                  <a:pt x="5127526" y="3076684"/>
                </a:lnTo>
                <a:cubicBezTo>
                  <a:pt x="5120748" y="3076684"/>
                  <a:pt x="5115327" y="3071263"/>
                  <a:pt x="5115327" y="3064486"/>
                </a:cubicBezTo>
                <a:lnTo>
                  <a:pt x="5115327" y="3019761"/>
                </a:lnTo>
                <a:lnTo>
                  <a:pt x="5319981" y="3019761"/>
                </a:lnTo>
                <a:lnTo>
                  <a:pt x="5319981" y="2838826"/>
                </a:lnTo>
                <a:cubicBezTo>
                  <a:pt x="5319981" y="2816463"/>
                  <a:pt x="5301683" y="2798166"/>
                  <a:pt x="5279320" y="2798166"/>
                </a:cubicBezTo>
                <a:close/>
                <a:moveTo>
                  <a:pt x="5561227" y="2651114"/>
                </a:moveTo>
                <a:lnTo>
                  <a:pt x="5560549" y="3158003"/>
                </a:lnTo>
                <a:lnTo>
                  <a:pt x="5692015" y="3158003"/>
                </a:lnTo>
                <a:lnTo>
                  <a:pt x="5692015" y="2651114"/>
                </a:lnTo>
                <a:close/>
                <a:moveTo>
                  <a:pt x="5374870" y="2651114"/>
                </a:moveTo>
                <a:lnTo>
                  <a:pt x="5374870" y="3158003"/>
                </a:lnTo>
                <a:lnTo>
                  <a:pt x="5505658" y="3158003"/>
                </a:lnTo>
                <a:lnTo>
                  <a:pt x="5505658" y="2651114"/>
                </a:lnTo>
                <a:close/>
                <a:moveTo>
                  <a:pt x="4589463" y="2650436"/>
                </a:moveTo>
                <a:lnTo>
                  <a:pt x="4589463" y="3158003"/>
                </a:lnTo>
                <a:lnTo>
                  <a:pt x="4720251" y="3158003"/>
                </a:lnTo>
                <a:lnTo>
                  <a:pt x="4720929" y="2878807"/>
                </a:lnTo>
                <a:cubicBezTo>
                  <a:pt x="4720929" y="2878807"/>
                  <a:pt x="4749391" y="2878807"/>
                  <a:pt x="4749391" y="2878807"/>
                </a:cubicBezTo>
                <a:cubicBezTo>
                  <a:pt x="4760233" y="2878807"/>
                  <a:pt x="4763622" y="2880840"/>
                  <a:pt x="4769043" y="2903881"/>
                </a:cubicBezTo>
                <a:lnTo>
                  <a:pt x="4827322" y="3157325"/>
                </a:lnTo>
                <a:lnTo>
                  <a:pt x="4961498" y="3157325"/>
                </a:lnTo>
                <a:cubicBezTo>
                  <a:pt x="4961498" y="3157325"/>
                  <a:pt x="4893732" y="2866609"/>
                  <a:pt x="4887633" y="2838148"/>
                </a:cubicBezTo>
                <a:cubicBezTo>
                  <a:pt x="4881534" y="2810364"/>
                  <a:pt x="4857816" y="2797488"/>
                  <a:pt x="4835453" y="2797488"/>
                </a:cubicBezTo>
                <a:cubicBezTo>
                  <a:pt x="4831388" y="2797488"/>
                  <a:pt x="4720929" y="2797488"/>
                  <a:pt x="4720929" y="2797488"/>
                </a:cubicBezTo>
                <a:lnTo>
                  <a:pt x="4720251" y="2650436"/>
                </a:lnTo>
                <a:close/>
                <a:moveTo>
                  <a:pt x="7537283" y="2567085"/>
                </a:moveTo>
                <a:cubicBezTo>
                  <a:pt x="7598272" y="2567085"/>
                  <a:pt x="7647741" y="2616554"/>
                  <a:pt x="7647741" y="2678221"/>
                </a:cubicBezTo>
                <a:cubicBezTo>
                  <a:pt x="7646386" y="2739210"/>
                  <a:pt x="7596239" y="2790712"/>
                  <a:pt x="7535927" y="2790712"/>
                </a:cubicBezTo>
                <a:cubicBezTo>
                  <a:pt x="7515597" y="2790712"/>
                  <a:pt x="7496623" y="2785291"/>
                  <a:pt x="7480359" y="2775804"/>
                </a:cubicBezTo>
                <a:cubicBezTo>
                  <a:pt x="7487136" y="2775804"/>
                  <a:pt x="7495945" y="2774449"/>
                  <a:pt x="7502722" y="2773093"/>
                </a:cubicBezTo>
                <a:cubicBezTo>
                  <a:pt x="7510176" y="2771738"/>
                  <a:pt x="7517631" y="2769027"/>
                  <a:pt x="7524407" y="2765639"/>
                </a:cubicBezTo>
                <a:cubicBezTo>
                  <a:pt x="7533894" y="2761573"/>
                  <a:pt x="7543382" y="2756829"/>
                  <a:pt x="7550836" y="2748020"/>
                </a:cubicBezTo>
                <a:cubicBezTo>
                  <a:pt x="7556257" y="2741921"/>
                  <a:pt x="7563034" y="2735144"/>
                  <a:pt x="7569810" y="2731078"/>
                </a:cubicBezTo>
                <a:cubicBezTo>
                  <a:pt x="7577265" y="2726335"/>
                  <a:pt x="7584719" y="2721591"/>
                  <a:pt x="7592851" y="2718203"/>
                </a:cubicBezTo>
                <a:cubicBezTo>
                  <a:pt x="7595561" y="2716848"/>
                  <a:pt x="7598950" y="2716170"/>
                  <a:pt x="7601660" y="2716170"/>
                </a:cubicBezTo>
                <a:cubicBezTo>
                  <a:pt x="7607082" y="2716170"/>
                  <a:pt x="7612503" y="2714137"/>
                  <a:pt x="7617924" y="2712104"/>
                </a:cubicBezTo>
                <a:cubicBezTo>
                  <a:pt x="7621990" y="2710749"/>
                  <a:pt x="7626056" y="2709393"/>
                  <a:pt x="7630122" y="2708716"/>
                </a:cubicBezTo>
                <a:cubicBezTo>
                  <a:pt x="7630800" y="2708716"/>
                  <a:pt x="7631477" y="2708716"/>
                  <a:pt x="7631477" y="2707360"/>
                </a:cubicBezTo>
                <a:cubicBezTo>
                  <a:pt x="7631477" y="2706005"/>
                  <a:pt x="7630122" y="2706683"/>
                  <a:pt x="7629444" y="2706005"/>
                </a:cubicBezTo>
                <a:cubicBezTo>
                  <a:pt x="7624023" y="2704650"/>
                  <a:pt x="7618602" y="2702617"/>
                  <a:pt x="7613858" y="2700584"/>
                </a:cubicBezTo>
                <a:cubicBezTo>
                  <a:pt x="7610470" y="2699906"/>
                  <a:pt x="7607082" y="2699228"/>
                  <a:pt x="7603693" y="2700584"/>
                </a:cubicBezTo>
                <a:cubicBezTo>
                  <a:pt x="7598272" y="2701939"/>
                  <a:pt x="7594206" y="2704650"/>
                  <a:pt x="7590140" y="2708038"/>
                </a:cubicBezTo>
                <a:cubicBezTo>
                  <a:pt x="7583363" y="2713459"/>
                  <a:pt x="7575909" y="2718203"/>
                  <a:pt x="7568455" y="2720913"/>
                </a:cubicBezTo>
                <a:cubicBezTo>
                  <a:pt x="7563034" y="2723624"/>
                  <a:pt x="7556935" y="2724979"/>
                  <a:pt x="7550836" y="2725657"/>
                </a:cubicBezTo>
                <a:cubicBezTo>
                  <a:pt x="7549480" y="2725657"/>
                  <a:pt x="7547448" y="2726335"/>
                  <a:pt x="7546092" y="2725657"/>
                </a:cubicBezTo>
                <a:cubicBezTo>
                  <a:pt x="7550836" y="2722269"/>
                  <a:pt x="7556257" y="2719558"/>
                  <a:pt x="7560323" y="2714137"/>
                </a:cubicBezTo>
                <a:cubicBezTo>
                  <a:pt x="7563711" y="2710071"/>
                  <a:pt x="7566422" y="2706005"/>
                  <a:pt x="7569810" y="2702617"/>
                </a:cubicBezTo>
                <a:cubicBezTo>
                  <a:pt x="7575232" y="2697873"/>
                  <a:pt x="7580653" y="2693807"/>
                  <a:pt x="7586752" y="2690419"/>
                </a:cubicBezTo>
                <a:lnTo>
                  <a:pt x="7600983" y="2682287"/>
                </a:lnTo>
                <a:cubicBezTo>
                  <a:pt x="7603693" y="2680932"/>
                  <a:pt x="7607082" y="2679576"/>
                  <a:pt x="7609792" y="2678899"/>
                </a:cubicBezTo>
                <a:cubicBezTo>
                  <a:pt x="7611825" y="2678221"/>
                  <a:pt x="7613858" y="2678221"/>
                  <a:pt x="7615891" y="2678221"/>
                </a:cubicBezTo>
                <a:cubicBezTo>
                  <a:pt x="7621312" y="2678221"/>
                  <a:pt x="7627411" y="2674155"/>
                  <a:pt x="7632833" y="2672122"/>
                </a:cubicBezTo>
                <a:cubicBezTo>
                  <a:pt x="7635543" y="2671444"/>
                  <a:pt x="7638254" y="2671444"/>
                  <a:pt x="7640287" y="2670089"/>
                </a:cubicBezTo>
                <a:cubicBezTo>
                  <a:pt x="7640964" y="2670089"/>
                  <a:pt x="7640964" y="2669411"/>
                  <a:pt x="7640964" y="2668734"/>
                </a:cubicBezTo>
                <a:lnTo>
                  <a:pt x="7640287" y="2668056"/>
                </a:lnTo>
                <a:cubicBezTo>
                  <a:pt x="7633510" y="2667378"/>
                  <a:pt x="7628089" y="2665345"/>
                  <a:pt x="7621312" y="2663312"/>
                </a:cubicBezTo>
                <a:cubicBezTo>
                  <a:pt x="7615891" y="2662635"/>
                  <a:pt x="7610470" y="2662635"/>
                  <a:pt x="7605726" y="2665345"/>
                </a:cubicBezTo>
                <a:cubicBezTo>
                  <a:pt x="7600983" y="2668734"/>
                  <a:pt x="7596917" y="2672122"/>
                  <a:pt x="7592173" y="2675510"/>
                </a:cubicBezTo>
                <a:cubicBezTo>
                  <a:pt x="7590818" y="2676188"/>
                  <a:pt x="7589463" y="2677543"/>
                  <a:pt x="7588107" y="2678221"/>
                </a:cubicBezTo>
                <a:cubicBezTo>
                  <a:pt x="7582686" y="2681609"/>
                  <a:pt x="7576587" y="2684998"/>
                  <a:pt x="7570488" y="2687031"/>
                </a:cubicBezTo>
                <a:cubicBezTo>
                  <a:pt x="7564389" y="2689063"/>
                  <a:pt x="7558290" y="2689741"/>
                  <a:pt x="7552191" y="2689741"/>
                </a:cubicBezTo>
                <a:cubicBezTo>
                  <a:pt x="7550158" y="2689741"/>
                  <a:pt x="7548125" y="2688386"/>
                  <a:pt x="7546770" y="2686353"/>
                </a:cubicBezTo>
                <a:cubicBezTo>
                  <a:pt x="7545415" y="2683642"/>
                  <a:pt x="7544737" y="2680932"/>
                  <a:pt x="7544737" y="2678221"/>
                </a:cubicBezTo>
                <a:cubicBezTo>
                  <a:pt x="7544737" y="2676188"/>
                  <a:pt x="7544737" y="2674833"/>
                  <a:pt x="7544059" y="2672800"/>
                </a:cubicBezTo>
                <a:cubicBezTo>
                  <a:pt x="7544059" y="2668056"/>
                  <a:pt x="7543382" y="2661957"/>
                  <a:pt x="7544737" y="2657214"/>
                </a:cubicBezTo>
                <a:cubicBezTo>
                  <a:pt x="7545415" y="2652470"/>
                  <a:pt x="7546770" y="2647726"/>
                  <a:pt x="7546092" y="2642983"/>
                </a:cubicBezTo>
                <a:cubicBezTo>
                  <a:pt x="7544737" y="2638917"/>
                  <a:pt x="7539316" y="2634173"/>
                  <a:pt x="7526440" y="2623331"/>
                </a:cubicBezTo>
                <a:cubicBezTo>
                  <a:pt x="7513565" y="2611810"/>
                  <a:pt x="7500011" y="2596902"/>
                  <a:pt x="7493235" y="2584704"/>
                </a:cubicBezTo>
                <a:cubicBezTo>
                  <a:pt x="7492557" y="2583349"/>
                  <a:pt x="7491879" y="2581993"/>
                  <a:pt x="7491202" y="2581316"/>
                </a:cubicBezTo>
                <a:cubicBezTo>
                  <a:pt x="7489846" y="2581316"/>
                  <a:pt x="7489846" y="2581993"/>
                  <a:pt x="7489169" y="2582671"/>
                </a:cubicBezTo>
                <a:cubicBezTo>
                  <a:pt x="7483748" y="2590125"/>
                  <a:pt x="7481714" y="2598935"/>
                  <a:pt x="7483070" y="2608422"/>
                </a:cubicBezTo>
                <a:cubicBezTo>
                  <a:pt x="7485103" y="2617909"/>
                  <a:pt x="7489169" y="2626041"/>
                  <a:pt x="7495945" y="2633495"/>
                </a:cubicBezTo>
                <a:cubicBezTo>
                  <a:pt x="7499334" y="2637561"/>
                  <a:pt x="7503400" y="2642983"/>
                  <a:pt x="7505433" y="2647049"/>
                </a:cubicBezTo>
                <a:cubicBezTo>
                  <a:pt x="7507466" y="2651115"/>
                  <a:pt x="7508143" y="2655181"/>
                  <a:pt x="7507466" y="2659924"/>
                </a:cubicBezTo>
                <a:lnTo>
                  <a:pt x="7497301" y="2652470"/>
                </a:lnTo>
                <a:cubicBezTo>
                  <a:pt x="7497301" y="2652470"/>
                  <a:pt x="7493235" y="2649759"/>
                  <a:pt x="7487136" y="2645016"/>
                </a:cubicBezTo>
                <a:cubicBezTo>
                  <a:pt x="7481714" y="2640950"/>
                  <a:pt x="7475616" y="2637561"/>
                  <a:pt x="7466128" y="2626719"/>
                </a:cubicBezTo>
                <a:cubicBezTo>
                  <a:pt x="7466128" y="2626041"/>
                  <a:pt x="7465451" y="2626041"/>
                  <a:pt x="7464773" y="2626719"/>
                </a:cubicBezTo>
                <a:cubicBezTo>
                  <a:pt x="7464095" y="2627397"/>
                  <a:pt x="7464095" y="2628074"/>
                  <a:pt x="7463418" y="2629429"/>
                </a:cubicBezTo>
                <a:cubicBezTo>
                  <a:pt x="7462062" y="2640272"/>
                  <a:pt x="7461385" y="2653148"/>
                  <a:pt x="7467484" y="2661957"/>
                </a:cubicBezTo>
                <a:cubicBezTo>
                  <a:pt x="7470872" y="2667378"/>
                  <a:pt x="7475616" y="2672122"/>
                  <a:pt x="7480359" y="2676866"/>
                </a:cubicBezTo>
                <a:cubicBezTo>
                  <a:pt x="7483748" y="2679576"/>
                  <a:pt x="7486458" y="2682965"/>
                  <a:pt x="7489846" y="2685675"/>
                </a:cubicBezTo>
                <a:cubicBezTo>
                  <a:pt x="7493235" y="2688386"/>
                  <a:pt x="7496623" y="2691774"/>
                  <a:pt x="7496623" y="2695840"/>
                </a:cubicBezTo>
                <a:cubicBezTo>
                  <a:pt x="7497301" y="2700584"/>
                  <a:pt x="7495268" y="2704650"/>
                  <a:pt x="7493912" y="2708716"/>
                </a:cubicBezTo>
                <a:cubicBezTo>
                  <a:pt x="7491879" y="2712104"/>
                  <a:pt x="7490524" y="2715492"/>
                  <a:pt x="7487814" y="2717525"/>
                </a:cubicBezTo>
                <a:cubicBezTo>
                  <a:pt x="7483748" y="2720236"/>
                  <a:pt x="7477649" y="2718203"/>
                  <a:pt x="7472905" y="2718880"/>
                </a:cubicBezTo>
                <a:cubicBezTo>
                  <a:pt x="7469517" y="2718880"/>
                  <a:pt x="7467484" y="2722269"/>
                  <a:pt x="7466128" y="2724979"/>
                </a:cubicBezTo>
                <a:cubicBezTo>
                  <a:pt x="7464095" y="2728368"/>
                  <a:pt x="7462062" y="2731756"/>
                  <a:pt x="7462740" y="2735822"/>
                </a:cubicBezTo>
                <a:cubicBezTo>
                  <a:pt x="7463418" y="2740566"/>
                  <a:pt x="7465451" y="2744632"/>
                  <a:pt x="7466806" y="2746665"/>
                </a:cubicBezTo>
                <a:cubicBezTo>
                  <a:pt x="7467484" y="2747342"/>
                  <a:pt x="7468161" y="2748697"/>
                  <a:pt x="7469517" y="2748697"/>
                </a:cubicBezTo>
                <a:cubicBezTo>
                  <a:pt x="7471550" y="2748020"/>
                  <a:pt x="7473583" y="2747342"/>
                  <a:pt x="7475616" y="2745987"/>
                </a:cubicBezTo>
                <a:cubicBezTo>
                  <a:pt x="7485103" y="2737855"/>
                  <a:pt x="7489169" y="2735144"/>
                  <a:pt x="7499334" y="2732434"/>
                </a:cubicBezTo>
                <a:cubicBezTo>
                  <a:pt x="7493235" y="2735144"/>
                  <a:pt x="7488491" y="2741921"/>
                  <a:pt x="7487136" y="2743954"/>
                </a:cubicBezTo>
                <a:cubicBezTo>
                  <a:pt x="7479004" y="2753441"/>
                  <a:pt x="7471550" y="2757507"/>
                  <a:pt x="7460029" y="2755474"/>
                </a:cubicBezTo>
                <a:cubicBezTo>
                  <a:pt x="7457319" y="2754796"/>
                  <a:pt x="7455963" y="2754119"/>
                  <a:pt x="7455963" y="2754119"/>
                </a:cubicBezTo>
                <a:cubicBezTo>
                  <a:pt x="7445121" y="2742599"/>
                  <a:pt x="7426146" y="2716170"/>
                  <a:pt x="7426146" y="2678221"/>
                </a:cubicBezTo>
                <a:cubicBezTo>
                  <a:pt x="7426146" y="2617232"/>
                  <a:pt x="7475616" y="2567085"/>
                  <a:pt x="7537283" y="2567085"/>
                </a:cubicBezTo>
                <a:close/>
                <a:moveTo>
                  <a:pt x="7535927" y="2552854"/>
                </a:moveTo>
                <a:cubicBezTo>
                  <a:pt x="7466128" y="2552854"/>
                  <a:pt x="7409205" y="2609777"/>
                  <a:pt x="7409205" y="2679576"/>
                </a:cubicBezTo>
                <a:cubicBezTo>
                  <a:pt x="7409205" y="2749375"/>
                  <a:pt x="7466128" y="2806299"/>
                  <a:pt x="7535927" y="2806299"/>
                </a:cubicBezTo>
                <a:cubicBezTo>
                  <a:pt x="7605726" y="2806299"/>
                  <a:pt x="7662650" y="2749375"/>
                  <a:pt x="7662650" y="2679576"/>
                </a:cubicBezTo>
                <a:cubicBezTo>
                  <a:pt x="7662650" y="2609777"/>
                  <a:pt x="7605726" y="2552854"/>
                  <a:pt x="7535927" y="2552854"/>
                </a:cubicBezTo>
                <a:close/>
                <a:moveTo>
                  <a:pt x="0" y="0"/>
                </a:moveTo>
                <a:lnTo>
                  <a:pt x="12191999" y="0"/>
                </a:lnTo>
                <a:lnTo>
                  <a:pt x="12191999" y="6858000"/>
                </a:lnTo>
                <a:lnTo>
                  <a:pt x="0" y="6858000"/>
                </a:lnTo>
                <a:close/>
              </a:path>
            </a:pathLst>
          </a:custGeom>
          <a:blipFill>
            <a:blip r:embed="rId2">
              <a:extLst>
                <a:ext uri="{BEBA8EAE-BF5A-486C-A8C5-ECC9F3942E4B}">
                  <a14:imgProps xmlns:a14="http://schemas.microsoft.com/office/drawing/2010/main">
                    <a14:imgLayer r:embed="rId3">
                      <a14:imgEffect>
                        <a14:brightnessContrast bright="-30000"/>
                      </a14:imgEffect>
                    </a14:imgLayer>
                  </a14:imgProps>
                </a:ext>
              </a:extLst>
            </a:blip>
            <a:stretch>
              <a:fillRect/>
            </a:stretch>
          </a:blipFill>
        </p:spPr>
        <p:txBody>
          <a:bodyPr wrap="square">
            <a:noAutofit/>
          </a:bodyPr>
          <a:lstStyle>
            <a:lvl1pPr marL="285750" indent="-285750" algn="ctr">
              <a:buFontTx/>
              <a:buBlip>
                <a:blip r:embed="rId4"/>
              </a:buBlip>
              <a:defRPr>
                <a:solidFill>
                  <a:schemeClr val="bg1"/>
                </a:solidFill>
              </a:defRPr>
            </a:lvl1pPr>
          </a:lstStyle>
          <a:p>
            <a:endParaRPr lang="en-US"/>
          </a:p>
          <a:p>
            <a:endParaRPr lang="en-US"/>
          </a:p>
          <a:p>
            <a:r>
              <a:rPr lang="en-US"/>
              <a:t>Fill image placeholder and make the image 30% darker!</a:t>
            </a:r>
            <a:endParaRPr lang="de-DE"/>
          </a:p>
        </p:txBody>
      </p:sp>
      <p:sp>
        <p:nvSpPr>
          <p:cNvPr id="65" name="Titel 1">
            <a:extLst>
              <a:ext uri="{FF2B5EF4-FFF2-40B4-BE49-F238E27FC236}">
                <a16:creationId xmlns:a16="http://schemas.microsoft.com/office/drawing/2014/main" id="{E49B6C10-9696-4A20-A390-BBF8A02CA45E}"/>
              </a:ext>
            </a:extLst>
          </p:cNvPr>
          <p:cNvSpPr>
            <a:spLocks noGrp="1"/>
          </p:cNvSpPr>
          <p:nvPr>
            <p:ph type="title" hasCustomPrompt="1"/>
          </p:nvPr>
        </p:nvSpPr>
        <p:spPr>
          <a:xfrm>
            <a:off x="815952" y="3728788"/>
            <a:ext cx="10560096" cy="1148012"/>
          </a:xfrm>
        </p:spPr>
        <p:txBody>
          <a:bodyPr anchor="t">
            <a:normAutofit/>
          </a:bodyPr>
          <a:lstStyle>
            <a:lvl1pPr algn="ctr">
              <a:lnSpc>
                <a:spcPct val="100000"/>
              </a:lnSpc>
              <a:defRPr sz="3600">
                <a:solidFill>
                  <a:schemeClr val="bg1"/>
                </a:solidFill>
              </a:defRPr>
            </a:lvl1pPr>
          </a:lstStyle>
          <a:p>
            <a:r>
              <a:rPr lang="de-DE"/>
              <a:t>Headline</a:t>
            </a:r>
          </a:p>
        </p:txBody>
      </p:sp>
      <p:grpSp>
        <p:nvGrpSpPr>
          <p:cNvPr id="3" name="Grafik 1">
            <a:extLst>
              <a:ext uri="{FF2B5EF4-FFF2-40B4-BE49-F238E27FC236}">
                <a16:creationId xmlns:a16="http://schemas.microsoft.com/office/drawing/2014/main" id="{E72B9C0B-F869-48CB-84AA-6132E62EFC1D}"/>
              </a:ext>
            </a:extLst>
          </p:cNvPr>
          <p:cNvGrpSpPr/>
          <p:nvPr/>
        </p:nvGrpSpPr>
        <p:grpSpPr>
          <a:xfrm>
            <a:off x="4588770" y="2552700"/>
            <a:ext cx="3077435" cy="777671"/>
            <a:chOff x="4591049" y="2550319"/>
            <a:chExt cx="3068013" cy="775290"/>
          </a:xfrm>
          <a:solidFill>
            <a:schemeClr val="accent1"/>
          </a:solidFill>
        </p:grpSpPr>
        <p:grpSp>
          <p:nvGrpSpPr>
            <p:cNvPr id="4" name="Grafik 1">
              <a:extLst>
                <a:ext uri="{FF2B5EF4-FFF2-40B4-BE49-F238E27FC236}">
                  <a16:creationId xmlns:a16="http://schemas.microsoft.com/office/drawing/2014/main" id="{E72B9C0B-F869-48CB-84AA-6132E62EFC1D}"/>
                </a:ext>
              </a:extLst>
            </p:cNvPr>
            <p:cNvGrpSpPr/>
            <p:nvPr/>
          </p:nvGrpSpPr>
          <p:grpSpPr>
            <a:xfrm>
              <a:off x="4591049" y="2647737"/>
              <a:ext cx="2909031" cy="506712"/>
              <a:chOff x="4591049" y="2647737"/>
              <a:chExt cx="2909031" cy="506712"/>
            </a:xfrm>
            <a:solidFill>
              <a:srgbClr val="E42313"/>
            </a:solidFill>
          </p:grpSpPr>
          <p:sp>
            <p:nvSpPr>
              <p:cNvPr id="5" name="Freihandform: Form 4">
                <a:extLst>
                  <a:ext uri="{FF2B5EF4-FFF2-40B4-BE49-F238E27FC236}">
                    <a16:creationId xmlns:a16="http://schemas.microsoft.com/office/drawing/2014/main" id="{58083A5F-77D4-479C-8508-64182CD83B35}"/>
                  </a:ext>
                </a:extLst>
              </p:cNvPr>
              <p:cNvSpPr/>
              <p:nvPr/>
            </p:nvSpPr>
            <p:spPr>
              <a:xfrm>
                <a:off x="4591049" y="2647737"/>
                <a:ext cx="371408" cy="506712"/>
              </a:xfrm>
              <a:custGeom>
                <a:avLst/>
                <a:gdLst>
                  <a:gd name="connsiteX0" fmla="*/ 130568 w 371408"/>
                  <a:gd name="connsiteY0" fmla="*/ 506713 h 506712"/>
                  <a:gd name="connsiteX1" fmla="*/ 0 w 371408"/>
                  <a:gd name="connsiteY1" fmla="*/ 506713 h 506712"/>
                  <a:gd name="connsiteX2" fmla="*/ 0 w 371408"/>
                  <a:gd name="connsiteY2" fmla="*/ 0 h 506712"/>
                  <a:gd name="connsiteX3" fmla="*/ 130568 w 371408"/>
                  <a:gd name="connsiteY3" fmla="*/ 0 h 506712"/>
                  <a:gd name="connsiteX4" fmla="*/ 131245 w 371408"/>
                  <a:gd name="connsiteY4" fmla="*/ 146805 h 506712"/>
                  <a:gd name="connsiteX5" fmla="*/ 245576 w 371408"/>
                  <a:gd name="connsiteY5" fmla="*/ 146805 h 506712"/>
                  <a:gd name="connsiteX6" fmla="*/ 297668 w 371408"/>
                  <a:gd name="connsiteY6" fmla="*/ 187396 h 506712"/>
                  <a:gd name="connsiteX7" fmla="*/ 371409 w 371408"/>
                  <a:gd name="connsiteY7" fmla="*/ 506036 h 506712"/>
                  <a:gd name="connsiteX8" fmla="*/ 237458 w 371408"/>
                  <a:gd name="connsiteY8" fmla="*/ 506036 h 506712"/>
                  <a:gd name="connsiteX9" fmla="*/ 179278 w 371408"/>
                  <a:gd name="connsiteY9" fmla="*/ 253018 h 506712"/>
                  <a:gd name="connsiteX10" fmla="*/ 159658 w 371408"/>
                  <a:gd name="connsiteY10" fmla="*/ 227987 h 506712"/>
                  <a:gd name="connsiteX11" fmla="*/ 131245 w 371408"/>
                  <a:gd name="connsiteY11" fmla="*/ 227987 h 506712"/>
                  <a:gd name="connsiteX12" fmla="*/ 130568 w 371408"/>
                  <a:gd name="connsiteY12" fmla="*/ 506713 h 50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408" h="506712">
                    <a:moveTo>
                      <a:pt x="130568" y="506713"/>
                    </a:moveTo>
                    <a:lnTo>
                      <a:pt x="0" y="506713"/>
                    </a:lnTo>
                    <a:lnTo>
                      <a:pt x="0" y="0"/>
                    </a:lnTo>
                    <a:lnTo>
                      <a:pt x="130568" y="0"/>
                    </a:lnTo>
                    <a:lnTo>
                      <a:pt x="131245" y="146805"/>
                    </a:lnTo>
                    <a:cubicBezTo>
                      <a:pt x="131245" y="146805"/>
                      <a:pt x="241517" y="146805"/>
                      <a:pt x="245576" y="146805"/>
                    </a:cubicBezTo>
                    <a:cubicBezTo>
                      <a:pt x="267902" y="146805"/>
                      <a:pt x="291580" y="159659"/>
                      <a:pt x="297668" y="187396"/>
                    </a:cubicBezTo>
                    <a:cubicBezTo>
                      <a:pt x="303757" y="215810"/>
                      <a:pt x="371409" y="506036"/>
                      <a:pt x="371409" y="506036"/>
                    </a:cubicBezTo>
                    <a:lnTo>
                      <a:pt x="237458" y="506036"/>
                    </a:lnTo>
                    <a:lnTo>
                      <a:pt x="179278" y="253018"/>
                    </a:lnTo>
                    <a:cubicBezTo>
                      <a:pt x="173865" y="230017"/>
                      <a:pt x="170483" y="227987"/>
                      <a:pt x="159658" y="227987"/>
                    </a:cubicBezTo>
                    <a:cubicBezTo>
                      <a:pt x="159658" y="227987"/>
                      <a:pt x="131245" y="227987"/>
                      <a:pt x="131245" y="227987"/>
                    </a:cubicBezTo>
                    <a:lnTo>
                      <a:pt x="130568" y="506713"/>
                    </a:lnTo>
                    <a:close/>
                  </a:path>
                </a:pathLst>
              </a:custGeom>
              <a:solidFill>
                <a:srgbClr val="E42313"/>
              </a:solidFill>
              <a:ln w="6756"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579284D4-7742-420B-AEF0-593FD613EBDC}"/>
                  </a:ext>
                </a:extLst>
              </p:cNvPr>
              <p:cNvSpPr/>
              <p:nvPr/>
            </p:nvSpPr>
            <p:spPr>
              <a:xfrm>
                <a:off x="4986136" y="2795218"/>
                <a:ext cx="334200" cy="359231"/>
              </a:xfrm>
              <a:custGeom>
                <a:avLst/>
                <a:gdLst>
                  <a:gd name="connsiteX0" fmla="*/ 129892 w 334200"/>
                  <a:gd name="connsiteY0" fmla="*/ 139363 h 359231"/>
                  <a:gd name="connsiteX1" fmla="*/ 129892 w 334200"/>
                  <a:gd name="connsiteY1" fmla="*/ 94036 h 359231"/>
                  <a:gd name="connsiteX2" fmla="*/ 142069 w 334200"/>
                  <a:gd name="connsiteY2" fmla="*/ 81859 h 359231"/>
                  <a:gd name="connsiteX3" fmla="*/ 190778 w 334200"/>
                  <a:gd name="connsiteY3" fmla="*/ 81859 h 359231"/>
                  <a:gd name="connsiteX4" fmla="*/ 202956 w 334200"/>
                  <a:gd name="connsiteY4" fmla="*/ 94036 h 359231"/>
                  <a:gd name="connsiteX5" fmla="*/ 202956 w 334200"/>
                  <a:gd name="connsiteY5" fmla="*/ 139363 h 359231"/>
                  <a:gd name="connsiteX6" fmla="*/ 129892 w 334200"/>
                  <a:gd name="connsiteY6" fmla="*/ 139363 h 359231"/>
                  <a:gd name="connsiteX7" fmla="*/ 334200 w 334200"/>
                  <a:gd name="connsiteY7" fmla="*/ 40591 h 359231"/>
                  <a:gd name="connsiteX8" fmla="*/ 293609 w 334200"/>
                  <a:gd name="connsiteY8" fmla="*/ 0 h 359231"/>
                  <a:gd name="connsiteX9" fmla="*/ 40591 w 334200"/>
                  <a:gd name="connsiteY9" fmla="*/ 0 h 359231"/>
                  <a:gd name="connsiteX10" fmla="*/ 0 w 334200"/>
                  <a:gd name="connsiteY10" fmla="*/ 40591 h 359231"/>
                  <a:gd name="connsiteX11" fmla="*/ 0 w 334200"/>
                  <a:gd name="connsiteY11" fmla="*/ 318641 h 359231"/>
                  <a:gd name="connsiteX12" fmla="*/ 40591 w 334200"/>
                  <a:gd name="connsiteY12" fmla="*/ 359232 h 359231"/>
                  <a:gd name="connsiteX13" fmla="*/ 293609 w 334200"/>
                  <a:gd name="connsiteY13" fmla="*/ 359232 h 359231"/>
                  <a:gd name="connsiteX14" fmla="*/ 334200 w 334200"/>
                  <a:gd name="connsiteY14" fmla="*/ 318641 h 359231"/>
                  <a:gd name="connsiteX15" fmla="*/ 334200 w 334200"/>
                  <a:gd name="connsiteY15" fmla="*/ 278049 h 359231"/>
                  <a:gd name="connsiteX16" fmla="*/ 142069 w 334200"/>
                  <a:gd name="connsiteY16" fmla="*/ 278049 h 359231"/>
                  <a:gd name="connsiteX17" fmla="*/ 129892 w 334200"/>
                  <a:gd name="connsiteY17" fmla="*/ 265872 h 359231"/>
                  <a:gd name="connsiteX18" fmla="*/ 129892 w 334200"/>
                  <a:gd name="connsiteY18" fmla="*/ 221222 h 359231"/>
                  <a:gd name="connsiteX19" fmla="*/ 334200 w 334200"/>
                  <a:gd name="connsiteY19" fmla="*/ 221222 h 359231"/>
                  <a:gd name="connsiteX20" fmla="*/ 334200 w 334200"/>
                  <a:gd name="connsiteY20" fmla="*/ 40591 h 3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200" h="359231">
                    <a:moveTo>
                      <a:pt x="129892" y="139363"/>
                    </a:moveTo>
                    <a:lnTo>
                      <a:pt x="129892" y="94036"/>
                    </a:lnTo>
                    <a:cubicBezTo>
                      <a:pt x="129892" y="87271"/>
                      <a:pt x="135304" y="81859"/>
                      <a:pt x="142069" y="81859"/>
                    </a:cubicBezTo>
                    <a:lnTo>
                      <a:pt x="190778" y="81859"/>
                    </a:lnTo>
                    <a:cubicBezTo>
                      <a:pt x="197544" y="81859"/>
                      <a:pt x="202956" y="87271"/>
                      <a:pt x="202956" y="94036"/>
                    </a:cubicBezTo>
                    <a:lnTo>
                      <a:pt x="202956" y="139363"/>
                    </a:lnTo>
                    <a:lnTo>
                      <a:pt x="129892" y="139363"/>
                    </a:lnTo>
                    <a:close/>
                    <a:moveTo>
                      <a:pt x="334200" y="40591"/>
                    </a:moveTo>
                    <a:cubicBezTo>
                      <a:pt x="334200" y="18266"/>
                      <a:pt x="315934" y="0"/>
                      <a:pt x="293609" y="0"/>
                    </a:cubicBezTo>
                    <a:lnTo>
                      <a:pt x="40591" y="0"/>
                    </a:lnTo>
                    <a:cubicBezTo>
                      <a:pt x="18266" y="0"/>
                      <a:pt x="0" y="18266"/>
                      <a:pt x="0" y="40591"/>
                    </a:cubicBezTo>
                    <a:lnTo>
                      <a:pt x="0" y="318641"/>
                    </a:lnTo>
                    <a:cubicBezTo>
                      <a:pt x="0" y="340966"/>
                      <a:pt x="18266" y="359232"/>
                      <a:pt x="40591" y="359232"/>
                    </a:cubicBezTo>
                    <a:lnTo>
                      <a:pt x="293609" y="359232"/>
                    </a:lnTo>
                    <a:cubicBezTo>
                      <a:pt x="315934" y="359232"/>
                      <a:pt x="334200" y="340966"/>
                      <a:pt x="334200" y="318641"/>
                    </a:cubicBezTo>
                    <a:lnTo>
                      <a:pt x="334200" y="278049"/>
                    </a:lnTo>
                    <a:lnTo>
                      <a:pt x="142069" y="278049"/>
                    </a:lnTo>
                    <a:cubicBezTo>
                      <a:pt x="135304" y="278049"/>
                      <a:pt x="129892" y="272637"/>
                      <a:pt x="129892" y="265872"/>
                    </a:cubicBezTo>
                    <a:lnTo>
                      <a:pt x="129892" y="221222"/>
                    </a:lnTo>
                    <a:lnTo>
                      <a:pt x="334200" y="221222"/>
                    </a:lnTo>
                    <a:lnTo>
                      <a:pt x="334200" y="40591"/>
                    </a:lnTo>
                    <a:close/>
                  </a:path>
                </a:pathLst>
              </a:custGeom>
              <a:solidFill>
                <a:srgbClr val="E42313"/>
              </a:solidFill>
              <a:ln w="6756" cap="flat">
                <a:no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2C1D9E28-FAB9-4CC4-89E4-6856ADF02602}"/>
                  </a:ext>
                </a:extLst>
              </p:cNvPr>
              <p:cNvSpPr/>
              <p:nvPr/>
            </p:nvSpPr>
            <p:spPr>
              <a:xfrm>
                <a:off x="5375134" y="2648414"/>
                <a:ext cx="130568" cy="506036"/>
              </a:xfrm>
              <a:custGeom>
                <a:avLst/>
                <a:gdLst>
                  <a:gd name="connsiteX0" fmla="*/ 130568 w 130568"/>
                  <a:gd name="connsiteY0" fmla="*/ 506036 h 506036"/>
                  <a:gd name="connsiteX1" fmla="*/ 0 w 130568"/>
                  <a:gd name="connsiteY1" fmla="*/ 506036 h 506036"/>
                  <a:gd name="connsiteX2" fmla="*/ 0 w 130568"/>
                  <a:gd name="connsiteY2" fmla="*/ 0 h 506036"/>
                  <a:gd name="connsiteX3" fmla="*/ 130568 w 130568"/>
                  <a:gd name="connsiteY3" fmla="*/ 0 h 506036"/>
                </a:gdLst>
                <a:ahLst/>
                <a:cxnLst>
                  <a:cxn ang="0">
                    <a:pos x="connsiteX0" y="connsiteY0"/>
                  </a:cxn>
                  <a:cxn ang="0">
                    <a:pos x="connsiteX1" y="connsiteY1"/>
                  </a:cxn>
                  <a:cxn ang="0">
                    <a:pos x="connsiteX2" y="connsiteY2"/>
                  </a:cxn>
                  <a:cxn ang="0">
                    <a:pos x="connsiteX3" y="connsiteY3"/>
                  </a:cxn>
                </a:cxnLst>
                <a:rect l="l" t="t" r="r" b="b"/>
                <a:pathLst>
                  <a:path w="130568" h="506036">
                    <a:moveTo>
                      <a:pt x="130568" y="506036"/>
                    </a:moveTo>
                    <a:lnTo>
                      <a:pt x="0" y="506036"/>
                    </a:lnTo>
                    <a:lnTo>
                      <a:pt x="0" y="0"/>
                    </a:lnTo>
                    <a:lnTo>
                      <a:pt x="130568" y="0"/>
                    </a:lnTo>
                    <a:close/>
                  </a:path>
                </a:pathLst>
              </a:custGeom>
              <a:solidFill>
                <a:srgbClr val="E42313"/>
              </a:solidFill>
              <a:ln w="6756"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B1111EF9-F8B0-41DB-A38B-C294A1CD9955}"/>
                  </a:ext>
                </a:extLst>
              </p:cNvPr>
              <p:cNvSpPr/>
              <p:nvPr/>
            </p:nvSpPr>
            <p:spPr>
              <a:xfrm>
                <a:off x="5560500" y="2648414"/>
                <a:ext cx="131244" cy="506036"/>
              </a:xfrm>
              <a:custGeom>
                <a:avLst/>
                <a:gdLst>
                  <a:gd name="connsiteX0" fmla="*/ 131245 w 131244"/>
                  <a:gd name="connsiteY0" fmla="*/ 506036 h 506036"/>
                  <a:gd name="connsiteX1" fmla="*/ 0 w 131244"/>
                  <a:gd name="connsiteY1" fmla="*/ 506036 h 506036"/>
                  <a:gd name="connsiteX2" fmla="*/ 676 w 131244"/>
                  <a:gd name="connsiteY2" fmla="*/ 0 h 506036"/>
                  <a:gd name="connsiteX3" fmla="*/ 131245 w 131244"/>
                  <a:gd name="connsiteY3" fmla="*/ 0 h 506036"/>
                </a:gdLst>
                <a:ahLst/>
                <a:cxnLst>
                  <a:cxn ang="0">
                    <a:pos x="connsiteX0" y="connsiteY0"/>
                  </a:cxn>
                  <a:cxn ang="0">
                    <a:pos x="connsiteX1" y="connsiteY1"/>
                  </a:cxn>
                  <a:cxn ang="0">
                    <a:pos x="connsiteX2" y="connsiteY2"/>
                  </a:cxn>
                  <a:cxn ang="0">
                    <a:pos x="connsiteX3" y="connsiteY3"/>
                  </a:cxn>
                </a:cxnLst>
                <a:rect l="l" t="t" r="r" b="b"/>
                <a:pathLst>
                  <a:path w="131244" h="506036">
                    <a:moveTo>
                      <a:pt x="131245" y="506036"/>
                    </a:moveTo>
                    <a:lnTo>
                      <a:pt x="0" y="506036"/>
                    </a:lnTo>
                    <a:lnTo>
                      <a:pt x="676" y="0"/>
                    </a:lnTo>
                    <a:lnTo>
                      <a:pt x="131245" y="0"/>
                    </a:lnTo>
                    <a:close/>
                  </a:path>
                </a:pathLst>
              </a:custGeom>
              <a:solidFill>
                <a:srgbClr val="E42313"/>
              </a:solidFill>
              <a:ln w="6756"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026DEAB6-643A-4744-AA87-D92715142968}"/>
                  </a:ext>
                </a:extLst>
              </p:cNvPr>
              <p:cNvSpPr/>
              <p:nvPr/>
            </p:nvSpPr>
            <p:spPr>
              <a:xfrm>
                <a:off x="5745866" y="2795218"/>
                <a:ext cx="575041" cy="359231"/>
              </a:xfrm>
              <a:custGeom>
                <a:avLst/>
                <a:gdLst>
                  <a:gd name="connsiteX0" fmla="*/ 335553 w 575041"/>
                  <a:gd name="connsiteY0" fmla="*/ 359232 h 359231"/>
                  <a:gd name="connsiteX1" fmla="*/ 204985 w 575041"/>
                  <a:gd name="connsiteY1" fmla="*/ 359232 h 359231"/>
                  <a:gd name="connsiteX2" fmla="*/ 204309 w 575041"/>
                  <a:gd name="connsiteY2" fmla="*/ 81859 h 359231"/>
                  <a:gd name="connsiteX3" fmla="*/ 130568 w 575041"/>
                  <a:gd name="connsiteY3" fmla="*/ 81859 h 359231"/>
                  <a:gd name="connsiteX4" fmla="*/ 130568 w 575041"/>
                  <a:gd name="connsiteY4" fmla="*/ 359232 h 359231"/>
                  <a:gd name="connsiteX5" fmla="*/ 0 w 575041"/>
                  <a:gd name="connsiteY5" fmla="*/ 359232 h 359231"/>
                  <a:gd name="connsiteX6" fmla="*/ 0 w 575041"/>
                  <a:gd name="connsiteY6" fmla="*/ 0 h 359231"/>
                  <a:gd name="connsiteX7" fmla="*/ 449209 w 575041"/>
                  <a:gd name="connsiteY7" fmla="*/ 0 h 359231"/>
                  <a:gd name="connsiteX8" fmla="*/ 501301 w 575041"/>
                  <a:gd name="connsiteY8" fmla="*/ 40591 h 359231"/>
                  <a:gd name="connsiteX9" fmla="*/ 575041 w 575041"/>
                  <a:gd name="connsiteY9" fmla="*/ 359232 h 359231"/>
                  <a:gd name="connsiteX10" fmla="*/ 441090 w 575041"/>
                  <a:gd name="connsiteY10" fmla="*/ 359232 h 359231"/>
                  <a:gd name="connsiteX11" fmla="*/ 383586 w 575041"/>
                  <a:gd name="connsiteY11" fmla="*/ 106890 h 359231"/>
                  <a:gd name="connsiteX12" fmla="*/ 363967 w 575041"/>
                  <a:gd name="connsiteY12" fmla="*/ 81859 h 359231"/>
                  <a:gd name="connsiteX13" fmla="*/ 335553 w 575041"/>
                  <a:gd name="connsiteY13" fmla="*/ 81859 h 359231"/>
                  <a:gd name="connsiteX14" fmla="*/ 335553 w 575041"/>
                  <a:gd name="connsiteY14" fmla="*/ 359232 h 3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5041" h="359231">
                    <a:moveTo>
                      <a:pt x="335553" y="359232"/>
                    </a:moveTo>
                    <a:lnTo>
                      <a:pt x="204985" y="359232"/>
                    </a:lnTo>
                    <a:lnTo>
                      <a:pt x="204309" y="81859"/>
                    </a:lnTo>
                    <a:lnTo>
                      <a:pt x="130568" y="81859"/>
                    </a:lnTo>
                    <a:lnTo>
                      <a:pt x="130568" y="359232"/>
                    </a:lnTo>
                    <a:lnTo>
                      <a:pt x="0" y="359232"/>
                    </a:lnTo>
                    <a:lnTo>
                      <a:pt x="0" y="0"/>
                    </a:lnTo>
                    <a:cubicBezTo>
                      <a:pt x="0" y="0"/>
                      <a:pt x="432296" y="0"/>
                      <a:pt x="449209" y="0"/>
                    </a:cubicBezTo>
                    <a:cubicBezTo>
                      <a:pt x="471534" y="0"/>
                      <a:pt x="495212" y="12854"/>
                      <a:pt x="501301" y="40591"/>
                    </a:cubicBezTo>
                    <a:cubicBezTo>
                      <a:pt x="507389" y="69005"/>
                      <a:pt x="575041" y="359232"/>
                      <a:pt x="575041" y="359232"/>
                    </a:cubicBezTo>
                    <a:lnTo>
                      <a:pt x="441090" y="359232"/>
                    </a:lnTo>
                    <a:lnTo>
                      <a:pt x="383586" y="106890"/>
                    </a:lnTo>
                    <a:cubicBezTo>
                      <a:pt x="378174" y="83888"/>
                      <a:pt x="374792" y="81859"/>
                      <a:pt x="363967" y="81859"/>
                    </a:cubicBezTo>
                    <a:cubicBezTo>
                      <a:pt x="363967" y="81859"/>
                      <a:pt x="335553" y="81859"/>
                      <a:pt x="335553" y="81859"/>
                    </a:cubicBezTo>
                    <a:lnTo>
                      <a:pt x="335553" y="359232"/>
                    </a:lnTo>
                    <a:close/>
                  </a:path>
                </a:pathLst>
              </a:custGeom>
              <a:solidFill>
                <a:srgbClr val="E42313"/>
              </a:solidFill>
              <a:ln w="6756"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137E4C79-C1AE-4EB2-900E-ABAED0229BFA}"/>
                  </a:ext>
                </a:extLst>
              </p:cNvPr>
              <p:cNvSpPr/>
              <p:nvPr/>
            </p:nvSpPr>
            <p:spPr>
              <a:xfrm>
                <a:off x="6345262" y="2795218"/>
                <a:ext cx="334200" cy="359231"/>
              </a:xfrm>
              <a:custGeom>
                <a:avLst/>
                <a:gdLst>
                  <a:gd name="connsiteX0" fmla="*/ 0 w 334200"/>
                  <a:gd name="connsiteY0" fmla="*/ 40591 h 359231"/>
                  <a:gd name="connsiteX1" fmla="*/ 40591 w 334200"/>
                  <a:gd name="connsiteY1" fmla="*/ 0 h 359231"/>
                  <a:gd name="connsiteX2" fmla="*/ 293609 w 334200"/>
                  <a:gd name="connsiteY2" fmla="*/ 0 h 359231"/>
                  <a:gd name="connsiteX3" fmla="*/ 334201 w 334200"/>
                  <a:gd name="connsiteY3" fmla="*/ 40591 h 359231"/>
                  <a:gd name="connsiteX4" fmla="*/ 334201 w 334200"/>
                  <a:gd name="connsiteY4" fmla="*/ 359232 h 359231"/>
                  <a:gd name="connsiteX5" fmla="*/ 40591 w 334200"/>
                  <a:gd name="connsiteY5" fmla="*/ 359232 h 359231"/>
                  <a:gd name="connsiteX6" fmla="*/ 0 w 334200"/>
                  <a:gd name="connsiteY6" fmla="*/ 318641 h 359231"/>
                  <a:gd name="connsiteX7" fmla="*/ 0 w 334200"/>
                  <a:gd name="connsiteY7" fmla="*/ 179954 h 359231"/>
                  <a:gd name="connsiteX8" fmla="*/ 40591 w 334200"/>
                  <a:gd name="connsiteY8" fmla="*/ 139363 h 359231"/>
                  <a:gd name="connsiteX9" fmla="*/ 204309 w 334200"/>
                  <a:gd name="connsiteY9" fmla="*/ 139363 h 359231"/>
                  <a:gd name="connsiteX10" fmla="*/ 204309 w 334200"/>
                  <a:gd name="connsiteY10" fmla="*/ 94713 h 359231"/>
                  <a:gd name="connsiteX11" fmla="*/ 192132 w 334200"/>
                  <a:gd name="connsiteY11" fmla="*/ 82535 h 359231"/>
                  <a:gd name="connsiteX12" fmla="*/ 0 w 334200"/>
                  <a:gd name="connsiteY12" fmla="*/ 82535 h 359231"/>
                  <a:gd name="connsiteX13" fmla="*/ 0 w 334200"/>
                  <a:gd name="connsiteY13" fmla="*/ 40591 h 359231"/>
                  <a:gd name="connsiteX14" fmla="*/ 203632 w 334200"/>
                  <a:gd name="connsiteY14" fmla="*/ 220545 h 359231"/>
                  <a:gd name="connsiteX15" fmla="*/ 142069 w 334200"/>
                  <a:gd name="connsiteY15" fmla="*/ 220545 h 359231"/>
                  <a:gd name="connsiteX16" fmla="*/ 129892 w 334200"/>
                  <a:gd name="connsiteY16" fmla="*/ 232723 h 359231"/>
                  <a:gd name="connsiteX17" fmla="*/ 129892 w 334200"/>
                  <a:gd name="connsiteY17" fmla="*/ 265196 h 359231"/>
                  <a:gd name="connsiteX18" fmla="*/ 142069 w 334200"/>
                  <a:gd name="connsiteY18" fmla="*/ 277373 h 359231"/>
                  <a:gd name="connsiteX19" fmla="*/ 203632 w 334200"/>
                  <a:gd name="connsiteY19" fmla="*/ 277373 h 359231"/>
                  <a:gd name="connsiteX20" fmla="*/ 203632 w 334200"/>
                  <a:gd name="connsiteY20" fmla="*/ 220545 h 3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200" h="359231">
                    <a:moveTo>
                      <a:pt x="0" y="40591"/>
                    </a:moveTo>
                    <a:cubicBezTo>
                      <a:pt x="0" y="18266"/>
                      <a:pt x="18266" y="0"/>
                      <a:pt x="40591" y="0"/>
                    </a:cubicBezTo>
                    <a:lnTo>
                      <a:pt x="293609" y="0"/>
                    </a:lnTo>
                    <a:cubicBezTo>
                      <a:pt x="315934" y="0"/>
                      <a:pt x="334201" y="18266"/>
                      <a:pt x="334201" y="40591"/>
                    </a:cubicBezTo>
                    <a:lnTo>
                      <a:pt x="334201" y="359232"/>
                    </a:lnTo>
                    <a:lnTo>
                      <a:pt x="40591" y="359232"/>
                    </a:lnTo>
                    <a:cubicBezTo>
                      <a:pt x="18266" y="359232"/>
                      <a:pt x="0" y="340966"/>
                      <a:pt x="0" y="318641"/>
                    </a:cubicBezTo>
                    <a:lnTo>
                      <a:pt x="0" y="179954"/>
                    </a:lnTo>
                    <a:cubicBezTo>
                      <a:pt x="0" y="157629"/>
                      <a:pt x="18266" y="139363"/>
                      <a:pt x="40591" y="139363"/>
                    </a:cubicBezTo>
                    <a:lnTo>
                      <a:pt x="204309" y="139363"/>
                    </a:lnTo>
                    <a:lnTo>
                      <a:pt x="204309" y="94713"/>
                    </a:lnTo>
                    <a:cubicBezTo>
                      <a:pt x="204309" y="87947"/>
                      <a:pt x="198897" y="82535"/>
                      <a:pt x="192132" y="82535"/>
                    </a:cubicBezTo>
                    <a:lnTo>
                      <a:pt x="0" y="82535"/>
                    </a:lnTo>
                    <a:lnTo>
                      <a:pt x="0" y="40591"/>
                    </a:lnTo>
                    <a:close/>
                    <a:moveTo>
                      <a:pt x="203632" y="220545"/>
                    </a:moveTo>
                    <a:lnTo>
                      <a:pt x="142069" y="220545"/>
                    </a:lnTo>
                    <a:cubicBezTo>
                      <a:pt x="135304" y="220545"/>
                      <a:pt x="129892" y="225957"/>
                      <a:pt x="129892" y="232723"/>
                    </a:cubicBezTo>
                    <a:lnTo>
                      <a:pt x="129892" y="265196"/>
                    </a:lnTo>
                    <a:cubicBezTo>
                      <a:pt x="129892" y="271961"/>
                      <a:pt x="135304" y="277373"/>
                      <a:pt x="142069" y="277373"/>
                    </a:cubicBezTo>
                    <a:lnTo>
                      <a:pt x="203632" y="277373"/>
                    </a:lnTo>
                    <a:lnTo>
                      <a:pt x="203632" y="220545"/>
                    </a:lnTo>
                    <a:close/>
                  </a:path>
                </a:pathLst>
              </a:custGeom>
              <a:solidFill>
                <a:srgbClr val="E42313"/>
              </a:solidFill>
              <a:ln w="6756"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53C28DD-4771-494C-8B79-F72570976330}"/>
                  </a:ext>
                </a:extLst>
              </p:cNvPr>
              <p:cNvSpPr/>
              <p:nvPr/>
            </p:nvSpPr>
            <p:spPr>
              <a:xfrm>
                <a:off x="6734937" y="2795218"/>
                <a:ext cx="371408" cy="359231"/>
              </a:xfrm>
              <a:custGeom>
                <a:avLst/>
                <a:gdLst>
                  <a:gd name="connsiteX0" fmla="*/ 130568 w 371408"/>
                  <a:gd name="connsiteY0" fmla="*/ 359232 h 359231"/>
                  <a:gd name="connsiteX1" fmla="*/ 0 w 371408"/>
                  <a:gd name="connsiteY1" fmla="*/ 359232 h 359231"/>
                  <a:gd name="connsiteX2" fmla="*/ 0 w 371408"/>
                  <a:gd name="connsiteY2" fmla="*/ 0 h 359231"/>
                  <a:gd name="connsiteX3" fmla="*/ 245577 w 371408"/>
                  <a:gd name="connsiteY3" fmla="*/ 0 h 359231"/>
                  <a:gd name="connsiteX4" fmla="*/ 297668 w 371408"/>
                  <a:gd name="connsiteY4" fmla="*/ 40591 h 359231"/>
                  <a:gd name="connsiteX5" fmla="*/ 371409 w 371408"/>
                  <a:gd name="connsiteY5" fmla="*/ 359232 h 359231"/>
                  <a:gd name="connsiteX6" fmla="*/ 237458 w 371408"/>
                  <a:gd name="connsiteY6" fmla="*/ 359232 h 359231"/>
                  <a:gd name="connsiteX7" fmla="*/ 179278 w 371408"/>
                  <a:gd name="connsiteY7" fmla="*/ 106214 h 359231"/>
                  <a:gd name="connsiteX8" fmla="*/ 159659 w 371408"/>
                  <a:gd name="connsiteY8" fmla="*/ 81182 h 359231"/>
                  <a:gd name="connsiteX9" fmla="*/ 131245 w 371408"/>
                  <a:gd name="connsiteY9" fmla="*/ 81182 h 359231"/>
                  <a:gd name="connsiteX10" fmla="*/ 131245 w 371408"/>
                  <a:gd name="connsiteY10" fmla="*/ 359232 h 3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408" h="359231">
                    <a:moveTo>
                      <a:pt x="130568" y="359232"/>
                    </a:moveTo>
                    <a:lnTo>
                      <a:pt x="0" y="359232"/>
                    </a:lnTo>
                    <a:lnTo>
                      <a:pt x="0" y="0"/>
                    </a:lnTo>
                    <a:cubicBezTo>
                      <a:pt x="0" y="0"/>
                      <a:pt x="228664" y="0"/>
                      <a:pt x="245577" y="0"/>
                    </a:cubicBezTo>
                    <a:cubicBezTo>
                      <a:pt x="267902" y="0"/>
                      <a:pt x="291580" y="12854"/>
                      <a:pt x="297668" y="40591"/>
                    </a:cubicBezTo>
                    <a:cubicBezTo>
                      <a:pt x="303757" y="69005"/>
                      <a:pt x="371409" y="359232"/>
                      <a:pt x="371409" y="359232"/>
                    </a:cubicBezTo>
                    <a:lnTo>
                      <a:pt x="237458" y="359232"/>
                    </a:lnTo>
                    <a:lnTo>
                      <a:pt x="179278" y="106214"/>
                    </a:lnTo>
                    <a:cubicBezTo>
                      <a:pt x="173865" y="83212"/>
                      <a:pt x="170483" y="81182"/>
                      <a:pt x="159659" y="81182"/>
                    </a:cubicBezTo>
                    <a:cubicBezTo>
                      <a:pt x="159659" y="81182"/>
                      <a:pt x="131245" y="81182"/>
                      <a:pt x="131245" y="81182"/>
                    </a:cubicBezTo>
                    <a:lnTo>
                      <a:pt x="131245" y="359232"/>
                    </a:lnTo>
                    <a:close/>
                  </a:path>
                </a:pathLst>
              </a:custGeom>
              <a:solidFill>
                <a:srgbClr val="E42313"/>
              </a:solidFill>
              <a:ln w="6756"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F0A37EDF-F005-4EAF-A322-521F22B924A6}"/>
                  </a:ext>
                </a:extLst>
              </p:cNvPr>
              <p:cNvSpPr/>
              <p:nvPr/>
            </p:nvSpPr>
            <p:spPr>
              <a:xfrm>
                <a:off x="7128671" y="2795218"/>
                <a:ext cx="371408" cy="359231"/>
              </a:xfrm>
              <a:custGeom>
                <a:avLst/>
                <a:gdLst>
                  <a:gd name="connsiteX0" fmla="*/ 130568 w 371408"/>
                  <a:gd name="connsiteY0" fmla="*/ 359232 h 359231"/>
                  <a:gd name="connsiteX1" fmla="*/ 0 w 371408"/>
                  <a:gd name="connsiteY1" fmla="*/ 359232 h 359231"/>
                  <a:gd name="connsiteX2" fmla="*/ 0 w 371408"/>
                  <a:gd name="connsiteY2" fmla="*/ 0 h 359231"/>
                  <a:gd name="connsiteX3" fmla="*/ 245576 w 371408"/>
                  <a:gd name="connsiteY3" fmla="*/ 0 h 359231"/>
                  <a:gd name="connsiteX4" fmla="*/ 297668 w 371408"/>
                  <a:gd name="connsiteY4" fmla="*/ 40591 h 359231"/>
                  <a:gd name="connsiteX5" fmla="*/ 371409 w 371408"/>
                  <a:gd name="connsiteY5" fmla="*/ 359232 h 359231"/>
                  <a:gd name="connsiteX6" fmla="*/ 237458 w 371408"/>
                  <a:gd name="connsiteY6" fmla="*/ 359232 h 359231"/>
                  <a:gd name="connsiteX7" fmla="*/ 179278 w 371408"/>
                  <a:gd name="connsiteY7" fmla="*/ 106214 h 359231"/>
                  <a:gd name="connsiteX8" fmla="*/ 159659 w 371408"/>
                  <a:gd name="connsiteY8" fmla="*/ 81182 h 359231"/>
                  <a:gd name="connsiteX9" fmla="*/ 131245 w 371408"/>
                  <a:gd name="connsiteY9" fmla="*/ 81182 h 359231"/>
                  <a:gd name="connsiteX10" fmla="*/ 130568 w 371408"/>
                  <a:gd name="connsiteY10" fmla="*/ 359232 h 3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408" h="359231">
                    <a:moveTo>
                      <a:pt x="130568" y="359232"/>
                    </a:moveTo>
                    <a:lnTo>
                      <a:pt x="0" y="359232"/>
                    </a:lnTo>
                    <a:lnTo>
                      <a:pt x="0" y="0"/>
                    </a:lnTo>
                    <a:cubicBezTo>
                      <a:pt x="0" y="0"/>
                      <a:pt x="228663" y="0"/>
                      <a:pt x="245576" y="0"/>
                    </a:cubicBezTo>
                    <a:cubicBezTo>
                      <a:pt x="267902" y="0"/>
                      <a:pt x="291580" y="12854"/>
                      <a:pt x="297668" y="40591"/>
                    </a:cubicBezTo>
                    <a:cubicBezTo>
                      <a:pt x="303757" y="69005"/>
                      <a:pt x="371409" y="359232"/>
                      <a:pt x="371409" y="359232"/>
                    </a:cubicBezTo>
                    <a:lnTo>
                      <a:pt x="237458" y="359232"/>
                    </a:lnTo>
                    <a:lnTo>
                      <a:pt x="179278" y="106214"/>
                    </a:lnTo>
                    <a:cubicBezTo>
                      <a:pt x="173865" y="83212"/>
                      <a:pt x="170483" y="81182"/>
                      <a:pt x="159659" y="81182"/>
                    </a:cubicBezTo>
                    <a:cubicBezTo>
                      <a:pt x="159659" y="81182"/>
                      <a:pt x="131245" y="81182"/>
                      <a:pt x="131245" y="81182"/>
                    </a:cubicBezTo>
                    <a:lnTo>
                      <a:pt x="130568" y="359232"/>
                    </a:lnTo>
                    <a:close/>
                  </a:path>
                </a:pathLst>
              </a:custGeom>
              <a:solidFill>
                <a:srgbClr val="E42313"/>
              </a:solidFill>
              <a:ln w="6756" cap="flat">
                <a:noFill/>
                <a:prstDash val="solid"/>
                <a:miter/>
              </a:ln>
            </p:spPr>
            <p:txBody>
              <a:bodyPr rtlCol="0" anchor="ctr"/>
              <a:lstStyle/>
              <a:p>
                <a:endParaRPr lang="de-DE"/>
              </a:p>
            </p:txBody>
          </p:sp>
        </p:grpSp>
        <p:grpSp>
          <p:nvGrpSpPr>
            <p:cNvPr id="13" name="Grafik 1">
              <a:extLst>
                <a:ext uri="{FF2B5EF4-FFF2-40B4-BE49-F238E27FC236}">
                  <a16:creationId xmlns:a16="http://schemas.microsoft.com/office/drawing/2014/main" id="{E72B9C0B-F869-48CB-84AA-6132E62EFC1D}"/>
                </a:ext>
              </a:extLst>
            </p:cNvPr>
            <p:cNvGrpSpPr/>
            <p:nvPr/>
          </p:nvGrpSpPr>
          <p:grpSpPr>
            <a:xfrm>
              <a:off x="4591049" y="3227514"/>
              <a:ext cx="2908354" cy="98095"/>
              <a:chOff x="4591049" y="3227514"/>
              <a:chExt cx="2908354" cy="98095"/>
            </a:xfrm>
            <a:solidFill>
              <a:srgbClr val="004A99"/>
            </a:solidFill>
          </p:grpSpPr>
          <p:sp>
            <p:nvSpPr>
              <p:cNvPr id="14" name="Freihandform: Form 13">
                <a:extLst>
                  <a:ext uri="{FF2B5EF4-FFF2-40B4-BE49-F238E27FC236}">
                    <a16:creationId xmlns:a16="http://schemas.microsoft.com/office/drawing/2014/main" id="{343F8408-BC72-40CC-A7BC-F2E8825533AD}"/>
                  </a:ext>
                </a:extLst>
              </p:cNvPr>
              <p:cNvSpPr/>
              <p:nvPr/>
            </p:nvSpPr>
            <p:spPr>
              <a:xfrm>
                <a:off x="4591049" y="3228867"/>
                <a:ext cx="112302" cy="95389"/>
              </a:xfrm>
              <a:custGeom>
                <a:avLst/>
                <a:gdLst>
                  <a:gd name="connsiteX0" fmla="*/ 81182 w 112302"/>
                  <a:gd name="connsiteY0" fmla="*/ 71711 h 95389"/>
                  <a:gd name="connsiteX1" fmla="*/ 96066 w 112302"/>
                  <a:gd name="connsiteY1" fmla="*/ 0 h 95389"/>
                  <a:gd name="connsiteX2" fmla="*/ 112302 w 112302"/>
                  <a:gd name="connsiteY2" fmla="*/ 0 h 95389"/>
                  <a:gd name="connsiteX3" fmla="*/ 89977 w 112302"/>
                  <a:gd name="connsiteY3" fmla="*/ 95389 h 95389"/>
                  <a:gd name="connsiteX4" fmla="*/ 74417 w 112302"/>
                  <a:gd name="connsiteY4" fmla="*/ 95389 h 95389"/>
                  <a:gd name="connsiteX5" fmla="*/ 56151 w 112302"/>
                  <a:gd name="connsiteY5" fmla="*/ 25708 h 95389"/>
                  <a:gd name="connsiteX6" fmla="*/ 37885 w 112302"/>
                  <a:gd name="connsiteY6" fmla="*/ 95389 h 95389"/>
                  <a:gd name="connsiteX7" fmla="*/ 22325 w 112302"/>
                  <a:gd name="connsiteY7" fmla="*/ 95389 h 95389"/>
                  <a:gd name="connsiteX8" fmla="*/ 0 w 112302"/>
                  <a:gd name="connsiteY8" fmla="*/ 0 h 95389"/>
                  <a:gd name="connsiteX9" fmla="*/ 16236 w 112302"/>
                  <a:gd name="connsiteY9" fmla="*/ 0 h 95389"/>
                  <a:gd name="connsiteX10" fmla="*/ 31120 w 112302"/>
                  <a:gd name="connsiteY10" fmla="*/ 71711 h 95389"/>
                  <a:gd name="connsiteX11" fmla="*/ 49386 w 112302"/>
                  <a:gd name="connsiteY11" fmla="*/ 0 h 95389"/>
                  <a:gd name="connsiteX12" fmla="*/ 63593 w 112302"/>
                  <a:gd name="connsiteY12" fmla="*/ 0 h 95389"/>
                  <a:gd name="connsiteX13" fmla="*/ 81182 w 112302"/>
                  <a:gd name="connsiteY13" fmla="*/ 71711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302" h="95389">
                    <a:moveTo>
                      <a:pt x="81182" y="71711"/>
                    </a:moveTo>
                    <a:lnTo>
                      <a:pt x="96066" y="0"/>
                    </a:lnTo>
                    <a:lnTo>
                      <a:pt x="112302" y="0"/>
                    </a:lnTo>
                    <a:lnTo>
                      <a:pt x="89977" y="95389"/>
                    </a:lnTo>
                    <a:lnTo>
                      <a:pt x="74417" y="95389"/>
                    </a:lnTo>
                    <a:lnTo>
                      <a:pt x="56151" y="25708"/>
                    </a:lnTo>
                    <a:lnTo>
                      <a:pt x="37885" y="95389"/>
                    </a:lnTo>
                    <a:lnTo>
                      <a:pt x="22325" y="95389"/>
                    </a:lnTo>
                    <a:lnTo>
                      <a:pt x="0" y="0"/>
                    </a:lnTo>
                    <a:lnTo>
                      <a:pt x="16236" y="0"/>
                    </a:lnTo>
                    <a:lnTo>
                      <a:pt x="31120" y="71711"/>
                    </a:lnTo>
                    <a:lnTo>
                      <a:pt x="49386" y="0"/>
                    </a:lnTo>
                    <a:lnTo>
                      <a:pt x="63593" y="0"/>
                    </a:lnTo>
                    <a:lnTo>
                      <a:pt x="81182" y="71711"/>
                    </a:lnTo>
                    <a:close/>
                  </a:path>
                </a:pathLst>
              </a:custGeom>
              <a:solidFill>
                <a:srgbClr val="004A99"/>
              </a:solidFill>
              <a:ln w="6756"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7A388A9B-D78F-4A1B-8E62-90E301794707}"/>
                  </a:ext>
                </a:extLst>
              </p:cNvPr>
              <p:cNvSpPr/>
              <p:nvPr/>
            </p:nvSpPr>
            <p:spPr>
              <a:xfrm>
                <a:off x="4793328" y="3228191"/>
                <a:ext cx="79829" cy="97418"/>
              </a:xfrm>
              <a:custGeom>
                <a:avLst/>
                <a:gdLst>
                  <a:gd name="connsiteX0" fmla="*/ 79153 w 79829"/>
                  <a:gd name="connsiteY0" fmla="*/ 51415 h 97418"/>
                  <a:gd name="connsiteX1" fmla="*/ 74417 w 79829"/>
                  <a:gd name="connsiteY1" fmla="*/ 75770 h 97418"/>
                  <a:gd name="connsiteX2" fmla="*/ 60887 w 79829"/>
                  <a:gd name="connsiteY2" fmla="*/ 92007 h 97418"/>
                  <a:gd name="connsiteX3" fmla="*/ 39915 w 79829"/>
                  <a:gd name="connsiteY3" fmla="*/ 97419 h 97418"/>
                  <a:gd name="connsiteX4" fmla="*/ 18943 w 79829"/>
                  <a:gd name="connsiteY4" fmla="*/ 92007 h 97418"/>
                  <a:gd name="connsiteX5" fmla="*/ 4736 w 79829"/>
                  <a:gd name="connsiteY5" fmla="*/ 75770 h 97418"/>
                  <a:gd name="connsiteX6" fmla="*/ 0 w 79829"/>
                  <a:gd name="connsiteY6" fmla="*/ 51415 h 97418"/>
                  <a:gd name="connsiteX7" fmla="*/ 0 w 79829"/>
                  <a:gd name="connsiteY7" fmla="*/ 46003 h 97418"/>
                  <a:gd name="connsiteX8" fmla="*/ 4736 w 79829"/>
                  <a:gd name="connsiteY8" fmla="*/ 21649 h 97418"/>
                  <a:gd name="connsiteX9" fmla="*/ 18943 w 79829"/>
                  <a:gd name="connsiteY9" fmla="*/ 5412 h 97418"/>
                  <a:gd name="connsiteX10" fmla="*/ 39915 w 79829"/>
                  <a:gd name="connsiteY10" fmla="*/ 0 h 97418"/>
                  <a:gd name="connsiteX11" fmla="*/ 60887 w 79829"/>
                  <a:gd name="connsiteY11" fmla="*/ 5412 h 97418"/>
                  <a:gd name="connsiteX12" fmla="*/ 75094 w 79829"/>
                  <a:gd name="connsiteY12" fmla="*/ 21649 h 97418"/>
                  <a:gd name="connsiteX13" fmla="*/ 79829 w 79829"/>
                  <a:gd name="connsiteY13" fmla="*/ 46003 h 97418"/>
                  <a:gd name="connsiteX14" fmla="*/ 79829 w 79829"/>
                  <a:gd name="connsiteY14" fmla="*/ 51415 h 97418"/>
                  <a:gd name="connsiteX15" fmla="*/ 62240 w 79829"/>
                  <a:gd name="connsiteY15" fmla="*/ 46003 h 97418"/>
                  <a:gd name="connsiteX16" fmla="*/ 56151 w 79829"/>
                  <a:gd name="connsiteY16" fmla="*/ 21649 h 97418"/>
                  <a:gd name="connsiteX17" fmla="*/ 39238 w 79829"/>
                  <a:gd name="connsiteY17" fmla="*/ 13530 h 97418"/>
                  <a:gd name="connsiteX18" fmla="*/ 22325 w 79829"/>
                  <a:gd name="connsiteY18" fmla="*/ 21649 h 97418"/>
                  <a:gd name="connsiteX19" fmla="*/ 16236 w 79829"/>
                  <a:gd name="connsiteY19" fmla="*/ 45327 h 97418"/>
                  <a:gd name="connsiteX20" fmla="*/ 16236 w 79829"/>
                  <a:gd name="connsiteY20" fmla="*/ 50739 h 97418"/>
                  <a:gd name="connsiteX21" fmla="*/ 22325 w 79829"/>
                  <a:gd name="connsiteY21" fmla="*/ 75094 h 97418"/>
                  <a:gd name="connsiteX22" fmla="*/ 39238 w 79829"/>
                  <a:gd name="connsiteY22" fmla="*/ 83888 h 97418"/>
                  <a:gd name="connsiteX23" fmla="*/ 56151 w 79829"/>
                  <a:gd name="connsiteY23" fmla="*/ 75770 h 97418"/>
                  <a:gd name="connsiteX24" fmla="*/ 62240 w 79829"/>
                  <a:gd name="connsiteY24" fmla="*/ 51415 h 97418"/>
                  <a:gd name="connsiteX25" fmla="*/ 62240 w 79829"/>
                  <a:gd name="connsiteY25" fmla="*/ 46003 h 9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829" h="97418">
                    <a:moveTo>
                      <a:pt x="79153" y="51415"/>
                    </a:moveTo>
                    <a:cubicBezTo>
                      <a:pt x="79153" y="60887"/>
                      <a:pt x="77800" y="69005"/>
                      <a:pt x="74417" y="75770"/>
                    </a:cubicBezTo>
                    <a:cubicBezTo>
                      <a:pt x="71035" y="82535"/>
                      <a:pt x="66299" y="87947"/>
                      <a:pt x="60887" y="92007"/>
                    </a:cubicBezTo>
                    <a:cubicBezTo>
                      <a:pt x="54798" y="96066"/>
                      <a:pt x="48033" y="97419"/>
                      <a:pt x="39915" y="97419"/>
                    </a:cubicBezTo>
                    <a:cubicBezTo>
                      <a:pt x="32473" y="97419"/>
                      <a:pt x="25031" y="95389"/>
                      <a:pt x="18943" y="92007"/>
                    </a:cubicBezTo>
                    <a:cubicBezTo>
                      <a:pt x="12854" y="87947"/>
                      <a:pt x="8118" y="82535"/>
                      <a:pt x="4736" y="75770"/>
                    </a:cubicBezTo>
                    <a:cubicBezTo>
                      <a:pt x="1353" y="69005"/>
                      <a:pt x="0" y="60887"/>
                      <a:pt x="0" y="51415"/>
                    </a:cubicBezTo>
                    <a:lnTo>
                      <a:pt x="0" y="46003"/>
                    </a:lnTo>
                    <a:cubicBezTo>
                      <a:pt x="0" y="36532"/>
                      <a:pt x="1353" y="28414"/>
                      <a:pt x="4736" y="21649"/>
                    </a:cubicBezTo>
                    <a:cubicBezTo>
                      <a:pt x="8118" y="14207"/>
                      <a:pt x="12854" y="8795"/>
                      <a:pt x="18943" y="5412"/>
                    </a:cubicBezTo>
                    <a:cubicBezTo>
                      <a:pt x="25031" y="1353"/>
                      <a:pt x="31796" y="0"/>
                      <a:pt x="39915" y="0"/>
                    </a:cubicBezTo>
                    <a:cubicBezTo>
                      <a:pt x="47356" y="0"/>
                      <a:pt x="54798" y="2030"/>
                      <a:pt x="60887" y="5412"/>
                    </a:cubicBezTo>
                    <a:cubicBezTo>
                      <a:pt x="66975" y="9471"/>
                      <a:pt x="71711" y="14207"/>
                      <a:pt x="75094" y="21649"/>
                    </a:cubicBezTo>
                    <a:cubicBezTo>
                      <a:pt x="78476" y="28414"/>
                      <a:pt x="79829" y="36532"/>
                      <a:pt x="79829" y="46003"/>
                    </a:cubicBezTo>
                    <a:lnTo>
                      <a:pt x="79829" y="51415"/>
                    </a:lnTo>
                    <a:close/>
                    <a:moveTo>
                      <a:pt x="62240" y="46003"/>
                    </a:moveTo>
                    <a:cubicBezTo>
                      <a:pt x="62240" y="35179"/>
                      <a:pt x="60210" y="27061"/>
                      <a:pt x="56151" y="21649"/>
                    </a:cubicBezTo>
                    <a:cubicBezTo>
                      <a:pt x="52092" y="16236"/>
                      <a:pt x="46680" y="13530"/>
                      <a:pt x="39238" y="13530"/>
                    </a:cubicBezTo>
                    <a:cubicBezTo>
                      <a:pt x="31796" y="13530"/>
                      <a:pt x="26384" y="16236"/>
                      <a:pt x="22325" y="21649"/>
                    </a:cubicBezTo>
                    <a:cubicBezTo>
                      <a:pt x="18266" y="27061"/>
                      <a:pt x="16236" y="35179"/>
                      <a:pt x="16236" y="45327"/>
                    </a:cubicBezTo>
                    <a:lnTo>
                      <a:pt x="16236" y="50739"/>
                    </a:lnTo>
                    <a:cubicBezTo>
                      <a:pt x="16236" y="61563"/>
                      <a:pt x="18266" y="69005"/>
                      <a:pt x="22325" y="75094"/>
                    </a:cubicBezTo>
                    <a:cubicBezTo>
                      <a:pt x="26384" y="80506"/>
                      <a:pt x="31796" y="83888"/>
                      <a:pt x="39238" y="83888"/>
                    </a:cubicBezTo>
                    <a:cubicBezTo>
                      <a:pt x="46680" y="83888"/>
                      <a:pt x="52092" y="81182"/>
                      <a:pt x="56151" y="75770"/>
                    </a:cubicBezTo>
                    <a:cubicBezTo>
                      <a:pt x="60210" y="70358"/>
                      <a:pt x="62240" y="62240"/>
                      <a:pt x="62240" y="51415"/>
                    </a:cubicBezTo>
                    <a:lnTo>
                      <a:pt x="62240" y="46003"/>
                    </a:lnTo>
                    <a:close/>
                  </a:path>
                </a:pathLst>
              </a:custGeom>
              <a:solidFill>
                <a:srgbClr val="004A99"/>
              </a:solidFill>
              <a:ln w="6756"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509569AE-9E67-46F9-883D-90CB7FD78A9A}"/>
                  </a:ext>
                </a:extLst>
              </p:cNvPr>
              <p:cNvSpPr/>
              <p:nvPr/>
            </p:nvSpPr>
            <p:spPr>
              <a:xfrm>
                <a:off x="4969223" y="3228867"/>
                <a:ext cx="72387" cy="96065"/>
              </a:xfrm>
              <a:custGeom>
                <a:avLst/>
                <a:gdLst>
                  <a:gd name="connsiteX0" fmla="*/ 35179 w 72387"/>
                  <a:gd name="connsiteY0" fmla="*/ 58857 h 96065"/>
                  <a:gd name="connsiteX1" fmla="*/ 16913 w 72387"/>
                  <a:gd name="connsiteY1" fmla="*/ 58857 h 96065"/>
                  <a:gd name="connsiteX2" fmla="*/ 16913 w 72387"/>
                  <a:gd name="connsiteY2" fmla="*/ 95389 h 96065"/>
                  <a:gd name="connsiteX3" fmla="*/ 0 w 72387"/>
                  <a:gd name="connsiteY3" fmla="*/ 95389 h 96065"/>
                  <a:gd name="connsiteX4" fmla="*/ 0 w 72387"/>
                  <a:gd name="connsiteY4" fmla="*/ 0 h 96065"/>
                  <a:gd name="connsiteX5" fmla="*/ 33826 w 72387"/>
                  <a:gd name="connsiteY5" fmla="*/ 0 h 96065"/>
                  <a:gd name="connsiteX6" fmla="*/ 59534 w 72387"/>
                  <a:gd name="connsiteY6" fmla="*/ 7442 h 96065"/>
                  <a:gd name="connsiteX7" fmla="*/ 68328 w 72387"/>
                  <a:gd name="connsiteY7" fmla="*/ 29090 h 96065"/>
                  <a:gd name="connsiteX8" fmla="*/ 63593 w 72387"/>
                  <a:gd name="connsiteY8" fmla="*/ 45327 h 96065"/>
                  <a:gd name="connsiteX9" fmla="*/ 50739 w 72387"/>
                  <a:gd name="connsiteY9" fmla="*/ 55475 h 96065"/>
                  <a:gd name="connsiteX10" fmla="*/ 72388 w 72387"/>
                  <a:gd name="connsiteY10" fmla="*/ 95389 h 96065"/>
                  <a:gd name="connsiteX11" fmla="*/ 72388 w 72387"/>
                  <a:gd name="connsiteY11" fmla="*/ 96066 h 96065"/>
                  <a:gd name="connsiteX12" fmla="*/ 54798 w 72387"/>
                  <a:gd name="connsiteY12" fmla="*/ 96066 h 96065"/>
                  <a:gd name="connsiteX13" fmla="*/ 35179 w 72387"/>
                  <a:gd name="connsiteY13" fmla="*/ 58857 h 96065"/>
                  <a:gd name="connsiteX14" fmla="*/ 16913 w 72387"/>
                  <a:gd name="connsiteY14" fmla="*/ 45327 h 96065"/>
                  <a:gd name="connsiteX15" fmla="*/ 33826 w 72387"/>
                  <a:gd name="connsiteY15" fmla="*/ 45327 h 96065"/>
                  <a:gd name="connsiteX16" fmla="*/ 46680 w 72387"/>
                  <a:gd name="connsiteY16" fmla="*/ 41268 h 96065"/>
                  <a:gd name="connsiteX17" fmla="*/ 51415 w 72387"/>
                  <a:gd name="connsiteY17" fmla="*/ 29767 h 96065"/>
                  <a:gd name="connsiteX18" fmla="*/ 47356 w 72387"/>
                  <a:gd name="connsiteY18" fmla="*/ 17589 h 96065"/>
                  <a:gd name="connsiteX19" fmla="*/ 34502 w 72387"/>
                  <a:gd name="connsiteY19" fmla="*/ 13530 h 96065"/>
                  <a:gd name="connsiteX20" fmla="*/ 16913 w 72387"/>
                  <a:gd name="connsiteY20" fmla="*/ 13530 h 96065"/>
                  <a:gd name="connsiteX21" fmla="*/ 16913 w 72387"/>
                  <a:gd name="connsiteY21" fmla="*/ 45327 h 9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387" h="96065">
                    <a:moveTo>
                      <a:pt x="35179" y="58857"/>
                    </a:moveTo>
                    <a:lnTo>
                      <a:pt x="16913" y="58857"/>
                    </a:lnTo>
                    <a:lnTo>
                      <a:pt x="16913" y="95389"/>
                    </a:lnTo>
                    <a:lnTo>
                      <a:pt x="0" y="95389"/>
                    </a:lnTo>
                    <a:lnTo>
                      <a:pt x="0" y="0"/>
                    </a:lnTo>
                    <a:lnTo>
                      <a:pt x="33826" y="0"/>
                    </a:lnTo>
                    <a:cubicBezTo>
                      <a:pt x="44650" y="0"/>
                      <a:pt x="53445" y="2706"/>
                      <a:pt x="59534" y="7442"/>
                    </a:cubicBezTo>
                    <a:cubicBezTo>
                      <a:pt x="65622" y="12177"/>
                      <a:pt x="68328" y="19619"/>
                      <a:pt x="68328" y="29090"/>
                    </a:cubicBezTo>
                    <a:cubicBezTo>
                      <a:pt x="68328" y="35179"/>
                      <a:pt x="66975" y="40591"/>
                      <a:pt x="63593" y="45327"/>
                    </a:cubicBezTo>
                    <a:cubicBezTo>
                      <a:pt x="60210" y="49386"/>
                      <a:pt x="56151" y="52768"/>
                      <a:pt x="50739" y="55475"/>
                    </a:cubicBezTo>
                    <a:lnTo>
                      <a:pt x="72388" y="95389"/>
                    </a:lnTo>
                    <a:lnTo>
                      <a:pt x="72388" y="96066"/>
                    </a:lnTo>
                    <a:lnTo>
                      <a:pt x="54798" y="96066"/>
                    </a:lnTo>
                    <a:lnTo>
                      <a:pt x="35179" y="58857"/>
                    </a:lnTo>
                    <a:close/>
                    <a:moveTo>
                      <a:pt x="16913" y="45327"/>
                    </a:moveTo>
                    <a:lnTo>
                      <a:pt x="33826" y="45327"/>
                    </a:lnTo>
                    <a:cubicBezTo>
                      <a:pt x="39238" y="45327"/>
                      <a:pt x="43974" y="43974"/>
                      <a:pt x="46680" y="41268"/>
                    </a:cubicBezTo>
                    <a:cubicBezTo>
                      <a:pt x="50062" y="38562"/>
                      <a:pt x="51415" y="34502"/>
                      <a:pt x="51415" y="29767"/>
                    </a:cubicBezTo>
                    <a:cubicBezTo>
                      <a:pt x="51415" y="24355"/>
                      <a:pt x="50062" y="20972"/>
                      <a:pt x="47356" y="17589"/>
                    </a:cubicBezTo>
                    <a:cubicBezTo>
                      <a:pt x="44650" y="14207"/>
                      <a:pt x="39915" y="13530"/>
                      <a:pt x="34502" y="13530"/>
                    </a:cubicBezTo>
                    <a:lnTo>
                      <a:pt x="16913" y="13530"/>
                    </a:lnTo>
                    <a:lnTo>
                      <a:pt x="16913" y="45327"/>
                    </a:lnTo>
                    <a:close/>
                  </a:path>
                </a:pathLst>
              </a:custGeom>
              <a:solidFill>
                <a:srgbClr val="004A99"/>
              </a:solidFill>
              <a:ln w="6756"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44E13A90-B692-434D-980B-6C31734AFFDB}"/>
                  </a:ext>
                </a:extLst>
              </p:cNvPr>
              <p:cNvSpPr/>
              <p:nvPr/>
            </p:nvSpPr>
            <p:spPr>
              <a:xfrm>
                <a:off x="5133617" y="3229544"/>
                <a:ext cx="60210" cy="95389"/>
              </a:xfrm>
              <a:custGeom>
                <a:avLst/>
                <a:gdLst>
                  <a:gd name="connsiteX0" fmla="*/ 16913 w 60210"/>
                  <a:gd name="connsiteY0" fmla="*/ 81859 h 95389"/>
                  <a:gd name="connsiteX1" fmla="*/ 60210 w 60210"/>
                  <a:gd name="connsiteY1" fmla="*/ 81859 h 95389"/>
                  <a:gd name="connsiteX2" fmla="*/ 60210 w 60210"/>
                  <a:gd name="connsiteY2" fmla="*/ 95389 h 95389"/>
                  <a:gd name="connsiteX3" fmla="*/ 0 w 60210"/>
                  <a:gd name="connsiteY3" fmla="*/ 95389 h 95389"/>
                  <a:gd name="connsiteX4" fmla="*/ 0 w 60210"/>
                  <a:gd name="connsiteY4" fmla="*/ 0 h 95389"/>
                  <a:gd name="connsiteX5" fmla="*/ 16913 w 60210"/>
                  <a:gd name="connsiteY5" fmla="*/ 0 h 95389"/>
                  <a:gd name="connsiteX6" fmla="*/ 16913 w 60210"/>
                  <a:gd name="connsiteY6" fmla="*/ 81859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10" h="95389">
                    <a:moveTo>
                      <a:pt x="16913" y="81859"/>
                    </a:moveTo>
                    <a:lnTo>
                      <a:pt x="60210" y="81859"/>
                    </a:lnTo>
                    <a:lnTo>
                      <a:pt x="60210" y="95389"/>
                    </a:lnTo>
                    <a:lnTo>
                      <a:pt x="0" y="95389"/>
                    </a:lnTo>
                    <a:lnTo>
                      <a:pt x="0" y="0"/>
                    </a:lnTo>
                    <a:lnTo>
                      <a:pt x="16913" y="0"/>
                    </a:lnTo>
                    <a:lnTo>
                      <a:pt x="16913" y="81859"/>
                    </a:lnTo>
                    <a:close/>
                  </a:path>
                </a:pathLst>
              </a:custGeom>
              <a:solidFill>
                <a:srgbClr val="004A99"/>
              </a:solidFill>
              <a:ln w="6756"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6E57E184-3ED3-4E2B-809C-62EEA18CB7A6}"/>
                  </a:ext>
                </a:extLst>
              </p:cNvPr>
              <p:cNvSpPr/>
              <p:nvPr/>
            </p:nvSpPr>
            <p:spPr>
              <a:xfrm>
                <a:off x="5287187" y="3228867"/>
                <a:ext cx="71034" cy="95389"/>
              </a:xfrm>
              <a:custGeom>
                <a:avLst/>
                <a:gdLst>
                  <a:gd name="connsiteX0" fmla="*/ 0 w 71034"/>
                  <a:gd name="connsiteY0" fmla="*/ 95389 h 95389"/>
                  <a:gd name="connsiteX1" fmla="*/ 0 w 71034"/>
                  <a:gd name="connsiteY1" fmla="*/ 0 h 95389"/>
                  <a:gd name="connsiteX2" fmla="*/ 28414 w 71034"/>
                  <a:gd name="connsiteY2" fmla="*/ 0 h 95389"/>
                  <a:gd name="connsiteX3" fmla="*/ 50739 w 71034"/>
                  <a:gd name="connsiteY3" fmla="*/ 5412 h 95389"/>
                  <a:gd name="connsiteX4" fmla="*/ 65622 w 71034"/>
                  <a:gd name="connsiteY4" fmla="*/ 21649 h 95389"/>
                  <a:gd name="connsiteX5" fmla="*/ 71034 w 71034"/>
                  <a:gd name="connsiteY5" fmla="*/ 45327 h 95389"/>
                  <a:gd name="connsiteX6" fmla="*/ 71034 w 71034"/>
                  <a:gd name="connsiteY6" fmla="*/ 50062 h 95389"/>
                  <a:gd name="connsiteX7" fmla="*/ 65622 w 71034"/>
                  <a:gd name="connsiteY7" fmla="*/ 73741 h 95389"/>
                  <a:gd name="connsiteX8" fmla="*/ 50062 w 71034"/>
                  <a:gd name="connsiteY8" fmla="*/ 89301 h 95389"/>
                  <a:gd name="connsiteX9" fmla="*/ 27061 w 71034"/>
                  <a:gd name="connsiteY9" fmla="*/ 94713 h 95389"/>
                  <a:gd name="connsiteX10" fmla="*/ 0 w 71034"/>
                  <a:gd name="connsiteY10" fmla="*/ 94713 h 95389"/>
                  <a:gd name="connsiteX11" fmla="*/ 16236 w 71034"/>
                  <a:gd name="connsiteY11" fmla="*/ 13530 h 95389"/>
                  <a:gd name="connsiteX12" fmla="*/ 16236 w 71034"/>
                  <a:gd name="connsiteY12" fmla="*/ 82535 h 95389"/>
                  <a:gd name="connsiteX13" fmla="*/ 27061 w 71034"/>
                  <a:gd name="connsiteY13" fmla="*/ 82535 h 95389"/>
                  <a:gd name="connsiteX14" fmla="*/ 47356 w 71034"/>
                  <a:gd name="connsiteY14" fmla="*/ 74417 h 95389"/>
                  <a:gd name="connsiteX15" fmla="*/ 54798 w 71034"/>
                  <a:gd name="connsiteY15" fmla="*/ 50739 h 95389"/>
                  <a:gd name="connsiteX16" fmla="*/ 54798 w 71034"/>
                  <a:gd name="connsiteY16" fmla="*/ 45327 h 95389"/>
                  <a:gd name="connsiteX17" fmla="*/ 48033 w 71034"/>
                  <a:gd name="connsiteY17" fmla="*/ 21649 h 95389"/>
                  <a:gd name="connsiteX18" fmla="*/ 28414 w 71034"/>
                  <a:gd name="connsiteY18" fmla="*/ 13530 h 95389"/>
                  <a:gd name="connsiteX19" fmla="*/ 16236 w 71034"/>
                  <a:gd name="connsiteY19" fmla="*/ 13530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034" h="95389">
                    <a:moveTo>
                      <a:pt x="0" y="95389"/>
                    </a:moveTo>
                    <a:lnTo>
                      <a:pt x="0" y="0"/>
                    </a:lnTo>
                    <a:lnTo>
                      <a:pt x="28414" y="0"/>
                    </a:lnTo>
                    <a:cubicBezTo>
                      <a:pt x="36532" y="0"/>
                      <a:pt x="44650" y="2030"/>
                      <a:pt x="50739" y="5412"/>
                    </a:cubicBezTo>
                    <a:cubicBezTo>
                      <a:pt x="57504" y="9471"/>
                      <a:pt x="62240" y="14207"/>
                      <a:pt x="65622" y="21649"/>
                    </a:cubicBezTo>
                    <a:cubicBezTo>
                      <a:pt x="69005" y="28414"/>
                      <a:pt x="71034" y="36532"/>
                      <a:pt x="71034" y="45327"/>
                    </a:cubicBezTo>
                    <a:lnTo>
                      <a:pt x="71034" y="50062"/>
                    </a:lnTo>
                    <a:cubicBezTo>
                      <a:pt x="71034" y="58857"/>
                      <a:pt x="69005" y="66975"/>
                      <a:pt x="65622" y="73741"/>
                    </a:cubicBezTo>
                    <a:cubicBezTo>
                      <a:pt x="62240" y="80506"/>
                      <a:pt x="56828" y="85918"/>
                      <a:pt x="50062" y="89301"/>
                    </a:cubicBezTo>
                    <a:cubicBezTo>
                      <a:pt x="43297" y="92683"/>
                      <a:pt x="35855" y="94713"/>
                      <a:pt x="27061" y="94713"/>
                    </a:cubicBezTo>
                    <a:lnTo>
                      <a:pt x="0" y="94713"/>
                    </a:lnTo>
                    <a:close/>
                    <a:moveTo>
                      <a:pt x="16236" y="13530"/>
                    </a:moveTo>
                    <a:lnTo>
                      <a:pt x="16236" y="82535"/>
                    </a:lnTo>
                    <a:lnTo>
                      <a:pt x="27061" y="82535"/>
                    </a:lnTo>
                    <a:cubicBezTo>
                      <a:pt x="35855" y="82535"/>
                      <a:pt x="42621" y="79829"/>
                      <a:pt x="47356" y="74417"/>
                    </a:cubicBezTo>
                    <a:cubicBezTo>
                      <a:pt x="52092" y="69005"/>
                      <a:pt x="54122" y="60887"/>
                      <a:pt x="54798" y="50739"/>
                    </a:cubicBezTo>
                    <a:lnTo>
                      <a:pt x="54798" y="45327"/>
                    </a:lnTo>
                    <a:cubicBezTo>
                      <a:pt x="54798" y="35179"/>
                      <a:pt x="52768" y="27061"/>
                      <a:pt x="48033" y="21649"/>
                    </a:cubicBezTo>
                    <a:cubicBezTo>
                      <a:pt x="43297" y="16236"/>
                      <a:pt x="37209" y="13530"/>
                      <a:pt x="28414" y="13530"/>
                    </a:cubicBezTo>
                    <a:lnTo>
                      <a:pt x="16236" y="13530"/>
                    </a:lnTo>
                    <a:close/>
                  </a:path>
                </a:pathLst>
              </a:custGeom>
              <a:solidFill>
                <a:srgbClr val="004A99"/>
              </a:solidFill>
              <a:ln w="6756"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37F12070-7049-454F-B3DF-8F630B280409}"/>
                  </a:ext>
                </a:extLst>
              </p:cNvPr>
              <p:cNvSpPr/>
              <p:nvPr/>
            </p:nvSpPr>
            <p:spPr>
              <a:xfrm>
                <a:off x="5448198" y="3228867"/>
                <a:ext cx="112978" cy="95389"/>
              </a:xfrm>
              <a:custGeom>
                <a:avLst/>
                <a:gdLst>
                  <a:gd name="connsiteX0" fmla="*/ 81859 w 112978"/>
                  <a:gd name="connsiteY0" fmla="*/ 71711 h 95389"/>
                  <a:gd name="connsiteX1" fmla="*/ 96742 w 112978"/>
                  <a:gd name="connsiteY1" fmla="*/ 0 h 95389"/>
                  <a:gd name="connsiteX2" fmla="*/ 112979 w 112978"/>
                  <a:gd name="connsiteY2" fmla="*/ 0 h 95389"/>
                  <a:gd name="connsiteX3" fmla="*/ 90654 w 112978"/>
                  <a:gd name="connsiteY3" fmla="*/ 95389 h 95389"/>
                  <a:gd name="connsiteX4" fmla="*/ 75094 w 112978"/>
                  <a:gd name="connsiteY4" fmla="*/ 95389 h 95389"/>
                  <a:gd name="connsiteX5" fmla="*/ 56828 w 112978"/>
                  <a:gd name="connsiteY5" fmla="*/ 25708 h 95389"/>
                  <a:gd name="connsiteX6" fmla="*/ 38562 w 112978"/>
                  <a:gd name="connsiteY6" fmla="*/ 95389 h 95389"/>
                  <a:gd name="connsiteX7" fmla="*/ 22325 w 112978"/>
                  <a:gd name="connsiteY7" fmla="*/ 95389 h 95389"/>
                  <a:gd name="connsiteX8" fmla="*/ 0 w 112978"/>
                  <a:gd name="connsiteY8" fmla="*/ 0 h 95389"/>
                  <a:gd name="connsiteX9" fmla="*/ 16237 w 112978"/>
                  <a:gd name="connsiteY9" fmla="*/ 0 h 95389"/>
                  <a:gd name="connsiteX10" fmla="*/ 31120 w 112978"/>
                  <a:gd name="connsiteY10" fmla="*/ 71711 h 95389"/>
                  <a:gd name="connsiteX11" fmla="*/ 49386 w 112978"/>
                  <a:gd name="connsiteY11" fmla="*/ 0 h 95389"/>
                  <a:gd name="connsiteX12" fmla="*/ 63593 w 112978"/>
                  <a:gd name="connsiteY12" fmla="*/ 0 h 95389"/>
                  <a:gd name="connsiteX13" fmla="*/ 81859 w 112978"/>
                  <a:gd name="connsiteY13" fmla="*/ 71711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78" h="95389">
                    <a:moveTo>
                      <a:pt x="81859" y="71711"/>
                    </a:moveTo>
                    <a:lnTo>
                      <a:pt x="96742" y="0"/>
                    </a:lnTo>
                    <a:lnTo>
                      <a:pt x="112979" y="0"/>
                    </a:lnTo>
                    <a:lnTo>
                      <a:pt x="90654" y="95389"/>
                    </a:lnTo>
                    <a:lnTo>
                      <a:pt x="75094" y="95389"/>
                    </a:lnTo>
                    <a:lnTo>
                      <a:pt x="56828" y="25708"/>
                    </a:lnTo>
                    <a:lnTo>
                      <a:pt x="38562" y="95389"/>
                    </a:lnTo>
                    <a:lnTo>
                      <a:pt x="22325" y="95389"/>
                    </a:lnTo>
                    <a:lnTo>
                      <a:pt x="0" y="0"/>
                    </a:lnTo>
                    <a:lnTo>
                      <a:pt x="16237" y="0"/>
                    </a:lnTo>
                    <a:lnTo>
                      <a:pt x="31120" y="71711"/>
                    </a:lnTo>
                    <a:lnTo>
                      <a:pt x="49386" y="0"/>
                    </a:lnTo>
                    <a:lnTo>
                      <a:pt x="63593" y="0"/>
                    </a:lnTo>
                    <a:lnTo>
                      <a:pt x="81859" y="71711"/>
                    </a:lnTo>
                    <a:close/>
                  </a:path>
                </a:pathLst>
              </a:custGeom>
              <a:solidFill>
                <a:srgbClr val="004A99"/>
              </a:solidFill>
              <a:ln w="6756"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2338123D-D495-423F-8F95-A09D0183CFAF}"/>
                  </a:ext>
                </a:extLst>
              </p:cNvPr>
              <p:cNvSpPr/>
              <p:nvPr/>
            </p:nvSpPr>
            <p:spPr>
              <a:xfrm>
                <a:off x="5655213" y="3228867"/>
                <a:ext cx="16236" cy="95389"/>
              </a:xfrm>
              <a:custGeom>
                <a:avLst/>
                <a:gdLst>
                  <a:gd name="connsiteX0" fmla="*/ 16236 w 16236"/>
                  <a:gd name="connsiteY0" fmla="*/ 95389 h 95389"/>
                  <a:gd name="connsiteX1" fmla="*/ 0 w 16236"/>
                  <a:gd name="connsiteY1" fmla="*/ 95389 h 95389"/>
                  <a:gd name="connsiteX2" fmla="*/ 0 w 16236"/>
                  <a:gd name="connsiteY2" fmla="*/ 0 h 95389"/>
                  <a:gd name="connsiteX3" fmla="*/ 16236 w 16236"/>
                  <a:gd name="connsiteY3" fmla="*/ 0 h 95389"/>
                  <a:gd name="connsiteX4" fmla="*/ 16236 w 16236"/>
                  <a:gd name="connsiteY4" fmla="*/ 95389 h 9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6" h="95389">
                    <a:moveTo>
                      <a:pt x="16236" y="95389"/>
                    </a:moveTo>
                    <a:lnTo>
                      <a:pt x="0" y="95389"/>
                    </a:lnTo>
                    <a:lnTo>
                      <a:pt x="0" y="0"/>
                    </a:lnTo>
                    <a:lnTo>
                      <a:pt x="16236" y="0"/>
                    </a:lnTo>
                    <a:lnTo>
                      <a:pt x="16236" y="95389"/>
                    </a:lnTo>
                    <a:close/>
                  </a:path>
                </a:pathLst>
              </a:custGeom>
              <a:solidFill>
                <a:srgbClr val="004A99"/>
              </a:solidFill>
              <a:ln w="6756"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2D35AB38-CA29-427B-B916-02403D33A6E5}"/>
                  </a:ext>
                </a:extLst>
              </p:cNvPr>
              <p:cNvSpPr/>
              <p:nvPr/>
            </p:nvSpPr>
            <p:spPr>
              <a:xfrm>
                <a:off x="5772251" y="3228867"/>
                <a:ext cx="71034" cy="95389"/>
              </a:xfrm>
              <a:custGeom>
                <a:avLst/>
                <a:gdLst>
                  <a:gd name="connsiteX0" fmla="*/ 0 w 71034"/>
                  <a:gd name="connsiteY0" fmla="*/ 95389 h 95389"/>
                  <a:gd name="connsiteX1" fmla="*/ 0 w 71034"/>
                  <a:gd name="connsiteY1" fmla="*/ 0 h 95389"/>
                  <a:gd name="connsiteX2" fmla="*/ 28414 w 71034"/>
                  <a:gd name="connsiteY2" fmla="*/ 0 h 95389"/>
                  <a:gd name="connsiteX3" fmla="*/ 50739 w 71034"/>
                  <a:gd name="connsiteY3" fmla="*/ 5412 h 95389"/>
                  <a:gd name="connsiteX4" fmla="*/ 65622 w 71034"/>
                  <a:gd name="connsiteY4" fmla="*/ 21649 h 95389"/>
                  <a:gd name="connsiteX5" fmla="*/ 71034 w 71034"/>
                  <a:gd name="connsiteY5" fmla="*/ 45327 h 95389"/>
                  <a:gd name="connsiteX6" fmla="*/ 71034 w 71034"/>
                  <a:gd name="connsiteY6" fmla="*/ 50062 h 95389"/>
                  <a:gd name="connsiteX7" fmla="*/ 65622 w 71034"/>
                  <a:gd name="connsiteY7" fmla="*/ 73741 h 95389"/>
                  <a:gd name="connsiteX8" fmla="*/ 50062 w 71034"/>
                  <a:gd name="connsiteY8" fmla="*/ 89301 h 95389"/>
                  <a:gd name="connsiteX9" fmla="*/ 27061 w 71034"/>
                  <a:gd name="connsiteY9" fmla="*/ 94713 h 95389"/>
                  <a:gd name="connsiteX10" fmla="*/ 0 w 71034"/>
                  <a:gd name="connsiteY10" fmla="*/ 94713 h 95389"/>
                  <a:gd name="connsiteX11" fmla="*/ 16236 w 71034"/>
                  <a:gd name="connsiteY11" fmla="*/ 13530 h 95389"/>
                  <a:gd name="connsiteX12" fmla="*/ 16236 w 71034"/>
                  <a:gd name="connsiteY12" fmla="*/ 82535 h 95389"/>
                  <a:gd name="connsiteX13" fmla="*/ 27061 w 71034"/>
                  <a:gd name="connsiteY13" fmla="*/ 82535 h 95389"/>
                  <a:gd name="connsiteX14" fmla="*/ 47356 w 71034"/>
                  <a:gd name="connsiteY14" fmla="*/ 74417 h 95389"/>
                  <a:gd name="connsiteX15" fmla="*/ 54798 w 71034"/>
                  <a:gd name="connsiteY15" fmla="*/ 50739 h 95389"/>
                  <a:gd name="connsiteX16" fmla="*/ 54798 w 71034"/>
                  <a:gd name="connsiteY16" fmla="*/ 45327 h 95389"/>
                  <a:gd name="connsiteX17" fmla="*/ 48033 w 71034"/>
                  <a:gd name="connsiteY17" fmla="*/ 21649 h 95389"/>
                  <a:gd name="connsiteX18" fmla="*/ 28414 w 71034"/>
                  <a:gd name="connsiteY18" fmla="*/ 13530 h 95389"/>
                  <a:gd name="connsiteX19" fmla="*/ 16236 w 71034"/>
                  <a:gd name="connsiteY19" fmla="*/ 13530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034" h="95389">
                    <a:moveTo>
                      <a:pt x="0" y="95389"/>
                    </a:moveTo>
                    <a:lnTo>
                      <a:pt x="0" y="0"/>
                    </a:lnTo>
                    <a:lnTo>
                      <a:pt x="28414" y="0"/>
                    </a:lnTo>
                    <a:cubicBezTo>
                      <a:pt x="36532" y="0"/>
                      <a:pt x="44650" y="2030"/>
                      <a:pt x="50739" y="5412"/>
                    </a:cubicBezTo>
                    <a:cubicBezTo>
                      <a:pt x="57504" y="9471"/>
                      <a:pt x="62240" y="14207"/>
                      <a:pt x="65622" y="21649"/>
                    </a:cubicBezTo>
                    <a:cubicBezTo>
                      <a:pt x="69005" y="28414"/>
                      <a:pt x="71034" y="36532"/>
                      <a:pt x="71034" y="45327"/>
                    </a:cubicBezTo>
                    <a:lnTo>
                      <a:pt x="71034" y="50062"/>
                    </a:lnTo>
                    <a:cubicBezTo>
                      <a:pt x="71034" y="58857"/>
                      <a:pt x="69005" y="66975"/>
                      <a:pt x="65622" y="73741"/>
                    </a:cubicBezTo>
                    <a:cubicBezTo>
                      <a:pt x="62240" y="80506"/>
                      <a:pt x="56828" y="85918"/>
                      <a:pt x="50062" y="89301"/>
                    </a:cubicBezTo>
                    <a:cubicBezTo>
                      <a:pt x="43297" y="92683"/>
                      <a:pt x="35855" y="94713"/>
                      <a:pt x="27061" y="94713"/>
                    </a:cubicBezTo>
                    <a:lnTo>
                      <a:pt x="0" y="94713"/>
                    </a:lnTo>
                    <a:close/>
                    <a:moveTo>
                      <a:pt x="16236" y="13530"/>
                    </a:moveTo>
                    <a:lnTo>
                      <a:pt x="16236" y="82535"/>
                    </a:lnTo>
                    <a:lnTo>
                      <a:pt x="27061" y="82535"/>
                    </a:lnTo>
                    <a:cubicBezTo>
                      <a:pt x="35855" y="82535"/>
                      <a:pt x="42621" y="79829"/>
                      <a:pt x="47356" y="74417"/>
                    </a:cubicBezTo>
                    <a:cubicBezTo>
                      <a:pt x="52092" y="69005"/>
                      <a:pt x="54122" y="60887"/>
                      <a:pt x="54798" y="50739"/>
                    </a:cubicBezTo>
                    <a:lnTo>
                      <a:pt x="54798" y="45327"/>
                    </a:lnTo>
                    <a:cubicBezTo>
                      <a:pt x="54798" y="35179"/>
                      <a:pt x="52768" y="27061"/>
                      <a:pt x="48033" y="21649"/>
                    </a:cubicBezTo>
                    <a:cubicBezTo>
                      <a:pt x="43297" y="16236"/>
                      <a:pt x="37209" y="13530"/>
                      <a:pt x="28414" y="13530"/>
                    </a:cubicBezTo>
                    <a:lnTo>
                      <a:pt x="16236" y="13530"/>
                    </a:lnTo>
                    <a:close/>
                  </a:path>
                </a:pathLst>
              </a:custGeom>
              <a:solidFill>
                <a:srgbClr val="004A99"/>
              </a:solidFill>
              <a:ln w="6756"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0B93FAB7-9A61-4F3B-96F3-91C389ED4B16}"/>
                  </a:ext>
                </a:extLst>
              </p:cNvPr>
              <p:cNvSpPr/>
              <p:nvPr/>
            </p:nvSpPr>
            <p:spPr>
              <a:xfrm>
                <a:off x="5940704" y="3228867"/>
                <a:ext cx="62239" cy="95389"/>
              </a:xfrm>
              <a:custGeom>
                <a:avLst/>
                <a:gdLst>
                  <a:gd name="connsiteX0" fmla="*/ 55475 w 62239"/>
                  <a:gd name="connsiteY0" fmla="*/ 52768 h 95389"/>
                  <a:gd name="connsiteX1" fmla="*/ 16236 w 62239"/>
                  <a:gd name="connsiteY1" fmla="*/ 52768 h 95389"/>
                  <a:gd name="connsiteX2" fmla="*/ 16236 w 62239"/>
                  <a:gd name="connsiteY2" fmla="*/ 81859 h 95389"/>
                  <a:gd name="connsiteX3" fmla="*/ 62240 w 62239"/>
                  <a:gd name="connsiteY3" fmla="*/ 81859 h 95389"/>
                  <a:gd name="connsiteX4" fmla="*/ 62240 w 62239"/>
                  <a:gd name="connsiteY4" fmla="*/ 95389 h 95389"/>
                  <a:gd name="connsiteX5" fmla="*/ 0 w 62239"/>
                  <a:gd name="connsiteY5" fmla="*/ 95389 h 95389"/>
                  <a:gd name="connsiteX6" fmla="*/ 0 w 62239"/>
                  <a:gd name="connsiteY6" fmla="*/ 0 h 95389"/>
                  <a:gd name="connsiteX7" fmla="*/ 62240 w 62239"/>
                  <a:gd name="connsiteY7" fmla="*/ 0 h 95389"/>
                  <a:gd name="connsiteX8" fmla="*/ 62240 w 62239"/>
                  <a:gd name="connsiteY8" fmla="*/ 13530 h 95389"/>
                  <a:gd name="connsiteX9" fmla="*/ 16913 w 62239"/>
                  <a:gd name="connsiteY9" fmla="*/ 13530 h 95389"/>
                  <a:gd name="connsiteX10" fmla="*/ 16913 w 62239"/>
                  <a:gd name="connsiteY10" fmla="*/ 39915 h 95389"/>
                  <a:gd name="connsiteX11" fmla="*/ 56151 w 62239"/>
                  <a:gd name="connsiteY11" fmla="*/ 39915 h 95389"/>
                  <a:gd name="connsiteX12" fmla="*/ 56151 w 62239"/>
                  <a:gd name="connsiteY12" fmla="*/ 52768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39" h="95389">
                    <a:moveTo>
                      <a:pt x="55475" y="52768"/>
                    </a:moveTo>
                    <a:lnTo>
                      <a:pt x="16236" y="52768"/>
                    </a:lnTo>
                    <a:lnTo>
                      <a:pt x="16236" y="81859"/>
                    </a:lnTo>
                    <a:lnTo>
                      <a:pt x="62240" y="81859"/>
                    </a:lnTo>
                    <a:lnTo>
                      <a:pt x="62240" y="95389"/>
                    </a:lnTo>
                    <a:lnTo>
                      <a:pt x="0" y="95389"/>
                    </a:lnTo>
                    <a:lnTo>
                      <a:pt x="0" y="0"/>
                    </a:lnTo>
                    <a:lnTo>
                      <a:pt x="62240" y="0"/>
                    </a:lnTo>
                    <a:lnTo>
                      <a:pt x="62240" y="13530"/>
                    </a:lnTo>
                    <a:lnTo>
                      <a:pt x="16913" y="13530"/>
                    </a:lnTo>
                    <a:lnTo>
                      <a:pt x="16913" y="39915"/>
                    </a:lnTo>
                    <a:lnTo>
                      <a:pt x="56151" y="39915"/>
                    </a:lnTo>
                    <a:lnTo>
                      <a:pt x="56151" y="52768"/>
                    </a:lnTo>
                    <a:close/>
                  </a:path>
                </a:pathLst>
              </a:custGeom>
              <a:solidFill>
                <a:srgbClr val="004A99"/>
              </a:solidFill>
              <a:ln w="6756"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C3F59078-7F42-461C-9332-17B2B5F1ACD7}"/>
                  </a:ext>
                </a:extLst>
              </p:cNvPr>
              <p:cNvSpPr/>
              <p:nvPr/>
            </p:nvSpPr>
            <p:spPr>
              <a:xfrm>
                <a:off x="6210635" y="3229544"/>
                <a:ext cx="60210" cy="95389"/>
              </a:xfrm>
              <a:custGeom>
                <a:avLst/>
                <a:gdLst>
                  <a:gd name="connsiteX0" fmla="*/ 16913 w 60210"/>
                  <a:gd name="connsiteY0" fmla="*/ 81859 h 95389"/>
                  <a:gd name="connsiteX1" fmla="*/ 60210 w 60210"/>
                  <a:gd name="connsiteY1" fmla="*/ 81859 h 95389"/>
                  <a:gd name="connsiteX2" fmla="*/ 60210 w 60210"/>
                  <a:gd name="connsiteY2" fmla="*/ 95389 h 95389"/>
                  <a:gd name="connsiteX3" fmla="*/ 0 w 60210"/>
                  <a:gd name="connsiteY3" fmla="*/ 95389 h 95389"/>
                  <a:gd name="connsiteX4" fmla="*/ 0 w 60210"/>
                  <a:gd name="connsiteY4" fmla="*/ 0 h 95389"/>
                  <a:gd name="connsiteX5" fmla="*/ 16913 w 60210"/>
                  <a:gd name="connsiteY5" fmla="*/ 0 h 95389"/>
                  <a:gd name="connsiteX6" fmla="*/ 16913 w 60210"/>
                  <a:gd name="connsiteY6" fmla="*/ 81859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10" h="95389">
                    <a:moveTo>
                      <a:pt x="16913" y="81859"/>
                    </a:moveTo>
                    <a:lnTo>
                      <a:pt x="60210" y="81859"/>
                    </a:lnTo>
                    <a:lnTo>
                      <a:pt x="60210" y="95389"/>
                    </a:lnTo>
                    <a:lnTo>
                      <a:pt x="0" y="95389"/>
                    </a:lnTo>
                    <a:lnTo>
                      <a:pt x="0" y="0"/>
                    </a:lnTo>
                    <a:lnTo>
                      <a:pt x="16913" y="0"/>
                    </a:lnTo>
                    <a:lnTo>
                      <a:pt x="16913" y="81859"/>
                    </a:lnTo>
                    <a:close/>
                  </a:path>
                </a:pathLst>
              </a:custGeom>
              <a:solidFill>
                <a:srgbClr val="004A99"/>
              </a:solidFill>
              <a:ln w="6756"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8EB320AE-D1BC-45DD-B518-090EC46EA751}"/>
                  </a:ext>
                </a:extLst>
              </p:cNvPr>
              <p:cNvSpPr/>
              <p:nvPr/>
            </p:nvSpPr>
            <p:spPr>
              <a:xfrm>
                <a:off x="6356763" y="3228191"/>
                <a:ext cx="79829" cy="97418"/>
              </a:xfrm>
              <a:custGeom>
                <a:avLst/>
                <a:gdLst>
                  <a:gd name="connsiteX0" fmla="*/ 79153 w 79829"/>
                  <a:gd name="connsiteY0" fmla="*/ 51415 h 97418"/>
                  <a:gd name="connsiteX1" fmla="*/ 74417 w 79829"/>
                  <a:gd name="connsiteY1" fmla="*/ 75770 h 97418"/>
                  <a:gd name="connsiteX2" fmla="*/ 60887 w 79829"/>
                  <a:gd name="connsiteY2" fmla="*/ 92007 h 97418"/>
                  <a:gd name="connsiteX3" fmla="*/ 39915 w 79829"/>
                  <a:gd name="connsiteY3" fmla="*/ 97419 h 97418"/>
                  <a:gd name="connsiteX4" fmla="*/ 18942 w 79829"/>
                  <a:gd name="connsiteY4" fmla="*/ 92007 h 97418"/>
                  <a:gd name="connsiteX5" fmla="*/ 4736 w 79829"/>
                  <a:gd name="connsiteY5" fmla="*/ 75770 h 97418"/>
                  <a:gd name="connsiteX6" fmla="*/ 0 w 79829"/>
                  <a:gd name="connsiteY6" fmla="*/ 51415 h 97418"/>
                  <a:gd name="connsiteX7" fmla="*/ 0 w 79829"/>
                  <a:gd name="connsiteY7" fmla="*/ 46003 h 97418"/>
                  <a:gd name="connsiteX8" fmla="*/ 4736 w 79829"/>
                  <a:gd name="connsiteY8" fmla="*/ 21649 h 97418"/>
                  <a:gd name="connsiteX9" fmla="*/ 18942 w 79829"/>
                  <a:gd name="connsiteY9" fmla="*/ 5412 h 97418"/>
                  <a:gd name="connsiteX10" fmla="*/ 39915 w 79829"/>
                  <a:gd name="connsiteY10" fmla="*/ 0 h 97418"/>
                  <a:gd name="connsiteX11" fmla="*/ 60887 w 79829"/>
                  <a:gd name="connsiteY11" fmla="*/ 5412 h 97418"/>
                  <a:gd name="connsiteX12" fmla="*/ 75094 w 79829"/>
                  <a:gd name="connsiteY12" fmla="*/ 21649 h 97418"/>
                  <a:gd name="connsiteX13" fmla="*/ 79829 w 79829"/>
                  <a:gd name="connsiteY13" fmla="*/ 46003 h 97418"/>
                  <a:gd name="connsiteX14" fmla="*/ 79829 w 79829"/>
                  <a:gd name="connsiteY14" fmla="*/ 51415 h 97418"/>
                  <a:gd name="connsiteX15" fmla="*/ 62240 w 79829"/>
                  <a:gd name="connsiteY15" fmla="*/ 46003 h 97418"/>
                  <a:gd name="connsiteX16" fmla="*/ 56151 w 79829"/>
                  <a:gd name="connsiteY16" fmla="*/ 21649 h 97418"/>
                  <a:gd name="connsiteX17" fmla="*/ 39238 w 79829"/>
                  <a:gd name="connsiteY17" fmla="*/ 13530 h 97418"/>
                  <a:gd name="connsiteX18" fmla="*/ 22325 w 79829"/>
                  <a:gd name="connsiteY18" fmla="*/ 21649 h 97418"/>
                  <a:gd name="connsiteX19" fmla="*/ 16236 w 79829"/>
                  <a:gd name="connsiteY19" fmla="*/ 45327 h 97418"/>
                  <a:gd name="connsiteX20" fmla="*/ 16236 w 79829"/>
                  <a:gd name="connsiteY20" fmla="*/ 50739 h 97418"/>
                  <a:gd name="connsiteX21" fmla="*/ 22325 w 79829"/>
                  <a:gd name="connsiteY21" fmla="*/ 75094 h 97418"/>
                  <a:gd name="connsiteX22" fmla="*/ 39238 w 79829"/>
                  <a:gd name="connsiteY22" fmla="*/ 83888 h 97418"/>
                  <a:gd name="connsiteX23" fmla="*/ 56151 w 79829"/>
                  <a:gd name="connsiteY23" fmla="*/ 75770 h 97418"/>
                  <a:gd name="connsiteX24" fmla="*/ 62240 w 79829"/>
                  <a:gd name="connsiteY24" fmla="*/ 51415 h 97418"/>
                  <a:gd name="connsiteX25" fmla="*/ 62240 w 79829"/>
                  <a:gd name="connsiteY25" fmla="*/ 46003 h 9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829" h="97418">
                    <a:moveTo>
                      <a:pt x="79153" y="51415"/>
                    </a:moveTo>
                    <a:cubicBezTo>
                      <a:pt x="79153" y="60887"/>
                      <a:pt x="77800" y="69005"/>
                      <a:pt x="74417" y="75770"/>
                    </a:cubicBezTo>
                    <a:cubicBezTo>
                      <a:pt x="71034" y="82535"/>
                      <a:pt x="66299" y="87947"/>
                      <a:pt x="60887" y="92007"/>
                    </a:cubicBezTo>
                    <a:cubicBezTo>
                      <a:pt x="54798" y="96066"/>
                      <a:pt x="48033" y="97419"/>
                      <a:pt x="39915" y="97419"/>
                    </a:cubicBezTo>
                    <a:cubicBezTo>
                      <a:pt x="32473" y="97419"/>
                      <a:pt x="25031" y="95389"/>
                      <a:pt x="18942" y="92007"/>
                    </a:cubicBezTo>
                    <a:cubicBezTo>
                      <a:pt x="12854" y="87947"/>
                      <a:pt x="8118" y="82535"/>
                      <a:pt x="4736" y="75770"/>
                    </a:cubicBezTo>
                    <a:cubicBezTo>
                      <a:pt x="1353" y="69005"/>
                      <a:pt x="0" y="60887"/>
                      <a:pt x="0" y="51415"/>
                    </a:cubicBezTo>
                    <a:lnTo>
                      <a:pt x="0" y="46003"/>
                    </a:lnTo>
                    <a:cubicBezTo>
                      <a:pt x="0" y="36532"/>
                      <a:pt x="1353" y="28414"/>
                      <a:pt x="4736" y="21649"/>
                    </a:cubicBezTo>
                    <a:cubicBezTo>
                      <a:pt x="8118" y="14207"/>
                      <a:pt x="12854" y="8795"/>
                      <a:pt x="18942" y="5412"/>
                    </a:cubicBezTo>
                    <a:cubicBezTo>
                      <a:pt x="25031" y="1353"/>
                      <a:pt x="31796" y="0"/>
                      <a:pt x="39915" y="0"/>
                    </a:cubicBezTo>
                    <a:cubicBezTo>
                      <a:pt x="47356" y="0"/>
                      <a:pt x="54798" y="2030"/>
                      <a:pt x="60887" y="5412"/>
                    </a:cubicBezTo>
                    <a:cubicBezTo>
                      <a:pt x="66975" y="9471"/>
                      <a:pt x="71711" y="14207"/>
                      <a:pt x="75094" y="21649"/>
                    </a:cubicBezTo>
                    <a:cubicBezTo>
                      <a:pt x="78476" y="28414"/>
                      <a:pt x="79829" y="36532"/>
                      <a:pt x="79829" y="46003"/>
                    </a:cubicBezTo>
                    <a:lnTo>
                      <a:pt x="79829" y="51415"/>
                    </a:lnTo>
                    <a:close/>
                    <a:moveTo>
                      <a:pt x="62240" y="46003"/>
                    </a:moveTo>
                    <a:cubicBezTo>
                      <a:pt x="62240" y="35179"/>
                      <a:pt x="60210" y="27061"/>
                      <a:pt x="56151" y="21649"/>
                    </a:cubicBezTo>
                    <a:cubicBezTo>
                      <a:pt x="52092" y="16236"/>
                      <a:pt x="46680" y="13530"/>
                      <a:pt x="39238" y="13530"/>
                    </a:cubicBezTo>
                    <a:cubicBezTo>
                      <a:pt x="31796" y="13530"/>
                      <a:pt x="26384" y="16236"/>
                      <a:pt x="22325" y="21649"/>
                    </a:cubicBezTo>
                    <a:cubicBezTo>
                      <a:pt x="18266" y="27061"/>
                      <a:pt x="16236" y="35179"/>
                      <a:pt x="16236" y="45327"/>
                    </a:cubicBezTo>
                    <a:lnTo>
                      <a:pt x="16236" y="50739"/>
                    </a:lnTo>
                    <a:cubicBezTo>
                      <a:pt x="16236" y="61563"/>
                      <a:pt x="18266" y="69005"/>
                      <a:pt x="22325" y="75094"/>
                    </a:cubicBezTo>
                    <a:cubicBezTo>
                      <a:pt x="26384" y="80506"/>
                      <a:pt x="31796" y="83888"/>
                      <a:pt x="39238" y="83888"/>
                    </a:cubicBezTo>
                    <a:cubicBezTo>
                      <a:pt x="46680" y="83888"/>
                      <a:pt x="52092" y="81182"/>
                      <a:pt x="56151" y="75770"/>
                    </a:cubicBezTo>
                    <a:cubicBezTo>
                      <a:pt x="60210" y="70358"/>
                      <a:pt x="62240" y="62240"/>
                      <a:pt x="62240" y="51415"/>
                    </a:cubicBezTo>
                    <a:lnTo>
                      <a:pt x="62240" y="46003"/>
                    </a:lnTo>
                    <a:close/>
                  </a:path>
                </a:pathLst>
              </a:custGeom>
              <a:solidFill>
                <a:srgbClr val="004A99"/>
              </a:solidFill>
              <a:ln w="6756"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A0FBCC5B-BA7C-47F3-96C4-EAB9A5269DE9}"/>
                  </a:ext>
                </a:extLst>
              </p:cNvPr>
              <p:cNvSpPr/>
              <p:nvPr/>
            </p:nvSpPr>
            <p:spPr>
              <a:xfrm>
                <a:off x="6529952" y="3227514"/>
                <a:ext cx="75769" cy="98095"/>
              </a:xfrm>
              <a:custGeom>
                <a:avLst/>
                <a:gdLst>
                  <a:gd name="connsiteX0" fmla="*/ 75770 w 75769"/>
                  <a:gd name="connsiteY0" fmla="*/ 84565 h 98095"/>
                  <a:gd name="connsiteX1" fmla="*/ 61563 w 75769"/>
                  <a:gd name="connsiteY1" fmla="*/ 94713 h 98095"/>
                  <a:gd name="connsiteX2" fmla="*/ 40591 w 75769"/>
                  <a:gd name="connsiteY2" fmla="*/ 98095 h 98095"/>
                  <a:gd name="connsiteX3" fmla="*/ 19619 w 75769"/>
                  <a:gd name="connsiteY3" fmla="*/ 92683 h 98095"/>
                  <a:gd name="connsiteX4" fmla="*/ 5412 w 75769"/>
                  <a:gd name="connsiteY4" fmla="*/ 77123 h 98095"/>
                  <a:gd name="connsiteX5" fmla="*/ 0 w 75769"/>
                  <a:gd name="connsiteY5" fmla="*/ 53445 h 98095"/>
                  <a:gd name="connsiteX6" fmla="*/ 0 w 75769"/>
                  <a:gd name="connsiteY6" fmla="*/ 46003 h 98095"/>
                  <a:gd name="connsiteX7" fmla="*/ 10148 w 75769"/>
                  <a:gd name="connsiteY7" fmla="*/ 12177 h 98095"/>
                  <a:gd name="connsiteX8" fmla="*/ 39238 w 75769"/>
                  <a:gd name="connsiteY8" fmla="*/ 0 h 98095"/>
                  <a:gd name="connsiteX9" fmla="*/ 64269 w 75769"/>
                  <a:gd name="connsiteY9" fmla="*/ 8118 h 98095"/>
                  <a:gd name="connsiteX10" fmla="*/ 75770 w 75769"/>
                  <a:gd name="connsiteY10" fmla="*/ 31120 h 98095"/>
                  <a:gd name="connsiteX11" fmla="*/ 59534 w 75769"/>
                  <a:gd name="connsiteY11" fmla="*/ 31120 h 98095"/>
                  <a:gd name="connsiteX12" fmla="*/ 39238 w 75769"/>
                  <a:gd name="connsiteY12" fmla="*/ 14207 h 98095"/>
                  <a:gd name="connsiteX13" fmla="*/ 22325 w 75769"/>
                  <a:gd name="connsiteY13" fmla="*/ 22325 h 98095"/>
                  <a:gd name="connsiteX14" fmla="*/ 16236 w 75769"/>
                  <a:gd name="connsiteY14" fmla="*/ 46003 h 98095"/>
                  <a:gd name="connsiteX15" fmla="*/ 16236 w 75769"/>
                  <a:gd name="connsiteY15" fmla="*/ 53445 h 98095"/>
                  <a:gd name="connsiteX16" fmla="*/ 23002 w 75769"/>
                  <a:gd name="connsiteY16" fmla="*/ 77123 h 98095"/>
                  <a:gd name="connsiteX17" fmla="*/ 41268 w 75769"/>
                  <a:gd name="connsiteY17" fmla="*/ 85918 h 98095"/>
                  <a:gd name="connsiteX18" fmla="*/ 59534 w 75769"/>
                  <a:gd name="connsiteY18" fmla="*/ 79829 h 98095"/>
                  <a:gd name="connsiteX19" fmla="*/ 59534 w 75769"/>
                  <a:gd name="connsiteY19" fmla="*/ 60887 h 98095"/>
                  <a:gd name="connsiteX20" fmla="*/ 39915 w 75769"/>
                  <a:gd name="connsiteY20" fmla="*/ 60887 h 98095"/>
                  <a:gd name="connsiteX21" fmla="*/ 39915 w 75769"/>
                  <a:gd name="connsiteY21" fmla="*/ 48033 h 98095"/>
                  <a:gd name="connsiteX22" fmla="*/ 75770 w 75769"/>
                  <a:gd name="connsiteY22" fmla="*/ 48033 h 98095"/>
                  <a:gd name="connsiteX23" fmla="*/ 75770 w 75769"/>
                  <a:gd name="connsiteY23" fmla="*/ 84565 h 9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69" h="98095">
                    <a:moveTo>
                      <a:pt x="75770" y="84565"/>
                    </a:moveTo>
                    <a:cubicBezTo>
                      <a:pt x="72387" y="89301"/>
                      <a:pt x="67652" y="92683"/>
                      <a:pt x="61563" y="94713"/>
                    </a:cubicBezTo>
                    <a:cubicBezTo>
                      <a:pt x="55474" y="96742"/>
                      <a:pt x="48709" y="98095"/>
                      <a:pt x="40591" y="98095"/>
                    </a:cubicBezTo>
                    <a:cubicBezTo>
                      <a:pt x="32473" y="98095"/>
                      <a:pt x="25708" y="96066"/>
                      <a:pt x="19619" y="92683"/>
                    </a:cubicBezTo>
                    <a:cubicBezTo>
                      <a:pt x="13530" y="89301"/>
                      <a:pt x="8795" y="83888"/>
                      <a:pt x="5412" y="77123"/>
                    </a:cubicBezTo>
                    <a:cubicBezTo>
                      <a:pt x="2029" y="70358"/>
                      <a:pt x="0" y="62240"/>
                      <a:pt x="0" y="53445"/>
                    </a:cubicBezTo>
                    <a:lnTo>
                      <a:pt x="0" y="46003"/>
                    </a:lnTo>
                    <a:cubicBezTo>
                      <a:pt x="0" y="31796"/>
                      <a:pt x="3383" y="20296"/>
                      <a:pt x="10148" y="12177"/>
                    </a:cubicBezTo>
                    <a:cubicBezTo>
                      <a:pt x="16913" y="4059"/>
                      <a:pt x="26384" y="0"/>
                      <a:pt x="39238" y="0"/>
                    </a:cubicBezTo>
                    <a:cubicBezTo>
                      <a:pt x="50062" y="0"/>
                      <a:pt x="58181" y="2706"/>
                      <a:pt x="64269" y="8118"/>
                    </a:cubicBezTo>
                    <a:cubicBezTo>
                      <a:pt x="70358" y="13530"/>
                      <a:pt x="74417" y="20972"/>
                      <a:pt x="75770" y="31120"/>
                    </a:cubicBezTo>
                    <a:lnTo>
                      <a:pt x="59534" y="31120"/>
                    </a:lnTo>
                    <a:cubicBezTo>
                      <a:pt x="57504" y="19619"/>
                      <a:pt x="50739" y="14207"/>
                      <a:pt x="39238" y="14207"/>
                    </a:cubicBezTo>
                    <a:cubicBezTo>
                      <a:pt x="31796" y="14207"/>
                      <a:pt x="26384" y="16913"/>
                      <a:pt x="22325" y="22325"/>
                    </a:cubicBezTo>
                    <a:cubicBezTo>
                      <a:pt x="18266" y="27737"/>
                      <a:pt x="16236" y="35856"/>
                      <a:pt x="16236" y="46003"/>
                    </a:cubicBezTo>
                    <a:lnTo>
                      <a:pt x="16236" y="53445"/>
                    </a:lnTo>
                    <a:cubicBezTo>
                      <a:pt x="16236" y="63593"/>
                      <a:pt x="18266" y="71711"/>
                      <a:pt x="23002" y="77123"/>
                    </a:cubicBezTo>
                    <a:cubicBezTo>
                      <a:pt x="27061" y="82535"/>
                      <a:pt x="33149" y="85918"/>
                      <a:pt x="41268" y="85918"/>
                    </a:cubicBezTo>
                    <a:cubicBezTo>
                      <a:pt x="50062" y="85918"/>
                      <a:pt x="55474" y="83888"/>
                      <a:pt x="59534" y="79829"/>
                    </a:cubicBezTo>
                    <a:lnTo>
                      <a:pt x="59534" y="60887"/>
                    </a:lnTo>
                    <a:lnTo>
                      <a:pt x="39915" y="60887"/>
                    </a:lnTo>
                    <a:lnTo>
                      <a:pt x="39915" y="48033"/>
                    </a:lnTo>
                    <a:lnTo>
                      <a:pt x="75770" y="48033"/>
                    </a:lnTo>
                    <a:lnTo>
                      <a:pt x="75770" y="84565"/>
                    </a:lnTo>
                    <a:close/>
                  </a:path>
                </a:pathLst>
              </a:custGeom>
              <a:solidFill>
                <a:srgbClr val="004A99"/>
              </a:solidFill>
              <a:ln w="6756"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06DD5BB8-27C8-431D-89D4-34D0451FEAA1}"/>
                  </a:ext>
                </a:extLst>
              </p:cNvPr>
              <p:cNvSpPr/>
              <p:nvPr/>
            </p:nvSpPr>
            <p:spPr>
              <a:xfrm>
                <a:off x="6705847" y="3228867"/>
                <a:ext cx="16236" cy="95389"/>
              </a:xfrm>
              <a:custGeom>
                <a:avLst/>
                <a:gdLst>
                  <a:gd name="connsiteX0" fmla="*/ 16236 w 16236"/>
                  <a:gd name="connsiteY0" fmla="*/ 95389 h 95389"/>
                  <a:gd name="connsiteX1" fmla="*/ 0 w 16236"/>
                  <a:gd name="connsiteY1" fmla="*/ 95389 h 95389"/>
                  <a:gd name="connsiteX2" fmla="*/ 0 w 16236"/>
                  <a:gd name="connsiteY2" fmla="*/ 0 h 95389"/>
                  <a:gd name="connsiteX3" fmla="*/ 16236 w 16236"/>
                  <a:gd name="connsiteY3" fmla="*/ 0 h 95389"/>
                  <a:gd name="connsiteX4" fmla="*/ 16236 w 16236"/>
                  <a:gd name="connsiteY4" fmla="*/ 95389 h 9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6" h="95389">
                    <a:moveTo>
                      <a:pt x="16236" y="95389"/>
                    </a:moveTo>
                    <a:lnTo>
                      <a:pt x="0" y="95389"/>
                    </a:lnTo>
                    <a:lnTo>
                      <a:pt x="0" y="0"/>
                    </a:lnTo>
                    <a:lnTo>
                      <a:pt x="16236" y="0"/>
                    </a:lnTo>
                    <a:lnTo>
                      <a:pt x="16236" y="95389"/>
                    </a:lnTo>
                    <a:close/>
                  </a:path>
                </a:pathLst>
              </a:custGeom>
              <a:solidFill>
                <a:srgbClr val="004A99"/>
              </a:solidFill>
              <a:ln w="6756"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53D7A65E-6CBB-4998-87DD-7F285993709B}"/>
                  </a:ext>
                </a:extLst>
              </p:cNvPr>
              <p:cNvSpPr/>
              <p:nvPr/>
            </p:nvSpPr>
            <p:spPr>
              <a:xfrm>
                <a:off x="6817472" y="3228191"/>
                <a:ext cx="71711" cy="96742"/>
              </a:xfrm>
              <a:custGeom>
                <a:avLst/>
                <a:gdLst>
                  <a:gd name="connsiteX0" fmla="*/ 55474 w 71711"/>
                  <a:gd name="connsiteY0" fmla="*/ 71711 h 96742"/>
                  <a:gd name="connsiteX1" fmla="*/ 50739 w 71711"/>
                  <a:gd name="connsiteY1" fmla="*/ 62240 h 96742"/>
                  <a:gd name="connsiteX2" fmla="*/ 34503 w 71711"/>
                  <a:gd name="connsiteY2" fmla="*/ 55475 h 96742"/>
                  <a:gd name="connsiteX3" fmla="*/ 16236 w 71711"/>
                  <a:gd name="connsiteY3" fmla="*/ 48033 h 96742"/>
                  <a:gd name="connsiteX4" fmla="*/ 3383 w 71711"/>
                  <a:gd name="connsiteY4" fmla="*/ 26384 h 96742"/>
                  <a:gd name="connsiteX5" fmla="*/ 12854 w 71711"/>
                  <a:gd name="connsiteY5" fmla="*/ 7442 h 96742"/>
                  <a:gd name="connsiteX6" fmla="*/ 37209 w 71711"/>
                  <a:gd name="connsiteY6" fmla="*/ 0 h 96742"/>
                  <a:gd name="connsiteX7" fmla="*/ 54798 w 71711"/>
                  <a:gd name="connsiteY7" fmla="*/ 3383 h 96742"/>
                  <a:gd name="connsiteX8" fmla="*/ 66975 w 71711"/>
                  <a:gd name="connsiteY8" fmla="*/ 13530 h 96742"/>
                  <a:gd name="connsiteX9" fmla="*/ 71711 w 71711"/>
                  <a:gd name="connsiteY9" fmla="*/ 28414 h 96742"/>
                  <a:gd name="connsiteX10" fmla="*/ 55474 w 71711"/>
                  <a:gd name="connsiteY10" fmla="*/ 28414 h 96742"/>
                  <a:gd name="connsiteX11" fmla="*/ 50739 w 71711"/>
                  <a:gd name="connsiteY11" fmla="*/ 16913 h 96742"/>
                  <a:gd name="connsiteX12" fmla="*/ 37209 w 71711"/>
                  <a:gd name="connsiteY12" fmla="*/ 12854 h 96742"/>
                  <a:gd name="connsiteX13" fmla="*/ 24355 w 71711"/>
                  <a:gd name="connsiteY13" fmla="*/ 16236 h 96742"/>
                  <a:gd name="connsiteX14" fmla="*/ 19619 w 71711"/>
                  <a:gd name="connsiteY14" fmla="*/ 25708 h 96742"/>
                  <a:gd name="connsiteX15" fmla="*/ 24355 w 71711"/>
                  <a:gd name="connsiteY15" fmla="*/ 34503 h 96742"/>
                  <a:gd name="connsiteX16" fmla="*/ 40591 w 71711"/>
                  <a:gd name="connsiteY16" fmla="*/ 41268 h 96742"/>
                  <a:gd name="connsiteX17" fmla="*/ 58181 w 71711"/>
                  <a:gd name="connsiteY17" fmla="*/ 48709 h 96742"/>
                  <a:gd name="connsiteX18" fmla="*/ 68328 w 71711"/>
                  <a:gd name="connsiteY18" fmla="*/ 58181 h 96742"/>
                  <a:gd name="connsiteX19" fmla="*/ 71711 w 71711"/>
                  <a:gd name="connsiteY19" fmla="*/ 71035 h 96742"/>
                  <a:gd name="connsiteX20" fmla="*/ 62240 w 71711"/>
                  <a:gd name="connsiteY20" fmla="*/ 89977 h 96742"/>
                  <a:gd name="connsiteX21" fmla="*/ 37209 w 71711"/>
                  <a:gd name="connsiteY21" fmla="*/ 96742 h 96742"/>
                  <a:gd name="connsiteX22" fmla="*/ 18266 w 71711"/>
                  <a:gd name="connsiteY22" fmla="*/ 92683 h 96742"/>
                  <a:gd name="connsiteX23" fmla="*/ 4736 w 71711"/>
                  <a:gd name="connsiteY23" fmla="*/ 81859 h 96742"/>
                  <a:gd name="connsiteX24" fmla="*/ 0 w 71711"/>
                  <a:gd name="connsiteY24" fmla="*/ 66299 h 96742"/>
                  <a:gd name="connsiteX25" fmla="*/ 16913 w 71711"/>
                  <a:gd name="connsiteY25" fmla="*/ 66299 h 96742"/>
                  <a:gd name="connsiteX26" fmla="*/ 22325 w 71711"/>
                  <a:gd name="connsiteY26" fmla="*/ 79153 h 96742"/>
                  <a:gd name="connsiteX27" fmla="*/ 37885 w 71711"/>
                  <a:gd name="connsiteY27" fmla="*/ 83888 h 96742"/>
                  <a:gd name="connsiteX28" fmla="*/ 50739 w 71711"/>
                  <a:gd name="connsiteY28" fmla="*/ 80506 h 96742"/>
                  <a:gd name="connsiteX29" fmla="*/ 55474 w 71711"/>
                  <a:gd name="connsiteY29" fmla="*/ 71711 h 9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711" h="96742">
                    <a:moveTo>
                      <a:pt x="55474" y="71711"/>
                    </a:moveTo>
                    <a:cubicBezTo>
                      <a:pt x="55474" y="67652"/>
                      <a:pt x="54122" y="64269"/>
                      <a:pt x="50739" y="62240"/>
                    </a:cubicBezTo>
                    <a:cubicBezTo>
                      <a:pt x="48033" y="60210"/>
                      <a:pt x="42621" y="57504"/>
                      <a:pt x="34503" y="55475"/>
                    </a:cubicBezTo>
                    <a:cubicBezTo>
                      <a:pt x="27061" y="53445"/>
                      <a:pt x="20972" y="50739"/>
                      <a:pt x="16236" y="48033"/>
                    </a:cubicBezTo>
                    <a:cubicBezTo>
                      <a:pt x="7442" y="42621"/>
                      <a:pt x="3383" y="35179"/>
                      <a:pt x="3383" y="26384"/>
                    </a:cubicBezTo>
                    <a:cubicBezTo>
                      <a:pt x="3383" y="18943"/>
                      <a:pt x="6765" y="12177"/>
                      <a:pt x="12854" y="7442"/>
                    </a:cubicBezTo>
                    <a:cubicBezTo>
                      <a:pt x="18942" y="2706"/>
                      <a:pt x="27061" y="0"/>
                      <a:pt x="37209" y="0"/>
                    </a:cubicBezTo>
                    <a:cubicBezTo>
                      <a:pt x="43974" y="0"/>
                      <a:pt x="50062" y="1353"/>
                      <a:pt x="54798" y="3383"/>
                    </a:cubicBezTo>
                    <a:cubicBezTo>
                      <a:pt x="60210" y="6089"/>
                      <a:pt x="64269" y="9471"/>
                      <a:pt x="66975" y="13530"/>
                    </a:cubicBezTo>
                    <a:cubicBezTo>
                      <a:pt x="69681" y="18266"/>
                      <a:pt x="71711" y="23002"/>
                      <a:pt x="71711" y="28414"/>
                    </a:cubicBezTo>
                    <a:lnTo>
                      <a:pt x="55474" y="28414"/>
                    </a:lnTo>
                    <a:cubicBezTo>
                      <a:pt x="55474" y="23678"/>
                      <a:pt x="54122" y="19619"/>
                      <a:pt x="50739" y="16913"/>
                    </a:cubicBezTo>
                    <a:cubicBezTo>
                      <a:pt x="47356" y="14207"/>
                      <a:pt x="43297" y="12854"/>
                      <a:pt x="37209" y="12854"/>
                    </a:cubicBezTo>
                    <a:cubicBezTo>
                      <a:pt x="31796" y="12854"/>
                      <a:pt x="27737" y="14207"/>
                      <a:pt x="24355" y="16236"/>
                    </a:cubicBezTo>
                    <a:cubicBezTo>
                      <a:pt x="21648" y="18266"/>
                      <a:pt x="19619" y="21649"/>
                      <a:pt x="19619" y="25708"/>
                    </a:cubicBezTo>
                    <a:cubicBezTo>
                      <a:pt x="19619" y="29090"/>
                      <a:pt x="20972" y="31796"/>
                      <a:pt x="24355" y="34503"/>
                    </a:cubicBezTo>
                    <a:cubicBezTo>
                      <a:pt x="27737" y="36532"/>
                      <a:pt x="33149" y="39238"/>
                      <a:pt x="40591" y="41268"/>
                    </a:cubicBezTo>
                    <a:cubicBezTo>
                      <a:pt x="48033" y="43297"/>
                      <a:pt x="54122" y="46003"/>
                      <a:pt x="58181" y="48709"/>
                    </a:cubicBezTo>
                    <a:cubicBezTo>
                      <a:pt x="62916" y="51415"/>
                      <a:pt x="66299" y="54798"/>
                      <a:pt x="68328" y="58181"/>
                    </a:cubicBezTo>
                    <a:cubicBezTo>
                      <a:pt x="70358" y="61563"/>
                      <a:pt x="71711" y="66299"/>
                      <a:pt x="71711" y="71035"/>
                    </a:cubicBezTo>
                    <a:cubicBezTo>
                      <a:pt x="71711" y="79153"/>
                      <a:pt x="69005" y="85241"/>
                      <a:pt x="62240" y="89977"/>
                    </a:cubicBezTo>
                    <a:cubicBezTo>
                      <a:pt x="56151" y="94713"/>
                      <a:pt x="48033" y="96742"/>
                      <a:pt x="37209" y="96742"/>
                    </a:cubicBezTo>
                    <a:cubicBezTo>
                      <a:pt x="30443" y="96742"/>
                      <a:pt x="23678" y="95389"/>
                      <a:pt x="18266" y="92683"/>
                    </a:cubicBezTo>
                    <a:cubicBezTo>
                      <a:pt x="12854" y="89977"/>
                      <a:pt x="8118" y="86594"/>
                      <a:pt x="4736" y="81859"/>
                    </a:cubicBezTo>
                    <a:cubicBezTo>
                      <a:pt x="1353" y="77123"/>
                      <a:pt x="0" y="72388"/>
                      <a:pt x="0" y="66299"/>
                    </a:cubicBezTo>
                    <a:lnTo>
                      <a:pt x="16913" y="66299"/>
                    </a:lnTo>
                    <a:cubicBezTo>
                      <a:pt x="16913" y="71711"/>
                      <a:pt x="18942" y="75770"/>
                      <a:pt x="22325" y="79153"/>
                    </a:cubicBezTo>
                    <a:cubicBezTo>
                      <a:pt x="25708" y="81859"/>
                      <a:pt x="31120" y="83888"/>
                      <a:pt x="37885" y="83888"/>
                    </a:cubicBezTo>
                    <a:cubicBezTo>
                      <a:pt x="43974" y="83888"/>
                      <a:pt x="48033" y="82535"/>
                      <a:pt x="50739" y="80506"/>
                    </a:cubicBezTo>
                    <a:cubicBezTo>
                      <a:pt x="54122" y="78476"/>
                      <a:pt x="55474" y="75770"/>
                      <a:pt x="55474" y="71711"/>
                    </a:cubicBezTo>
                    <a:close/>
                  </a:path>
                </a:pathLst>
              </a:custGeom>
              <a:solidFill>
                <a:srgbClr val="004A99"/>
              </a:solidFill>
              <a:ln w="6756"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57F4C5C4-093E-44EF-9042-2DFC9868FA2E}"/>
                  </a:ext>
                </a:extLst>
              </p:cNvPr>
              <p:cNvSpPr/>
              <p:nvPr/>
            </p:nvSpPr>
            <p:spPr>
              <a:xfrm>
                <a:off x="6977807" y="3228867"/>
                <a:ext cx="75770" cy="95389"/>
              </a:xfrm>
              <a:custGeom>
                <a:avLst/>
                <a:gdLst>
                  <a:gd name="connsiteX0" fmla="*/ 75770 w 75770"/>
                  <a:gd name="connsiteY0" fmla="*/ 13530 h 95389"/>
                  <a:gd name="connsiteX1" fmla="*/ 46003 w 75770"/>
                  <a:gd name="connsiteY1" fmla="*/ 13530 h 95389"/>
                  <a:gd name="connsiteX2" fmla="*/ 46003 w 75770"/>
                  <a:gd name="connsiteY2" fmla="*/ 95389 h 95389"/>
                  <a:gd name="connsiteX3" fmla="*/ 29767 w 75770"/>
                  <a:gd name="connsiteY3" fmla="*/ 95389 h 95389"/>
                  <a:gd name="connsiteX4" fmla="*/ 29767 w 75770"/>
                  <a:gd name="connsiteY4" fmla="*/ 13530 h 95389"/>
                  <a:gd name="connsiteX5" fmla="*/ 0 w 75770"/>
                  <a:gd name="connsiteY5" fmla="*/ 13530 h 95389"/>
                  <a:gd name="connsiteX6" fmla="*/ 0 w 75770"/>
                  <a:gd name="connsiteY6" fmla="*/ 0 h 95389"/>
                  <a:gd name="connsiteX7" fmla="*/ 75770 w 75770"/>
                  <a:gd name="connsiteY7" fmla="*/ 0 h 95389"/>
                  <a:gd name="connsiteX8" fmla="*/ 75770 w 75770"/>
                  <a:gd name="connsiteY8" fmla="*/ 13530 h 9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70" h="95389">
                    <a:moveTo>
                      <a:pt x="75770" y="13530"/>
                    </a:moveTo>
                    <a:lnTo>
                      <a:pt x="46003" y="13530"/>
                    </a:lnTo>
                    <a:lnTo>
                      <a:pt x="46003" y="95389"/>
                    </a:lnTo>
                    <a:lnTo>
                      <a:pt x="29767" y="95389"/>
                    </a:lnTo>
                    <a:lnTo>
                      <a:pt x="29767" y="13530"/>
                    </a:lnTo>
                    <a:lnTo>
                      <a:pt x="0" y="13530"/>
                    </a:lnTo>
                    <a:lnTo>
                      <a:pt x="0" y="0"/>
                    </a:lnTo>
                    <a:lnTo>
                      <a:pt x="75770" y="0"/>
                    </a:lnTo>
                    <a:lnTo>
                      <a:pt x="75770" y="13530"/>
                    </a:lnTo>
                    <a:close/>
                  </a:path>
                </a:pathLst>
              </a:custGeom>
              <a:solidFill>
                <a:srgbClr val="004A99"/>
              </a:solidFill>
              <a:ln w="6756"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3AF4947B-CC88-4605-8C34-08AB1307A907}"/>
                  </a:ext>
                </a:extLst>
              </p:cNvPr>
              <p:cNvSpPr/>
              <p:nvPr/>
            </p:nvSpPr>
            <p:spPr>
              <a:xfrm>
                <a:off x="7147614" y="3228867"/>
                <a:ext cx="16236" cy="95389"/>
              </a:xfrm>
              <a:custGeom>
                <a:avLst/>
                <a:gdLst>
                  <a:gd name="connsiteX0" fmla="*/ 16236 w 16236"/>
                  <a:gd name="connsiteY0" fmla="*/ 95389 h 95389"/>
                  <a:gd name="connsiteX1" fmla="*/ 0 w 16236"/>
                  <a:gd name="connsiteY1" fmla="*/ 95389 h 95389"/>
                  <a:gd name="connsiteX2" fmla="*/ 0 w 16236"/>
                  <a:gd name="connsiteY2" fmla="*/ 0 h 95389"/>
                  <a:gd name="connsiteX3" fmla="*/ 16236 w 16236"/>
                  <a:gd name="connsiteY3" fmla="*/ 0 h 95389"/>
                  <a:gd name="connsiteX4" fmla="*/ 16236 w 16236"/>
                  <a:gd name="connsiteY4" fmla="*/ 95389 h 9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6" h="95389">
                    <a:moveTo>
                      <a:pt x="16236" y="95389"/>
                    </a:moveTo>
                    <a:lnTo>
                      <a:pt x="0" y="95389"/>
                    </a:lnTo>
                    <a:lnTo>
                      <a:pt x="0" y="0"/>
                    </a:lnTo>
                    <a:lnTo>
                      <a:pt x="16236" y="0"/>
                    </a:lnTo>
                    <a:lnTo>
                      <a:pt x="16236" y="95389"/>
                    </a:lnTo>
                    <a:close/>
                  </a:path>
                </a:pathLst>
              </a:custGeom>
              <a:solidFill>
                <a:srgbClr val="004A99"/>
              </a:solidFill>
              <a:ln w="6756" cap="flat">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4CDD3972-8235-4199-A92B-882076855A26}"/>
                  </a:ext>
                </a:extLst>
              </p:cNvPr>
              <p:cNvSpPr/>
              <p:nvPr/>
            </p:nvSpPr>
            <p:spPr>
              <a:xfrm>
                <a:off x="7261269" y="3228191"/>
                <a:ext cx="76446" cy="97418"/>
              </a:xfrm>
              <a:custGeom>
                <a:avLst/>
                <a:gdLst>
                  <a:gd name="connsiteX0" fmla="*/ 76447 w 76446"/>
                  <a:gd name="connsiteY0" fmla="*/ 64946 h 97418"/>
                  <a:gd name="connsiteX1" fmla="*/ 64946 w 76446"/>
                  <a:gd name="connsiteY1" fmla="*/ 88624 h 97418"/>
                  <a:gd name="connsiteX2" fmla="*/ 38561 w 76446"/>
                  <a:gd name="connsiteY2" fmla="*/ 97419 h 97418"/>
                  <a:gd name="connsiteX3" fmla="*/ 18266 w 76446"/>
                  <a:gd name="connsiteY3" fmla="*/ 92007 h 97418"/>
                  <a:gd name="connsiteX4" fmla="*/ 4736 w 76446"/>
                  <a:gd name="connsiteY4" fmla="*/ 76447 h 97418"/>
                  <a:gd name="connsiteX5" fmla="*/ 0 w 76446"/>
                  <a:gd name="connsiteY5" fmla="*/ 53445 h 97418"/>
                  <a:gd name="connsiteX6" fmla="*/ 0 w 76446"/>
                  <a:gd name="connsiteY6" fmla="*/ 44650 h 97418"/>
                  <a:gd name="connsiteX7" fmla="*/ 4736 w 76446"/>
                  <a:gd name="connsiteY7" fmla="*/ 20972 h 97418"/>
                  <a:gd name="connsiteX8" fmla="*/ 18266 w 76446"/>
                  <a:gd name="connsiteY8" fmla="*/ 5412 h 97418"/>
                  <a:gd name="connsiteX9" fmla="*/ 39238 w 76446"/>
                  <a:gd name="connsiteY9" fmla="*/ 0 h 97418"/>
                  <a:gd name="connsiteX10" fmla="*/ 64946 w 76446"/>
                  <a:gd name="connsiteY10" fmla="*/ 8795 h 97418"/>
                  <a:gd name="connsiteX11" fmla="*/ 76447 w 76446"/>
                  <a:gd name="connsiteY11" fmla="*/ 33149 h 97418"/>
                  <a:gd name="connsiteX12" fmla="*/ 60210 w 76446"/>
                  <a:gd name="connsiteY12" fmla="*/ 33149 h 97418"/>
                  <a:gd name="connsiteX13" fmla="*/ 54122 w 76446"/>
                  <a:gd name="connsiteY13" fmla="*/ 18266 h 97418"/>
                  <a:gd name="connsiteX14" fmla="*/ 39915 w 76446"/>
                  <a:gd name="connsiteY14" fmla="*/ 13530 h 97418"/>
                  <a:gd name="connsiteX15" fmla="*/ 23002 w 76446"/>
                  <a:gd name="connsiteY15" fmla="*/ 21649 h 97418"/>
                  <a:gd name="connsiteX16" fmla="*/ 16913 w 76446"/>
                  <a:gd name="connsiteY16" fmla="*/ 44650 h 97418"/>
                  <a:gd name="connsiteX17" fmla="*/ 16913 w 76446"/>
                  <a:gd name="connsiteY17" fmla="*/ 53445 h 97418"/>
                  <a:gd name="connsiteX18" fmla="*/ 22325 w 76446"/>
                  <a:gd name="connsiteY18" fmla="*/ 77123 h 97418"/>
                  <a:gd name="connsiteX19" fmla="*/ 38561 w 76446"/>
                  <a:gd name="connsiteY19" fmla="*/ 85241 h 97418"/>
                  <a:gd name="connsiteX20" fmla="*/ 53445 w 76446"/>
                  <a:gd name="connsiteY20" fmla="*/ 81182 h 97418"/>
                  <a:gd name="connsiteX21" fmla="*/ 59534 w 76446"/>
                  <a:gd name="connsiteY21" fmla="*/ 66299 h 97418"/>
                  <a:gd name="connsiteX22" fmla="*/ 76447 w 76446"/>
                  <a:gd name="connsiteY22" fmla="*/ 66299 h 9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446" h="97418">
                    <a:moveTo>
                      <a:pt x="76447" y="64946"/>
                    </a:moveTo>
                    <a:cubicBezTo>
                      <a:pt x="75770" y="75094"/>
                      <a:pt x="71711" y="83212"/>
                      <a:pt x="64946" y="88624"/>
                    </a:cubicBezTo>
                    <a:cubicBezTo>
                      <a:pt x="58180" y="94036"/>
                      <a:pt x="49386" y="97419"/>
                      <a:pt x="38561" y="97419"/>
                    </a:cubicBezTo>
                    <a:cubicBezTo>
                      <a:pt x="31120" y="97419"/>
                      <a:pt x="24355" y="95389"/>
                      <a:pt x="18266" y="92007"/>
                    </a:cubicBezTo>
                    <a:cubicBezTo>
                      <a:pt x="12177" y="88624"/>
                      <a:pt x="8118" y="83212"/>
                      <a:pt x="4736" y="76447"/>
                    </a:cubicBezTo>
                    <a:cubicBezTo>
                      <a:pt x="1353" y="69681"/>
                      <a:pt x="0" y="62240"/>
                      <a:pt x="0" y="53445"/>
                    </a:cubicBezTo>
                    <a:lnTo>
                      <a:pt x="0" y="44650"/>
                    </a:lnTo>
                    <a:cubicBezTo>
                      <a:pt x="0" y="35856"/>
                      <a:pt x="1353" y="27737"/>
                      <a:pt x="4736" y="20972"/>
                    </a:cubicBezTo>
                    <a:cubicBezTo>
                      <a:pt x="8118" y="14207"/>
                      <a:pt x="12177" y="8795"/>
                      <a:pt x="18266" y="5412"/>
                    </a:cubicBezTo>
                    <a:cubicBezTo>
                      <a:pt x="24355" y="2030"/>
                      <a:pt x="31120" y="0"/>
                      <a:pt x="39238" y="0"/>
                    </a:cubicBezTo>
                    <a:cubicBezTo>
                      <a:pt x="50062" y="0"/>
                      <a:pt x="58180" y="2706"/>
                      <a:pt x="64946" y="8795"/>
                    </a:cubicBezTo>
                    <a:cubicBezTo>
                      <a:pt x="71034" y="14207"/>
                      <a:pt x="75093" y="22325"/>
                      <a:pt x="76447" y="33149"/>
                    </a:cubicBezTo>
                    <a:lnTo>
                      <a:pt x="60210" y="33149"/>
                    </a:lnTo>
                    <a:cubicBezTo>
                      <a:pt x="59534" y="26384"/>
                      <a:pt x="57504" y="21649"/>
                      <a:pt x="54122" y="18266"/>
                    </a:cubicBezTo>
                    <a:cubicBezTo>
                      <a:pt x="50739" y="15560"/>
                      <a:pt x="46003" y="13530"/>
                      <a:pt x="39915" y="13530"/>
                    </a:cubicBezTo>
                    <a:cubicBezTo>
                      <a:pt x="32473" y="13530"/>
                      <a:pt x="27061" y="16236"/>
                      <a:pt x="23002" y="21649"/>
                    </a:cubicBezTo>
                    <a:cubicBezTo>
                      <a:pt x="18942" y="27061"/>
                      <a:pt x="16913" y="34503"/>
                      <a:pt x="16913" y="44650"/>
                    </a:cubicBezTo>
                    <a:lnTo>
                      <a:pt x="16913" y="53445"/>
                    </a:lnTo>
                    <a:cubicBezTo>
                      <a:pt x="16913" y="63593"/>
                      <a:pt x="18942" y="71711"/>
                      <a:pt x="22325" y="77123"/>
                    </a:cubicBezTo>
                    <a:cubicBezTo>
                      <a:pt x="25708" y="82535"/>
                      <a:pt x="31120" y="85241"/>
                      <a:pt x="38561" y="85241"/>
                    </a:cubicBezTo>
                    <a:cubicBezTo>
                      <a:pt x="45327" y="85241"/>
                      <a:pt x="50062" y="83888"/>
                      <a:pt x="53445" y="81182"/>
                    </a:cubicBezTo>
                    <a:cubicBezTo>
                      <a:pt x="56828" y="78476"/>
                      <a:pt x="58857" y="73064"/>
                      <a:pt x="59534" y="66299"/>
                    </a:cubicBezTo>
                    <a:lnTo>
                      <a:pt x="76447" y="66299"/>
                    </a:lnTo>
                    <a:close/>
                  </a:path>
                </a:pathLst>
              </a:custGeom>
              <a:solidFill>
                <a:srgbClr val="004A99"/>
              </a:solidFill>
              <a:ln w="6756"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3C708605-FEAB-4084-9334-AD8BAB1B2ECE}"/>
                  </a:ext>
                </a:extLst>
              </p:cNvPr>
              <p:cNvSpPr/>
              <p:nvPr/>
            </p:nvSpPr>
            <p:spPr>
              <a:xfrm>
                <a:off x="7427692" y="3228191"/>
                <a:ext cx="71711" cy="96742"/>
              </a:xfrm>
              <a:custGeom>
                <a:avLst/>
                <a:gdLst>
                  <a:gd name="connsiteX0" fmla="*/ 55475 w 71711"/>
                  <a:gd name="connsiteY0" fmla="*/ 71711 h 96742"/>
                  <a:gd name="connsiteX1" fmla="*/ 50739 w 71711"/>
                  <a:gd name="connsiteY1" fmla="*/ 62240 h 96742"/>
                  <a:gd name="connsiteX2" fmla="*/ 34503 w 71711"/>
                  <a:gd name="connsiteY2" fmla="*/ 55475 h 96742"/>
                  <a:gd name="connsiteX3" fmla="*/ 16237 w 71711"/>
                  <a:gd name="connsiteY3" fmla="*/ 48033 h 96742"/>
                  <a:gd name="connsiteX4" fmla="*/ 3383 w 71711"/>
                  <a:gd name="connsiteY4" fmla="*/ 26384 h 96742"/>
                  <a:gd name="connsiteX5" fmla="*/ 12854 w 71711"/>
                  <a:gd name="connsiteY5" fmla="*/ 7442 h 96742"/>
                  <a:gd name="connsiteX6" fmla="*/ 37209 w 71711"/>
                  <a:gd name="connsiteY6" fmla="*/ 0 h 96742"/>
                  <a:gd name="connsiteX7" fmla="*/ 54798 w 71711"/>
                  <a:gd name="connsiteY7" fmla="*/ 3383 h 96742"/>
                  <a:gd name="connsiteX8" fmla="*/ 66976 w 71711"/>
                  <a:gd name="connsiteY8" fmla="*/ 13530 h 96742"/>
                  <a:gd name="connsiteX9" fmla="*/ 71711 w 71711"/>
                  <a:gd name="connsiteY9" fmla="*/ 28414 h 96742"/>
                  <a:gd name="connsiteX10" fmla="*/ 55475 w 71711"/>
                  <a:gd name="connsiteY10" fmla="*/ 28414 h 96742"/>
                  <a:gd name="connsiteX11" fmla="*/ 50739 w 71711"/>
                  <a:gd name="connsiteY11" fmla="*/ 16913 h 96742"/>
                  <a:gd name="connsiteX12" fmla="*/ 37209 w 71711"/>
                  <a:gd name="connsiteY12" fmla="*/ 12854 h 96742"/>
                  <a:gd name="connsiteX13" fmla="*/ 24355 w 71711"/>
                  <a:gd name="connsiteY13" fmla="*/ 16236 h 96742"/>
                  <a:gd name="connsiteX14" fmla="*/ 19619 w 71711"/>
                  <a:gd name="connsiteY14" fmla="*/ 25708 h 96742"/>
                  <a:gd name="connsiteX15" fmla="*/ 24355 w 71711"/>
                  <a:gd name="connsiteY15" fmla="*/ 34503 h 96742"/>
                  <a:gd name="connsiteX16" fmla="*/ 40591 w 71711"/>
                  <a:gd name="connsiteY16" fmla="*/ 41268 h 96742"/>
                  <a:gd name="connsiteX17" fmla="*/ 58181 w 71711"/>
                  <a:gd name="connsiteY17" fmla="*/ 48709 h 96742"/>
                  <a:gd name="connsiteX18" fmla="*/ 68328 w 71711"/>
                  <a:gd name="connsiteY18" fmla="*/ 58181 h 96742"/>
                  <a:gd name="connsiteX19" fmla="*/ 71711 w 71711"/>
                  <a:gd name="connsiteY19" fmla="*/ 71035 h 96742"/>
                  <a:gd name="connsiteX20" fmla="*/ 62240 w 71711"/>
                  <a:gd name="connsiteY20" fmla="*/ 89977 h 96742"/>
                  <a:gd name="connsiteX21" fmla="*/ 37209 w 71711"/>
                  <a:gd name="connsiteY21" fmla="*/ 96742 h 96742"/>
                  <a:gd name="connsiteX22" fmla="*/ 18266 w 71711"/>
                  <a:gd name="connsiteY22" fmla="*/ 92683 h 96742"/>
                  <a:gd name="connsiteX23" fmla="*/ 4736 w 71711"/>
                  <a:gd name="connsiteY23" fmla="*/ 81859 h 96742"/>
                  <a:gd name="connsiteX24" fmla="*/ 0 w 71711"/>
                  <a:gd name="connsiteY24" fmla="*/ 66299 h 96742"/>
                  <a:gd name="connsiteX25" fmla="*/ 16913 w 71711"/>
                  <a:gd name="connsiteY25" fmla="*/ 66299 h 96742"/>
                  <a:gd name="connsiteX26" fmla="*/ 22325 w 71711"/>
                  <a:gd name="connsiteY26" fmla="*/ 79153 h 96742"/>
                  <a:gd name="connsiteX27" fmla="*/ 37885 w 71711"/>
                  <a:gd name="connsiteY27" fmla="*/ 83888 h 96742"/>
                  <a:gd name="connsiteX28" fmla="*/ 50739 w 71711"/>
                  <a:gd name="connsiteY28" fmla="*/ 80506 h 96742"/>
                  <a:gd name="connsiteX29" fmla="*/ 55475 w 71711"/>
                  <a:gd name="connsiteY29" fmla="*/ 71711 h 9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711" h="96742">
                    <a:moveTo>
                      <a:pt x="55475" y="71711"/>
                    </a:moveTo>
                    <a:cubicBezTo>
                      <a:pt x="55475" y="67652"/>
                      <a:pt x="54122" y="64269"/>
                      <a:pt x="50739" y="62240"/>
                    </a:cubicBezTo>
                    <a:cubicBezTo>
                      <a:pt x="48033" y="60210"/>
                      <a:pt x="42621" y="57504"/>
                      <a:pt x="34503" y="55475"/>
                    </a:cubicBezTo>
                    <a:cubicBezTo>
                      <a:pt x="27061" y="53445"/>
                      <a:pt x="20972" y="50739"/>
                      <a:pt x="16237" y="48033"/>
                    </a:cubicBezTo>
                    <a:cubicBezTo>
                      <a:pt x="7442" y="42621"/>
                      <a:pt x="3383" y="35179"/>
                      <a:pt x="3383" y="26384"/>
                    </a:cubicBezTo>
                    <a:cubicBezTo>
                      <a:pt x="3383" y="18943"/>
                      <a:pt x="6765" y="12177"/>
                      <a:pt x="12854" y="7442"/>
                    </a:cubicBezTo>
                    <a:cubicBezTo>
                      <a:pt x="18943" y="2706"/>
                      <a:pt x="27061" y="0"/>
                      <a:pt x="37209" y="0"/>
                    </a:cubicBezTo>
                    <a:cubicBezTo>
                      <a:pt x="43974" y="0"/>
                      <a:pt x="50063" y="1353"/>
                      <a:pt x="54798" y="3383"/>
                    </a:cubicBezTo>
                    <a:cubicBezTo>
                      <a:pt x="60210" y="6089"/>
                      <a:pt x="64269" y="9471"/>
                      <a:pt x="66976" y="13530"/>
                    </a:cubicBezTo>
                    <a:cubicBezTo>
                      <a:pt x="69682" y="18266"/>
                      <a:pt x="71711" y="23002"/>
                      <a:pt x="71711" y="28414"/>
                    </a:cubicBezTo>
                    <a:lnTo>
                      <a:pt x="55475" y="28414"/>
                    </a:lnTo>
                    <a:cubicBezTo>
                      <a:pt x="55475" y="23678"/>
                      <a:pt x="54122" y="19619"/>
                      <a:pt x="50739" y="16913"/>
                    </a:cubicBezTo>
                    <a:cubicBezTo>
                      <a:pt x="47356" y="14207"/>
                      <a:pt x="43297" y="12854"/>
                      <a:pt x="37209" y="12854"/>
                    </a:cubicBezTo>
                    <a:cubicBezTo>
                      <a:pt x="31796" y="12854"/>
                      <a:pt x="27737" y="14207"/>
                      <a:pt x="24355" y="16236"/>
                    </a:cubicBezTo>
                    <a:cubicBezTo>
                      <a:pt x="21649" y="18266"/>
                      <a:pt x="19619" y="21649"/>
                      <a:pt x="19619" y="25708"/>
                    </a:cubicBezTo>
                    <a:cubicBezTo>
                      <a:pt x="19619" y="29090"/>
                      <a:pt x="20972" y="31796"/>
                      <a:pt x="24355" y="34503"/>
                    </a:cubicBezTo>
                    <a:cubicBezTo>
                      <a:pt x="27737" y="36532"/>
                      <a:pt x="33150" y="39238"/>
                      <a:pt x="40591" y="41268"/>
                    </a:cubicBezTo>
                    <a:cubicBezTo>
                      <a:pt x="48033" y="43297"/>
                      <a:pt x="54122" y="46003"/>
                      <a:pt x="58181" y="48709"/>
                    </a:cubicBezTo>
                    <a:cubicBezTo>
                      <a:pt x="62916" y="51415"/>
                      <a:pt x="66299" y="54798"/>
                      <a:pt x="68328" y="58181"/>
                    </a:cubicBezTo>
                    <a:cubicBezTo>
                      <a:pt x="70358" y="61563"/>
                      <a:pt x="71711" y="66299"/>
                      <a:pt x="71711" y="71035"/>
                    </a:cubicBezTo>
                    <a:cubicBezTo>
                      <a:pt x="71711" y="79153"/>
                      <a:pt x="69005" y="85241"/>
                      <a:pt x="62240" y="89977"/>
                    </a:cubicBezTo>
                    <a:cubicBezTo>
                      <a:pt x="56151" y="94713"/>
                      <a:pt x="48033" y="96742"/>
                      <a:pt x="37209" y="96742"/>
                    </a:cubicBezTo>
                    <a:cubicBezTo>
                      <a:pt x="30443" y="96742"/>
                      <a:pt x="23678" y="95389"/>
                      <a:pt x="18266" y="92683"/>
                    </a:cubicBezTo>
                    <a:cubicBezTo>
                      <a:pt x="12854" y="89977"/>
                      <a:pt x="8118" y="86594"/>
                      <a:pt x="4736" y="81859"/>
                    </a:cubicBezTo>
                    <a:cubicBezTo>
                      <a:pt x="1353" y="77123"/>
                      <a:pt x="0" y="72388"/>
                      <a:pt x="0" y="66299"/>
                    </a:cubicBezTo>
                    <a:lnTo>
                      <a:pt x="16913" y="66299"/>
                    </a:lnTo>
                    <a:cubicBezTo>
                      <a:pt x="16913" y="71711"/>
                      <a:pt x="18943" y="75770"/>
                      <a:pt x="22325" y="79153"/>
                    </a:cubicBezTo>
                    <a:cubicBezTo>
                      <a:pt x="25708" y="81859"/>
                      <a:pt x="31120" y="83888"/>
                      <a:pt x="37885" y="83888"/>
                    </a:cubicBezTo>
                    <a:cubicBezTo>
                      <a:pt x="43974" y="83888"/>
                      <a:pt x="48033" y="82535"/>
                      <a:pt x="50739" y="80506"/>
                    </a:cubicBezTo>
                    <a:cubicBezTo>
                      <a:pt x="54122" y="78476"/>
                      <a:pt x="55475" y="75770"/>
                      <a:pt x="55475" y="71711"/>
                    </a:cubicBezTo>
                    <a:close/>
                  </a:path>
                </a:pathLst>
              </a:custGeom>
              <a:solidFill>
                <a:srgbClr val="004A99"/>
              </a:solidFill>
              <a:ln w="6756" cap="flat">
                <a:noFill/>
                <a:prstDash val="solid"/>
                <a:miter/>
              </a:ln>
            </p:spPr>
            <p:txBody>
              <a:bodyPr rtlCol="0" anchor="ctr"/>
              <a:lstStyle/>
              <a:p>
                <a:endParaRPr lang="de-DE"/>
              </a:p>
            </p:txBody>
          </p:sp>
        </p:grpSp>
        <p:sp>
          <p:nvSpPr>
            <p:cNvPr id="32" name="Freihandform: Form 31">
              <a:extLst>
                <a:ext uri="{FF2B5EF4-FFF2-40B4-BE49-F238E27FC236}">
                  <a16:creationId xmlns:a16="http://schemas.microsoft.com/office/drawing/2014/main" id="{E23EDC2F-FF0E-4BB9-B227-857CBF2307F9}"/>
                </a:ext>
              </a:extLst>
            </p:cNvPr>
            <p:cNvSpPr/>
            <p:nvPr/>
          </p:nvSpPr>
          <p:spPr>
            <a:xfrm>
              <a:off x="7406044" y="2550319"/>
              <a:ext cx="253018" cy="253018"/>
            </a:xfrm>
            <a:custGeom>
              <a:avLst/>
              <a:gdLst>
                <a:gd name="connsiteX0" fmla="*/ 126509 w 253018"/>
                <a:gd name="connsiteY0" fmla="*/ 0 h 253018"/>
                <a:gd name="connsiteX1" fmla="*/ 0 w 253018"/>
                <a:gd name="connsiteY1" fmla="*/ 126509 h 253018"/>
                <a:gd name="connsiteX2" fmla="*/ 126509 w 253018"/>
                <a:gd name="connsiteY2" fmla="*/ 253018 h 253018"/>
                <a:gd name="connsiteX3" fmla="*/ 253018 w 253018"/>
                <a:gd name="connsiteY3" fmla="*/ 126509 h 253018"/>
                <a:gd name="connsiteX4" fmla="*/ 126509 w 253018"/>
                <a:gd name="connsiteY4" fmla="*/ 0 h 253018"/>
                <a:gd name="connsiteX5" fmla="*/ 126509 w 253018"/>
                <a:gd name="connsiteY5" fmla="*/ 237458 h 253018"/>
                <a:gd name="connsiteX6" fmla="*/ 71034 w 253018"/>
                <a:gd name="connsiteY6" fmla="*/ 222575 h 253018"/>
                <a:gd name="connsiteX7" fmla="*/ 93360 w 253018"/>
                <a:gd name="connsiteY7" fmla="*/ 219869 h 253018"/>
                <a:gd name="connsiteX8" fmla="*/ 115008 w 253018"/>
                <a:gd name="connsiteY8" fmla="*/ 212427 h 253018"/>
                <a:gd name="connsiteX9" fmla="*/ 141392 w 253018"/>
                <a:gd name="connsiteY9" fmla="*/ 194838 h 253018"/>
                <a:gd name="connsiteX10" fmla="*/ 160335 w 253018"/>
                <a:gd name="connsiteY10" fmla="*/ 177925 h 253018"/>
                <a:gd name="connsiteX11" fmla="*/ 183337 w 253018"/>
                <a:gd name="connsiteY11" fmla="*/ 165071 h 253018"/>
                <a:gd name="connsiteX12" fmla="*/ 192131 w 253018"/>
                <a:gd name="connsiteY12" fmla="*/ 163041 h 253018"/>
                <a:gd name="connsiteX13" fmla="*/ 208368 w 253018"/>
                <a:gd name="connsiteY13" fmla="*/ 158982 h 253018"/>
                <a:gd name="connsiteX14" fmla="*/ 220545 w 253018"/>
                <a:gd name="connsiteY14" fmla="*/ 155599 h 253018"/>
                <a:gd name="connsiteX15" fmla="*/ 221898 w 253018"/>
                <a:gd name="connsiteY15" fmla="*/ 154246 h 253018"/>
                <a:gd name="connsiteX16" fmla="*/ 219869 w 253018"/>
                <a:gd name="connsiteY16" fmla="*/ 152893 h 253018"/>
                <a:gd name="connsiteX17" fmla="*/ 204309 w 253018"/>
                <a:gd name="connsiteY17" fmla="*/ 147481 h 253018"/>
                <a:gd name="connsiteX18" fmla="*/ 194161 w 253018"/>
                <a:gd name="connsiteY18" fmla="*/ 147481 h 253018"/>
                <a:gd name="connsiteX19" fmla="*/ 180630 w 253018"/>
                <a:gd name="connsiteY19" fmla="*/ 154923 h 253018"/>
                <a:gd name="connsiteX20" fmla="*/ 158982 w 253018"/>
                <a:gd name="connsiteY20" fmla="*/ 167777 h 253018"/>
                <a:gd name="connsiteX21" fmla="*/ 141392 w 253018"/>
                <a:gd name="connsiteY21" fmla="*/ 172512 h 253018"/>
                <a:gd name="connsiteX22" fmla="*/ 136657 w 253018"/>
                <a:gd name="connsiteY22" fmla="*/ 172512 h 253018"/>
                <a:gd name="connsiteX23" fmla="*/ 150864 w 253018"/>
                <a:gd name="connsiteY23" fmla="*/ 161012 h 253018"/>
                <a:gd name="connsiteX24" fmla="*/ 160335 w 253018"/>
                <a:gd name="connsiteY24" fmla="*/ 149511 h 253018"/>
                <a:gd name="connsiteX25" fmla="*/ 177248 w 253018"/>
                <a:gd name="connsiteY25" fmla="*/ 137333 h 253018"/>
                <a:gd name="connsiteX26" fmla="*/ 191455 w 253018"/>
                <a:gd name="connsiteY26" fmla="*/ 129215 h 253018"/>
                <a:gd name="connsiteX27" fmla="*/ 200250 w 253018"/>
                <a:gd name="connsiteY27" fmla="*/ 125833 h 253018"/>
                <a:gd name="connsiteX28" fmla="*/ 206338 w 253018"/>
                <a:gd name="connsiteY28" fmla="*/ 125156 h 253018"/>
                <a:gd name="connsiteX29" fmla="*/ 223251 w 253018"/>
                <a:gd name="connsiteY29" fmla="*/ 119067 h 253018"/>
                <a:gd name="connsiteX30" fmla="*/ 230693 w 253018"/>
                <a:gd name="connsiteY30" fmla="*/ 117038 h 253018"/>
                <a:gd name="connsiteX31" fmla="*/ 231369 w 253018"/>
                <a:gd name="connsiteY31" fmla="*/ 115685 h 253018"/>
                <a:gd name="connsiteX32" fmla="*/ 230693 w 253018"/>
                <a:gd name="connsiteY32" fmla="*/ 115008 h 253018"/>
                <a:gd name="connsiteX33" fmla="*/ 211750 w 253018"/>
                <a:gd name="connsiteY33" fmla="*/ 110273 h 253018"/>
                <a:gd name="connsiteX34" fmla="*/ 196191 w 253018"/>
                <a:gd name="connsiteY34" fmla="*/ 112302 h 253018"/>
                <a:gd name="connsiteX35" fmla="*/ 182660 w 253018"/>
                <a:gd name="connsiteY35" fmla="*/ 122450 h 253018"/>
                <a:gd name="connsiteX36" fmla="*/ 178601 w 253018"/>
                <a:gd name="connsiteY36" fmla="*/ 125156 h 253018"/>
                <a:gd name="connsiteX37" fmla="*/ 161011 w 253018"/>
                <a:gd name="connsiteY37" fmla="*/ 133951 h 253018"/>
                <a:gd name="connsiteX38" fmla="*/ 142746 w 253018"/>
                <a:gd name="connsiteY38" fmla="*/ 136657 h 253018"/>
                <a:gd name="connsiteX39" fmla="*/ 137333 w 253018"/>
                <a:gd name="connsiteY39" fmla="*/ 133274 h 253018"/>
                <a:gd name="connsiteX40" fmla="*/ 135304 w 253018"/>
                <a:gd name="connsiteY40" fmla="*/ 125156 h 253018"/>
                <a:gd name="connsiteX41" fmla="*/ 134627 w 253018"/>
                <a:gd name="connsiteY41" fmla="*/ 119744 h 253018"/>
                <a:gd name="connsiteX42" fmla="*/ 135304 w 253018"/>
                <a:gd name="connsiteY42" fmla="*/ 104184 h 253018"/>
                <a:gd name="connsiteX43" fmla="*/ 136657 w 253018"/>
                <a:gd name="connsiteY43" fmla="*/ 89977 h 253018"/>
                <a:gd name="connsiteX44" fmla="*/ 117038 w 253018"/>
                <a:gd name="connsiteY44" fmla="*/ 70358 h 253018"/>
                <a:gd name="connsiteX45" fmla="*/ 83888 w 253018"/>
                <a:gd name="connsiteY45" fmla="*/ 31796 h 253018"/>
                <a:gd name="connsiteX46" fmla="*/ 81859 w 253018"/>
                <a:gd name="connsiteY46" fmla="*/ 28414 h 253018"/>
                <a:gd name="connsiteX47" fmla="*/ 79829 w 253018"/>
                <a:gd name="connsiteY47" fmla="*/ 29767 h 253018"/>
                <a:gd name="connsiteX48" fmla="*/ 73741 w 253018"/>
                <a:gd name="connsiteY48" fmla="*/ 55475 h 253018"/>
                <a:gd name="connsiteX49" fmla="*/ 86594 w 253018"/>
                <a:gd name="connsiteY49" fmla="*/ 80506 h 253018"/>
                <a:gd name="connsiteX50" fmla="*/ 96066 w 253018"/>
                <a:gd name="connsiteY50" fmla="*/ 94036 h 253018"/>
                <a:gd name="connsiteX51" fmla="*/ 98095 w 253018"/>
                <a:gd name="connsiteY51" fmla="*/ 106890 h 253018"/>
                <a:gd name="connsiteX52" fmla="*/ 87947 w 253018"/>
                <a:gd name="connsiteY52" fmla="*/ 99448 h 253018"/>
                <a:gd name="connsiteX53" fmla="*/ 77800 w 253018"/>
                <a:gd name="connsiteY53" fmla="*/ 92007 h 253018"/>
                <a:gd name="connsiteX54" fmla="*/ 56828 w 253018"/>
                <a:gd name="connsiteY54" fmla="*/ 73741 h 253018"/>
                <a:gd name="connsiteX55" fmla="*/ 55474 w 253018"/>
                <a:gd name="connsiteY55" fmla="*/ 73741 h 253018"/>
                <a:gd name="connsiteX56" fmla="*/ 54122 w 253018"/>
                <a:gd name="connsiteY56" fmla="*/ 76447 h 253018"/>
                <a:gd name="connsiteX57" fmla="*/ 58181 w 253018"/>
                <a:gd name="connsiteY57" fmla="*/ 108920 h 253018"/>
                <a:gd name="connsiteX58" fmla="*/ 71034 w 253018"/>
                <a:gd name="connsiteY58" fmla="*/ 123803 h 253018"/>
                <a:gd name="connsiteX59" fmla="*/ 80506 w 253018"/>
                <a:gd name="connsiteY59" fmla="*/ 132598 h 253018"/>
                <a:gd name="connsiteX60" fmla="*/ 87271 w 253018"/>
                <a:gd name="connsiteY60" fmla="*/ 142746 h 253018"/>
                <a:gd name="connsiteX61" fmla="*/ 84565 w 253018"/>
                <a:gd name="connsiteY61" fmla="*/ 155599 h 253018"/>
                <a:gd name="connsiteX62" fmla="*/ 78476 w 253018"/>
                <a:gd name="connsiteY62" fmla="*/ 164394 h 253018"/>
                <a:gd name="connsiteX63" fmla="*/ 63593 w 253018"/>
                <a:gd name="connsiteY63" fmla="*/ 165747 h 253018"/>
                <a:gd name="connsiteX64" fmla="*/ 56828 w 253018"/>
                <a:gd name="connsiteY64" fmla="*/ 171836 h 253018"/>
                <a:gd name="connsiteX65" fmla="*/ 53445 w 253018"/>
                <a:gd name="connsiteY65" fmla="*/ 182660 h 253018"/>
                <a:gd name="connsiteX66" fmla="*/ 57504 w 253018"/>
                <a:gd name="connsiteY66" fmla="*/ 193484 h 253018"/>
                <a:gd name="connsiteX67" fmla="*/ 60210 w 253018"/>
                <a:gd name="connsiteY67" fmla="*/ 195514 h 253018"/>
                <a:gd name="connsiteX68" fmla="*/ 66299 w 253018"/>
                <a:gd name="connsiteY68" fmla="*/ 192808 h 253018"/>
                <a:gd name="connsiteX69" fmla="*/ 89977 w 253018"/>
                <a:gd name="connsiteY69" fmla="*/ 179278 h 253018"/>
                <a:gd name="connsiteX70" fmla="*/ 77800 w 253018"/>
                <a:gd name="connsiteY70" fmla="*/ 190778 h 253018"/>
                <a:gd name="connsiteX71" fmla="*/ 50739 w 253018"/>
                <a:gd name="connsiteY71" fmla="*/ 202279 h 253018"/>
                <a:gd name="connsiteX72" fmla="*/ 46680 w 253018"/>
                <a:gd name="connsiteY72" fmla="*/ 200926 h 253018"/>
                <a:gd name="connsiteX73" fmla="*/ 16913 w 253018"/>
                <a:gd name="connsiteY73" fmla="*/ 125156 h 253018"/>
                <a:gd name="connsiteX74" fmla="*/ 127862 w 253018"/>
                <a:gd name="connsiteY74" fmla="*/ 14207 h 253018"/>
                <a:gd name="connsiteX75" fmla="*/ 238135 w 253018"/>
                <a:gd name="connsiteY75" fmla="*/ 125156 h 253018"/>
                <a:gd name="connsiteX76" fmla="*/ 126509 w 253018"/>
                <a:gd name="connsiteY76" fmla="*/ 237458 h 25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3018" h="253018">
                  <a:moveTo>
                    <a:pt x="126509" y="0"/>
                  </a:moveTo>
                  <a:cubicBezTo>
                    <a:pt x="56828" y="0"/>
                    <a:pt x="0" y="56828"/>
                    <a:pt x="0" y="126509"/>
                  </a:cubicBezTo>
                  <a:cubicBezTo>
                    <a:pt x="0" y="196191"/>
                    <a:pt x="56828" y="253018"/>
                    <a:pt x="126509" y="253018"/>
                  </a:cubicBezTo>
                  <a:cubicBezTo>
                    <a:pt x="196191" y="253018"/>
                    <a:pt x="253018" y="196191"/>
                    <a:pt x="253018" y="126509"/>
                  </a:cubicBezTo>
                  <a:cubicBezTo>
                    <a:pt x="253018" y="56828"/>
                    <a:pt x="196191" y="0"/>
                    <a:pt x="126509" y="0"/>
                  </a:cubicBezTo>
                  <a:close/>
                  <a:moveTo>
                    <a:pt x="126509" y="237458"/>
                  </a:moveTo>
                  <a:cubicBezTo>
                    <a:pt x="106213" y="237458"/>
                    <a:pt x="87271" y="232046"/>
                    <a:pt x="71034" y="222575"/>
                  </a:cubicBezTo>
                  <a:cubicBezTo>
                    <a:pt x="77800" y="222575"/>
                    <a:pt x="86594" y="221222"/>
                    <a:pt x="93360" y="219869"/>
                  </a:cubicBezTo>
                  <a:cubicBezTo>
                    <a:pt x="100801" y="218516"/>
                    <a:pt x="108243" y="215810"/>
                    <a:pt x="115008" y="212427"/>
                  </a:cubicBezTo>
                  <a:cubicBezTo>
                    <a:pt x="124479" y="208368"/>
                    <a:pt x="133951" y="203632"/>
                    <a:pt x="141392" y="194838"/>
                  </a:cubicBezTo>
                  <a:cubicBezTo>
                    <a:pt x="146804" y="188749"/>
                    <a:pt x="153570" y="181984"/>
                    <a:pt x="160335" y="177925"/>
                  </a:cubicBezTo>
                  <a:cubicBezTo>
                    <a:pt x="167777" y="173189"/>
                    <a:pt x="175218" y="168453"/>
                    <a:pt x="183337" y="165071"/>
                  </a:cubicBezTo>
                  <a:cubicBezTo>
                    <a:pt x="186043" y="163718"/>
                    <a:pt x="189425" y="163041"/>
                    <a:pt x="192131" y="163041"/>
                  </a:cubicBezTo>
                  <a:cubicBezTo>
                    <a:pt x="197543" y="163041"/>
                    <a:pt x="202956" y="161012"/>
                    <a:pt x="208368" y="158982"/>
                  </a:cubicBezTo>
                  <a:cubicBezTo>
                    <a:pt x="212427" y="157629"/>
                    <a:pt x="216486" y="156276"/>
                    <a:pt x="220545" y="155599"/>
                  </a:cubicBezTo>
                  <a:cubicBezTo>
                    <a:pt x="221222" y="155599"/>
                    <a:pt x="221898" y="155599"/>
                    <a:pt x="221898" y="154246"/>
                  </a:cubicBezTo>
                  <a:cubicBezTo>
                    <a:pt x="221898" y="152893"/>
                    <a:pt x="220545" y="153570"/>
                    <a:pt x="219869" y="152893"/>
                  </a:cubicBezTo>
                  <a:cubicBezTo>
                    <a:pt x="214456" y="151540"/>
                    <a:pt x="209044" y="149511"/>
                    <a:pt x="204309" y="147481"/>
                  </a:cubicBezTo>
                  <a:cubicBezTo>
                    <a:pt x="200926" y="146805"/>
                    <a:pt x="197543" y="146128"/>
                    <a:pt x="194161" y="147481"/>
                  </a:cubicBezTo>
                  <a:cubicBezTo>
                    <a:pt x="188749" y="148834"/>
                    <a:pt x="184690" y="151540"/>
                    <a:pt x="180630" y="154923"/>
                  </a:cubicBezTo>
                  <a:cubicBezTo>
                    <a:pt x="173865" y="160335"/>
                    <a:pt x="166424" y="165071"/>
                    <a:pt x="158982" y="167777"/>
                  </a:cubicBezTo>
                  <a:cubicBezTo>
                    <a:pt x="153570" y="170483"/>
                    <a:pt x="147481" y="171836"/>
                    <a:pt x="141392" y="172512"/>
                  </a:cubicBezTo>
                  <a:cubicBezTo>
                    <a:pt x="140039" y="172512"/>
                    <a:pt x="138010" y="173189"/>
                    <a:pt x="136657" y="172512"/>
                  </a:cubicBezTo>
                  <a:cubicBezTo>
                    <a:pt x="141392" y="169130"/>
                    <a:pt x="146804" y="166424"/>
                    <a:pt x="150864" y="161012"/>
                  </a:cubicBezTo>
                  <a:cubicBezTo>
                    <a:pt x="154246" y="156952"/>
                    <a:pt x="156952" y="152893"/>
                    <a:pt x="160335" y="149511"/>
                  </a:cubicBezTo>
                  <a:cubicBezTo>
                    <a:pt x="165747" y="144775"/>
                    <a:pt x="171159" y="140716"/>
                    <a:pt x="177248" y="137333"/>
                  </a:cubicBezTo>
                  <a:lnTo>
                    <a:pt x="191455" y="129215"/>
                  </a:lnTo>
                  <a:cubicBezTo>
                    <a:pt x="194161" y="127862"/>
                    <a:pt x="197543" y="126509"/>
                    <a:pt x="200250" y="125833"/>
                  </a:cubicBezTo>
                  <a:cubicBezTo>
                    <a:pt x="202279" y="125156"/>
                    <a:pt x="204309" y="125156"/>
                    <a:pt x="206338" y="125156"/>
                  </a:cubicBezTo>
                  <a:cubicBezTo>
                    <a:pt x="211750" y="125156"/>
                    <a:pt x="217839" y="121097"/>
                    <a:pt x="223251" y="119067"/>
                  </a:cubicBezTo>
                  <a:cubicBezTo>
                    <a:pt x="225957" y="118391"/>
                    <a:pt x="228663" y="118391"/>
                    <a:pt x="230693" y="117038"/>
                  </a:cubicBezTo>
                  <a:cubicBezTo>
                    <a:pt x="231369" y="117038"/>
                    <a:pt x="231369" y="116361"/>
                    <a:pt x="231369" y="115685"/>
                  </a:cubicBezTo>
                  <a:lnTo>
                    <a:pt x="230693" y="115008"/>
                  </a:lnTo>
                  <a:cubicBezTo>
                    <a:pt x="223928" y="114332"/>
                    <a:pt x="218516" y="112302"/>
                    <a:pt x="211750" y="110273"/>
                  </a:cubicBezTo>
                  <a:cubicBezTo>
                    <a:pt x="206338" y="109596"/>
                    <a:pt x="200926" y="109596"/>
                    <a:pt x="196191" y="112302"/>
                  </a:cubicBezTo>
                  <a:cubicBezTo>
                    <a:pt x="191455" y="115685"/>
                    <a:pt x="187396" y="119067"/>
                    <a:pt x="182660" y="122450"/>
                  </a:cubicBezTo>
                  <a:cubicBezTo>
                    <a:pt x="181307" y="123126"/>
                    <a:pt x="179954" y="124480"/>
                    <a:pt x="178601" y="125156"/>
                  </a:cubicBezTo>
                  <a:cubicBezTo>
                    <a:pt x="173189" y="128539"/>
                    <a:pt x="167100" y="131921"/>
                    <a:pt x="161011" y="133951"/>
                  </a:cubicBezTo>
                  <a:cubicBezTo>
                    <a:pt x="154923" y="135980"/>
                    <a:pt x="148834" y="136657"/>
                    <a:pt x="142746" y="136657"/>
                  </a:cubicBezTo>
                  <a:cubicBezTo>
                    <a:pt x="140716" y="136657"/>
                    <a:pt x="138686" y="135304"/>
                    <a:pt x="137333" y="133274"/>
                  </a:cubicBezTo>
                  <a:cubicBezTo>
                    <a:pt x="135980" y="130568"/>
                    <a:pt x="135304" y="127862"/>
                    <a:pt x="135304" y="125156"/>
                  </a:cubicBezTo>
                  <a:cubicBezTo>
                    <a:pt x="135304" y="123126"/>
                    <a:pt x="135304" y="121773"/>
                    <a:pt x="134627" y="119744"/>
                  </a:cubicBezTo>
                  <a:cubicBezTo>
                    <a:pt x="134627" y="115008"/>
                    <a:pt x="133951" y="108920"/>
                    <a:pt x="135304" y="104184"/>
                  </a:cubicBezTo>
                  <a:cubicBezTo>
                    <a:pt x="135980" y="99448"/>
                    <a:pt x="137333" y="94713"/>
                    <a:pt x="136657" y="89977"/>
                  </a:cubicBezTo>
                  <a:cubicBezTo>
                    <a:pt x="135304" y="85918"/>
                    <a:pt x="129892" y="81182"/>
                    <a:pt x="117038" y="70358"/>
                  </a:cubicBezTo>
                  <a:cubicBezTo>
                    <a:pt x="104184" y="58857"/>
                    <a:pt x="90654" y="43974"/>
                    <a:pt x="83888" y="31796"/>
                  </a:cubicBezTo>
                  <a:cubicBezTo>
                    <a:pt x="83212" y="30443"/>
                    <a:pt x="82535" y="29090"/>
                    <a:pt x="81859" y="28414"/>
                  </a:cubicBezTo>
                  <a:cubicBezTo>
                    <a:pt x="80506" y="28414"/>
                    <a:pt x="80506" y="29090"/>
                    <a:pt x="79829" y="29767"/>
                  </a:cubicBezTo>
                  <a:cubicBezTo>
                    <a:pt x="74417" y="37209"/>
                    <a:pt x="72387" y="46003"/>
                    <a:pt x="73741" y="55475"/>
                  </a:cubicBezTo>
                  <a:cubicBezTo>
                    <a:pt x="75770" y="64946"/>
                    <a:pt x="79829" y="73064"/>
                    <a:pt x="86594" y="80506"/>
                  </a:cubicBezTo>
                  <a:cubicBezTo>
                    <a:pt x="89977" y="84565"/>
                    <a:pt x="94036" y="89977"/>
                    <a:pt x="96066" y="94036"/>
                  </a:cubicBezTo>
                  <a:cubicBezTo>
                    <a:pt x="98095" y="98095"/>
                    <a:pt x="98772" y="102154"/>
                    <a:pt x="98095" y="106890"/>
                  </a:cubicBezTo>
                  <a:lnTo>
                    <a:pt x="87947" y="99448"/>
                  </a:lnTo>
                  <a:cubicBezTo>
                    <a:pt x="87947" y="99448"/>
                    <a:pt x="83888" y="96742"/>
                    <a:pt x="77800" y="92007"/>
                  </a:cubicBezTo>
                  <a:cubicBezTo>
                    <a:pt x="72387" y="87947"/>
                    <a:pt x="66299" y="84565"/>
                    <a:pt x="56828" y="73741"/>
                  </a:cubicBezTo>
                  <a:cubicBezTo>
                    <a:pt x="56828" y="73064"/>
                    <a:pt x="56151" y="73064"/>
                    <a:pt x="55474" y="73741"/>
                  </a:cubicBezTo>
                  <a:cubicBezTo>
                    <a:pt x="54798" y="74417"/>
                    <a:pt x="54798" y="75094"/>
                    <a:pt x="54122" y="76447"/>
                  </a:cubicBezTo>
                  <a:cubicBezTo>
                    <a:pt x="52768" y="87271"/>
                    <a:pt x="52092" y="100125"/>
                    <a:pt x="58181" y="108920"/>
                  </a:cubicBezTo>
                  <a:cubicBezTo>
                    <a:pt x="61563" y="114332"/>
                    <a:pt x="66299" y="119067"/>
                    <a:pt x="71034" y="123803"/>
                  </a:cubicBezTo>
                  <a:cubicBezTo>
                    <a:pt x="74417" y="126509"/>
                    <a:pt x="77123" y="129892"/>
                    <a:pt x="80506" y="132598"/>
                  </a:cubicBezTo>
                  <a:cubicBezTo>
                    <a:pt x="83888" y="135304"/>
                    <a:pt x="87271" y="138686"/>
                    <a:pt x="87271" y="142746"/>
                  </a:cubicBezTo>
                  <a:cubicBezTo>
                    <a:pt x="87947" y="147481"/>
                    <a:pt x="85918" y="151540"/>
                    <a:pt x="84565" y="155599"/>
                  </a:cubicBezTo>
                  <a:cubicBezTo>
                    <a:pt x="82535" y="158982"/>
                    <a:pt x="81182" y="162365"/>
                    <a:pt x="78476" y="164394"/>
                  </a:cubicBezTo>
                  <a:cubicBezTo>
                    <a:pt x="74417" y="167100"/>
                    <a:pt x="68328" y="165071"/>
                    <a:pt x="63593" y="165747"/>
                  </a:cubicBezTo>
                  <a:cubicBezTo>
                    <a:pt x="60210" y="165747"/>
                    <a:pt x="58181" y="169130"/>
                    <a:pt x="56828" y="171836"/>
                  </a:cubicBezTo>
                  <a:cubicBezTo>
                    <a:pt x="54798" y="175218"/>
                    <a:pt x="52768" y="178601"/>
                    <a:pt x="53445" y="182660"/>
                  </a:cubicBezTo>
                  <a:cubicBezTo>
                    <a:pt x="54122" y="187396"/>
                    <a:pt x="56151" y="191455"/>
                    <a:pt x="57504" y="193484"/>
                  </a:cubicBezTo>
                  <a:cubicBezTo>
                    <a:pt x="58181" y="194161"/>
                    <a:pt x="58857" y="195514"/>
                    <a:pt x="60210" y="195514"/>
                  </a:cubicBezTo>
                  <a:cubicBezTo>
                    <a:pt x="62240" y="194838"/>
                    <a:pt x="64269" y="194161"/>
                    <a:pt x="66299" y="192808"/>
                  </a:cubicBezTo>
                  <a:cubicBezTo>
                    <a:pt x="75770" y="184690"/>
                    <a:pt x="79829" y="181984"/>
                    <a:pt x="89977" y="179278"/>
                  </a:cubicBezTo>
                  <a:cubicBezTo>
                    <a:pt x="83888" y="181984"/>
                    <a:pt x="79153" y="188749"/>
                    <a:pt x="77800" y="190778"/>
                  </a:cubicBezTo>
                  <a:cubicBezTo>
                    <a:pt x="69681" y="200250"/>
                    <a:pt x="62240" y="204309"/>
                    <a:pt x="50739" y="202279"/>
                  </a:cubicBezTo>
                  <a:cubicBezTo>
                    <a:pt x="48033" y="201603"/>
                    <a:pt x="46680" y="200926"/>
                    <a:pt x="46680" y="200926"/>
                  </a:cubicBezTo>
                  <a:cubicBezTo>
                    <a:pt x="35855" y="189425"/>
                    <a:pt x="16913" y="163041"/>
                    <a:pt x="16913" y="125156"/>
                  </a:cubicBezTo>
                  <a:cubicBezTo>
                    <a:pt x="16913" y="64269"/>
                    <a:pt x="66299" y="14207"/>
                    <a:pt x="127862" y="14207"/>
                  </a:cubicBezTo>
                  <a:cubicBezTo>
                    <a:pt x="188749" y="14207"/>
                    <a:pt x="238135" y="63593"/>
                    <a:pt x="238135" y="125156"/>
                  </a:cubicBezTo>
                  <a:cubicBezTo>
                    <a:pt x="236782" y="186043"/>
                    <a:pt x="186719" y="237458"/>
                    <a:pt x="126509" y="237458"/>
                  </a:cubicBezTo>
                  <a:close/>
                </a:path>
              </a:pathLst>
            </a:custGeom>
            <a:solidFill>
              <a:srgbClr val="004A99"/>
            </a:solidFill>
            <a:ln w="6756" cap="flat">
              <a:noFill/>
              <a:prstDash val="solid"/>
              <a:miter/>
            </a:ln>
          </p:spPr>
          <p:txBody>
            <a:bodyPr rtlCol="0" anchor="ctr"/>
            <a:lstStyle/>
            <a:p>
              <a:endParaRPr lang="de-DE"/>
            </a:p>
          </p:txBody>
        </p:sp>
      </p:grpSp>
    </p:spTree>
    <p:extLst>
      <p:ext uri="{BB962C8B-B14F-4D97-AF65-F5344CB8AC3E}">
        <p14:creationId xmlns:p14="http://schemas.microsoft.com/office/powerpoint/2010/main" val="371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6" name="Inhaltsplatzhalter 5">
            <a:extLst>
              <a:ext uri="{FF2B5EF4-FFF2-40B4-BE49-F238E27FC236}">
                <a16:creationId xmlns:a16="http://schemas.microsoft.com/office/drawing/2014/main" id="{2D621650-8C9C-4343-8E11-492A5CE05422}"/>
              </a:ext>
            </a:extLst>
          </p:cNvPr>
          <p:cNvSpPr>
            <a:spLocks noGrp="1"/>
          </p:cNvSpPr>
          <p:nvPr>
            <p:ph sz="quarter" idx="12"/>
          </p:nvPr>
        </p:nvSpPr>
        <p:spPr>
          <a:xfrm>
            <a:off x="815951" y="1975612"/>
            <a:ext cx="10560096" cy="43466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763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0-#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67" name="Freihandform: Form 266">
            <a:extLst>
              <a:ext uri="{FF2B5EF4-FFF2-40B4-BE49-F238E27FC236}">
                <a16:creationId xmlns:a16="http://schemas.microsoft.com/office/drawing/2014/main" id="{919B2CD8-82FF-4BB7-9DCC-E8D32E59F274}"/>
              </a:ext>
            </a:extLst>
          </p:cNvPr>
          <p:cNvSpPr/>
          <p:nvPr userDrawn="1"/>
        </p:nvSpPr>
        <p:spPr>
          <a:xfrm>
            <a:off x="11841261" y="4050916"/>
            <a:ext cx="347243" cy="376374"/>
          </a:xfrm>
          <a:custGeom>
            <a:avLst/>
            <a:gdLst>
              <a:gd name="connsiteX0" fmla="*/ 158473 w 347243"/>
              <a:gd name="connsiteY0" fmla="*/ 376375 h 376374"/>
              <a:gd name="connsiteX1" fmla="*/ 0 w 347243"/>
              <a:gd name="connsiteY1" fmla="*/ 376375 h 376374"/>
              <a:gd name="connsiteX2" fmla="*/ 185274 w 347243"/>
              <a:gd name="connsiteY2" fmla="*/ 189935 h 376374"/>
              <a:gd name="connsiteX3" fmla="*/ 0 w 347243"/>
              <a:gd name="connsiteY3" fmla="*/ 0 h 376374"/>
              <a:gd name="connsiteX4" fmla="*/ 161969 w 347243"/>
              <a:gd name="connsiteY4" fmla="*/ 0 h 376374"/>
              <a:gd name="connsiteX5" fmla="*/ 347244 w 347243"/>
              <a:gd name="connsiteY5" fmla="*/ 185274 h 3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43" h="376374">
                <a:moveTo>
                  <a:pt x="158473" y="376375"/>
                </a:moveTo>
                <a:lnTo>
                  <a:pt x="0" y="376375"/>
                </a:lnTo>
                <a:lnTo>
                  <a:pt x="185274" y="189935"/>
                </a:lnTo>
                <a:lnTo>
                  <a:pt x="0" y="0"/>
                </a:lnTo>
                <a:lnTo>
                  <a:pt x="161969" y="0"/>
                </a:lnTo>
                <a:lnTo>
                  <a:pt x="347244" y="185274"/>
                </a:lnTo>
                <a:close/>
              </a:path>
            </a:pathLst>
          </a:custGeom>
          <a:solidFill>
            <a:srgbClr val="EEF2F5"/>
          </a:solidFill>
          <a:ln w="11643" cap="flat">
            <a:noFill/>
            <a:prstDash val="solid"/>
            <a:miter/>
          </a:ln>
        </p:spPr>
        <p:txBody>
          <a:bodyPr rtlCol="0" anchor="ctr"/>
          <a:lstStyle/>
          <a:p>
            <a:endParaRPr lang="de-DE"/>
          </a:p>
        </p:txBody>
      </p:sp>
      <p:sp>
        <p:nvSpPr>
          <p:cNvPr id="268" name="Freihandform: Form 267">
            <a:extLst>
              <a:ext uri="{FF2B5EF4-FFF2-40B4-BE49-F238E27FC236}">
                <a16:creationId xmlns:a16="http://schemas.microsoft.com/office/drawing/2014/main" id="{98A7D4AE-9DAA-4684-913D-90B430C810F7}"/>
              </a:ext>
            </a:extLst>
          </p:cNvPr>
          <p:cNvSpPr/>
          <p:nvPr userDrawn="1"/>
        </p:nvSpPr>
        <p:spPr>
          <a:xfrm>
            <a:off x="11841261" y="4405152"/>
            <a:ext cx="347243" cy="377540"/>
          </a:xfrm>
          <a:custGeom>
            <a:avLst/>
            <a:gdLst>
              <a:gd name="connsiteX0" fmla="*/ 158473 w 347243"/>
              <a:gd name="connsiteY0" fmla="*/ 377540 h 377540"/>
              <a:gd name="connsiteX1" fmla="*/ 0 w 347243"/>
              <a:gd name="connsiteY1" fmla="*/ 377540 h 377540"/>
              <a:gd name="connsiteX2" fmla="*/ 185274 w 347243"/>
              <a:gd name="connsiteY2" fmla="*/ 189935 h 377540"/>
              <a:gd name="connsiteX3" fmla="*/ 0 w 347243"/>
              <a:gd name="connsiteY3" fmla="*/ 0 h 377540"/>
              <a:gd name="connsiteX4" fmla="*/ 161969 w 347243"/>
              <a:gd name="connsiteY4" fmla="*/ 0 h 377540"/>
              <a:gd name="connsiteX5" fmla="*/ 347244 w 347243"/>
              <a:gd name="connsiteY5" fmla="*/ 185274 h 37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43" h="377540">
                <a:moveTo>
                  <a:pt x="158473" y="377540"/>
                </a:moveTo>
                <a:lnTo>
                  <a:pt x="0" y="377540"/>
                </a:lnTo>
                <a:lnTo>
                  <a:pt x="185274" y="189935"/>
                </a:lnTo>
                <a:lnTo>
                  <a:pt x="0" y="0"/>
                </a:lnTo>
                <a:lnTo>
                  <a:pt x="161969" y="0"/>
                </a:lnTo>
                <a:lnTo>
                  <a:pt x="347244" y="185274"/>
                </a:lnTo>
                <a:close/>
              </a:path>
            </a:pathLst>
          </a:custGeom>
          <a:solidFill>
            <a:srgbClr val="EEF2F5"/>
          </a:solidFill>
          <a:ln w="11643" cap="flat">
            <a:noFill/>
            <a:prstDash val="solid"/>
            <a:miter/>
          </a:ln>
        </p:spPr>
        <p:txBody>
          <a:bodyPr rtlCol="0" anchor="ctr"/>
          <a:lstStyle/>
          <a:p>
            <a:endParaRPr lang="de-DE"/>
          </a:p>
        </p:txBody>
      </p:sp>
      <p:sp>
        <p:nvSpPr>
          <p:cNvPr id="269" name="Freihandform: Form 268">
            <a:extLst>
              <a:ext uri="{FF2B5EF4-FFF2-40B4-BE49-F238E27FC236}">
                <a16:creationId xmlns:a16="http://schemas.microsoft.com/office/drawing/2014/main" id="{65205431-CA52-4417-B021-25FD0C1E33F9}"/>
              </a:ext>
            </a:extLst>
          </p:cNvPr>
          <p:cNvSpPr/>
          <p:nvPr userDrawn="1"/>
        </p:nvSpPr>
        <p:spPr>
          <a:xfrm>
            <a:off x="11494017" y="3704837"/>
            <a:ext cx="330930" cy="358896"/>
          </a:xfrm>
          <a:custGeom>
            <a:avLst/>
            <a:gdLst>
              <a:gd name="connsiteX0" fmla="*/ 151482 w 330930"/>
              <a:gd name="connsiteY0" fmla="*/ 358896 h 358896"/>
              <a:gd name="connsiteX1" fmla="*/ 0 w 330930"/>
              <a:gd name="connsiteY1" fmla="*/ 358896 h 358896"/>
              <a:gd name="connsiteX2" fmla="*/ 177118 w 330930"/>
              <a:gd name="connsiteY2" fmla="*/ 180613 h 358896"/>
              <a:gd name="connsiteX3" fmla="*/ 0 w 330930"/>
              <a:gd name="connsiteY3" fmla="*/ 0 h 358896"/>
              <a:gd name="connsiteX4" fmla="*/ 154979 w 330930"/>
              <a:gd name="connsiteY4" fmla="*/ 0 h 358896"/>
              <a:gd name="connsiteX5" fmla="*/ 330931 w 330930"/>
              <a:gd name="connsiteY5" fmla="*/ 175953 h 3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58896">
                <a:moveTo>
                  <a:pt x="151482" y="358896"/>
                </a:moveTo>
                <a:lnTo>
                  <a:pt x="0" y="358896"/>
                </a:lnTo>
                <a:lnTo>
                  <a:pt x="177118" y="180613"/>
                </a:lnTo>
                <a:lnTo>
                  <a:pt x="0" y="0"/>
                </a:lnTo>
                <a:lnTo>
                  <a:pt x="154979" y="0"/>
                </a:lnTo>
                <a:lnTo>
                  <a:pt x="330931" y="175953"/>
                </a:lnTo>
                <a:close/>
              </a:path>
            </a:pathLst>
          </a:custGeom>
          <a:solidFill>
            <a:srgbClr val="EEF2F5"/>
          </a:solidFill>
          <a:ln w="11643" cap="flat">
            <a:noFill/>
            <a:prstDash val="solid"/>
            <a:miter/>
          </a:ln>
        </p:spPr>
        <p:txBody>
          <a:bodyPr rtlCol="0" anchor="ctr"/>
          <a:lstStyle/>
          <a:p>
            <a:endParaRPr lang="de-DE"/>
          </a:p>
        </p:txBody>
      </p:sp>
      <p:sp>
        <p:nvSpPr>
          <p:cNvPr id="270" name="Freihandform: Form 269">
            <a:extLst>
              <a:ext uri="{FF2B5EF4-FFF2-40B4-BE49-F238E27FC236}">
                <a16:creationId xmlns:a16="http://schemas.microsoft.com/office/drawing/2014/main" id="{54C328D2-472D-4AAA-B765-01BBCF86507D}"/>
              </a:ext>
            </a:extLst>
          </p:cNvPr>
          <p:cNvSpPr/>
          <p:nvPr userDrawn="1"/>
        </p:nvSpPr>
        <p:spPr>
          <a:xfrm>
            <a:off x="11494017" y="4059073"/>
            <a:ext cx="330930" cy="360061"/>
          </a:xfrm>
          <a:custGeom>
            <a:avLst/>
            <a:gdLst>
              <a:gd name="connsiteX0" fmla="*/ 151482 w 330930"/>
              <a:gd name="connsiteY0" fmla="*/ 360062 h 360061"/>
              <a:gd name="connsiteX1" fmla="*/ 0 w 330930"/>
              <a:gd name="connsiteY1" fmla="*/ 360062 h 360061"/>
              <a:gd name="connsiteX2" fmla="*/ 177118 w 330930"/>
              <a:gd name="connsiteY2" fmla="*/ 181779 h 360061"/>
              <a:gd name="connsiteX3" fmla="*/ 0 w 330930"/>
              <a:gd name="connsiteY3" fmla="*/ 0 h 360061"/>
              <a:gd name="connsiteX4" fmla="*/ 154979 w 330930"/>
              <a:gd name="connsiteY4" fmla="*/ 0 h 360061"/>
              <a:gd name="connsiteX5" fmla="*/ 330931 w 330930"/>
              <a:gd name="connsiteY5" fmla="*/ 177118 h 36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60061">
                <a:moveTo>
                  <a:pt x="151482" y="360062"/>
                </a:moveTo>
                <a:lnTo>
                  <a:pt x="0" y="360062"/>
                </a:lnTo>
                <a:lnTo>
                  <a:pt x="177118" y="181779"/>
                </a:lnTo>
                <a:lnTo>
                  <a:pt x="0" y="0"/>
                </a:lnTo>
                <a:lnTo>
                  <a:pt x="154979" y="0"/>
                </a:lnTo>
                <a:lnTo>
                  <a:pt x="330931" y="177118"/>
                </a:lnTo>
                <a:close/>
              </a:path>
            </a:pathLst>
          </a:custGeom>
          <a:solidFill>
            <a:srgbClr val="EEF2F5"/>
          </a:solidFill>
          <a:ln w="11643" cap="flat">
            <a:noFill/>
            <a:prstDash val="solid"/>
            <a:miter/>
          </a:ln>
        </p:spPr>
        <p:txBody>
          <a:bodyPr rtlCol="0" anchor="ctr"/>
          <a:lstStyle/>
          <a:p>
            <a:endParaRPr lang="de-DE"/>
          </a:p>
        </p:txBody>
      </p:sp>
      <p:sp>
        <p:nvSpPr>
          <p:cNvPr id="271" name="Freihandform: Form 270">
            <a:extLst>
              <a:ext uri="{FF2B5EF4-FFF2-40B4-BE49-F238E27FC236}">
                <a16:creationId xmlns:a16="http://schemas.microsoft.com/office/drawing/2014/main" id="{58A1ADF4-67BB-4B4F-97A2-C8981295C28E}"/>
              </a:ext>
            </a:extLst>
          </p:cNvPr>
          <p:cNvSpPr/>
          <p:nvPr userDrawn="1"/>
        </p:nvSpPr>
        <p:spPr>
          <a:xfrm>
            <a:off x="11494017" y="4414474"/>
            <a:ext cx="330930" cy="358896"/>
          </a:xfrm>
          <a:custGeom>
            <a:avLst/>
            <a:gdLst>
              <a:gd name="connsiteX0" fmla="*/ 151482 w 330930"/>
              <a:gd name="connsiteY0" fmla="*/ 358896 h 358896"/>
              <a:gd name="connsiteX1" fmla="*/ 0 w 330930"/>
              <a:gd name="connsiteY1" fmla="*/ 358896 h 358896"/>
              <a:gd name="connsiteX2" fmla="*/ 177118 w 330930"/>
              <a:gd name="connsiteY2" fmla="*/ 180613 h 358896"/>
              <a:gd name="connsiteX3" fmla="*/ 0 w 330930"/>
              <a:gd name="connsiteY3" fmla="*/ 0 h 358896"/>
              <a:gd name="connsiteX4" fmla="*/ 154979 w 330930"/>
              <a:gd name="connsiteY4" fmla="*/ 0 h 358896"/>
              <a:gd name="connsiteX5" fmla="*/ 330931 w 330930"/>
              <a:gd name="connsiteY5" fmla="*/ 175952 h 3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58896">
                <a:moveTo>
                  <a:pt x="151482" y="358896"/>
                </a:moveTo>
                <a:lnTo>
                  <a:pt x="0" y="358896"/>
                </a:lnTo>
                <a:lnTo>
                  <a:pt x="177118" y="180613"/>
                </a:lnTo>
                <a:lnTo>
                  <a:pt x="0" y="0"/>
                </a:lnTo>
                <a:lnTo>
                  <a:pt x="154979" y="0"/>
                </a:lnTo>
                <a:lnTo>
                  <a:pt x="330931" y="175952"/>
                </a:lnTo>
                <a:close/>
              </a:path>
            </a:pathLst>
          </a:custGeom>
          <a:solidFill>
            <a:srgbClr val="EEF2F5"/>
          </a:solidFill>
          <a:ln w="11643" cap="flat">
            <a:noFill/>
            <a:prstDash val="solid"/>
            <a:miter/>
          </a:ln>
        </p:spPr>
        <p:txBody>
          <a:bodyPr rtlCol="0" anchor="ctr"/>
          <a:lstStyle/>
          <a:p>
            <a:endParaRPr lang="de-DE"/>
          </a:p>
        </p:txBody>
      </p:sp>
      <p:sp>
        <p:nvSpPr>
          <p:cNvPr id="272" name="Freihandform: Form 271">
            <a:extLst>
              <a:ext uri="{FF2B5EF4-FFF2-40B4-BE49-F238E27FC236}">
                <a16:creationId xmlns:a16="http://schemas.microsoft.com/office/drawing/2014/main" id="{03415443-3F41-49F3-B60C-1201D9A263D5}"/>
              </a:ext>
            </a:extLst>
          </p:cNvPr>
          <p:cNvSpPr/>
          <p:nvPr userDrawn="1"/>
        </p:nvSpPr>
        <p:spPr>
          <a:xfrm>
            <a:off x="11494017" y="4768709"/>
            <a:ext cx="330930" cy="360061"/>
          </a:xfrm>
          <a:custGeom>
            <a:avLst/>
            <a:gdLst>
              <a:gd name="connsiteX0" fmla="*/ 151482 w 330930"/>
              <a:gd name="connsiteY0" fmla="*/ 360062 h 360061"/>
              <a:gd name="connsiteX1" fmla="*/ 0 w 330930"/>
              <a:gd name="connsiteY1" fmla="*/ 360062 h 360061"/>
              <a:gd name="connsiteX2" fmla="*/ 177118 w 330930"/>
              <a:gd name="connsiteY2" fmla="*/ 181779 h 360061"/>
              <a:gd name="connsiteX3" fmla="*/ 0 w 330930"/>
              <a:gd name="connsiteY3" fmla="*/ 0 h 360061"/>
              <a:gd name="connsiteX4" fmla="*/ 154979 w 330930"/>
              <a:gd name="connsiteY4" fmla="*/ 0 h 360061"/>
              <a:gd name="connsiteX5" fmla="*/ 330931 w 330930"/>
              <a:gd name="connsiteY5" fmla="*/ 177118 h 36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60061">
                <a:moveTo>
                  <a:pt x="151482" y="360062"/>
                </a:moveTo>
                <a:lnTo>
                  <a:pt x="0" y="360062"/>
                </a:lnTo>
                <a:lnTo>
                  <a:pt x="177118" y="181779"/>
                </a:lnTo>
                <a:lnTo>
                  <a:pt x="0" y="0"/>
                </a:lnTo>
                <a:lnTo>
                  <a:pt x="154979" y="0"/>
                </a:lnTo>
                <a:lnTo>
                  <a:pt x="330931" y="177118"/>
                </a:lnTo>
                <a:close/>
              </a:path>
            </a:pathLst>
          </a:custGeom>
          <a:solidFill>
            <a:srgbClr val="EEF2F5"/>
          </a:solidFill>
          <a:ln w="11643" cap="flat">
            <a:noFill/>
            <a:prstDash val="solid"/>
            <a:miter/>
          </a:ln>
        </p:spPr>
        <p:txBody>
          <a:bodyPr rtlCol="0" anchor="ctr"/>
          <a:lstStyle/>
          <a:p>
            <a:endParaRPr lang="de-DE"/>
          </a:p>
        </p:txBody>
      </p:sp>
      <p:sp>
        <p:nvSpPr>
          <p:cNvPr id="273" name="Freihandform: Form 272">
            <a:extLst>
              <a:ext uri="{FF2B5EF4-FFF2-40B4-BE49-F238E27FC236}">
                <a16:creationId xmlns:a16="http://schemas.microsoft.com/office/drawing/2014/main" id="{B563676F-D202-4871-9820-0E475258CF51}"/>
              </a:ext>
            </a:extLst>
          </p:cNvPr>
          <p:cNvSpPr/>
          <p:nvPr userDrawn="1"/>
        </p:nvSpPr>
        <p:spPr>
          <a:xfrm>
            <a:off x="11147939" y="3358759"/>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274" name="Freihandform: Form 273">
            <a:extLst>
              <a:ext uri="{FF2B5EF4-FFF2-40B4-BE49-F238E27FC236}">
                <a16:creationId xmlns:a16="http://schemas.microsoft.com/office/drawing/2014/main" id="{5D770B4B-8FDA-4BEE-9FFB-F30316599C4D}"/>
              </a:ext>
            </a:extLst>
          </p:cNvPr>
          <p:cNvSpPr/>
          <p:nvPr userDrawn="1"/>
        </p:nvSpPr>
        <p:spPr>
          <a:xfrm>
            <a:off x="11147939" y="3714159"/>
            <a:ext cx="314616" cy="340252"/>
          </a:xfrm>
          <a:custGeom>
            <a:avLst/>
            <a:gdLst>
              <a:gd name="connsiteX0" fmla="*/ 143325 w 314616"/>
              <a:gd name="connsiteY0" fmla="*/ 340252 h 340252"/>
              <a:gd name="connsiteX1" fmla="*/ 0 w 314616"/>
              <a:gd name="connsiteY1" fmla="*/ 340252 h 340252"/>
              <a:gd name="connsiteX2" fmla="*/ 167795 w 314616"/>
              <a:gd name="connsiteY2" fmla="*/ 171291 h 340252"/>
              <a:gd name="connsiteX3" fmla="*/ 0 w 314616"/>
              <a:gd name="connsiteY3" fmla="*/ 0 h 340252"/>
              <a:gd name="connsiteX4" fmla="*/ 146821 w 314616"/>
              <a:gd name="connsiteY4" fmla="*/ 0 h 340252"/>
              <a:gd name="connsiteX5" fmla="*/ 314617 w 314616"/>
              <a:gd name="connsiteY5" fmla="*/ 166631 h 34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0252">
                <a:moveTo>
                  <a:pt x="143325" y="340252"/>
                </a:moveTo>
                <a:lnTo>
                  <a:pt x="0" y="340252"/>
                </a:lnTo>
                <a:lnTo>
                  <a:pt x="167795" y="171291"/>
                </a:lnTo>
                <a:lnTo>
                  <a:pt x="0" y="0"/>
                </a:lnTo>
                <a:lnTo>
                  <a:pt x="146821" y="0"/>
                </a:lnTo>
                <a:lnTo>
                  <a:pt x="314617" y="166631"/>
                </a:lnTo>
                <a:close/>
              </a:path>
            </a:pathLst>
          </a:custGeom>
          <a:solidFill>
            <a:srgbClr val="EEF2F5"/>
          </a:solidFill>
          <a:ln w="11643" cap="flat">
            <a:noFill/>
            <a:prstDash val="solid"/>
            <a:miter/>
          </a:ln>
        </p:spPr>
        <p:txBody>
          <a:bodyPr rtlCol="0" anchor="ctr"/>
          <a:lstStyle/>
          <a:p>
            <a:endParaRPr lang="de-DE"/>
          </a:p>
        </p:txBody>
      </p:sp>
      <p:sp>
        <p:nvSpPr>
          <p:cNvPr id="275" name="Freihandform: Form 274">
            <a:extLst>
              <a:ext uri="{FF2B5EF4-FFF2-40B4-BE49-F238E27FC236}">
                <a16:creationId xmlns:a16="http://schemas.microsoft.com/office/drawing/2014/main" id="{81054F7A-CDD6-4293-8A5B-F202CD55CF17}"/>
              </a:ext>
            </a:extLst>
          </p:cNvPr>
          <p:cNvSpPr/>
          <p:nvPr userDrawn="1"/>
        </p:nvSpPr>
        <p:spPr>
          <a:xfrm>
            <a:off x="11147939" y="4068395"/>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276" name="Freihandform: Form 275">
            <a:extLst>
              <a:ext uri="{FF2B5EF4-FFF2-40B4-BE49-F238E27FC236}">
                <a16:creationId xmlns:a16="http://schemas.microsoft.com/office/drawing/2014/main" id="{AC7F4FB6-F7E9-413D-A12F-625B3C9B48F7}"/>
              </a:ext>
            </a:extLst>
          </p:cNvPr>
          <p:cNvSpPr/>
          <p:nvPr userDrawn="1"/>
        </p:nvSpPr>
        <p:spPr>
          <a:xfrm>
            <a:off x="11147939" y="4423796"/>
            <a:ext cx="314616" cy="340252"/>
          </a:xfrm>
          <a:custGeom>
            <a:avLst/>
            <a:gdLst>
              <a:gd name="connsiteX0" fmla="*/ 143325 w 314616"/>
              <a:gd name="connsiteY0" fmla="*/ 340252 h 340252"/>
              <a:gd name="connsiteX1" fmla="*/ 0 w 314616"/>
              <a:gd name="connsiteY1" fmla="*/ 340252 h 340252"/>
              <a:gd name="connsiteX2" fmla="*/ 167795 w 314616"/>
              <a:gd name="connsiteY2" fmla="*/ 171291 h 340252"/>
              <a:gd name="connsiteX3" fmla="*/ 0 w 314616"/>
              <a:gd name="connsiteY3" fmla="*/ 0 h 340252"/>
              <a:gd name="connsiteX4" fmla="*/ 146821 w 314616"/>
              <a:gd name="connsiteY4" fmla="*/ 0 h 340252"/>
              <a:gd name="connsiteX5" fmla="*/ 314617 w 314616"/>
              <a:gd name="connsiteY5" fmla="*/ 167796 h 34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0252">
                <a:moveTo>
                  <a:pt x="143325" y="340252"/>
                </a:moveTo>
                <a:lnTo>
                  <a:pt x="0" y="340252"/>
                </a:lnTo>
                <a:lnTo>
                  <a:pt x="167795" y="171291"/>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277" name="Freihandform: Form 276">
            <a:extLst>
              <a:ext uri="{FF2B5EF4-FFF2-40B4-BE49-F238E27FC236}">
                <a16:creationId xmlns:a16="http://schemas.microsoft.com/office/drawing/2014/main" id="{E0FCE453-708E-4F94-ABB2-11D8FE79AB20}"/>
              </a:ext>
            </a:extLst>
          </p:cNvPr>
          <p:cNvSpPr/>
          <p:nvPr userDrawn="1"/>
        </p:nvSpPr>
        <p:spPr>
          <a:xfrm>
            <a:off x="11147939" y="4778031"/>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278" name="Freihandform: Form 277">
            <a:extLst>
              <a:ext uri="{FF2B5EF4-FFF2-40B4-BE49-F238E27FC236}">
                <a16:creationId xmlns:a16="http://schemas.microsoft.com/office/drawing/2014/main" id="{1688DC58-ADCC-47C8-9C44-0BF9CDA63828}"/>
              </a:ext>
            </a:extLst>
          </p:cNvPr>
          <p:cNvSpPr/>
          <p:nvPr userDrawn="1"/>
        </p:nvSpPr>
        <p:spPr>
          <a:xfrm>
            <a:off x="11147939" y="5133432"/>
            <a:ext cx="314616" cy="341417"/>
          </a:xfrm>
          <a:custGeom>
            <a:avLst/>
            <a:gdLst>
              <a:gd name="connsiteX0" fmla="*/ 143325 w 314616"/>
              <a:gd name="connsiteY0" fmla="*/ 341418 h 341417"/>
              <a:gd name="connsiteX1" fmla="*/ 0 w 314616"/>
              <a:gd name="connsiteY1" fmla="*/ 341418 h 341417"/>
              <a:gd name="connsiteX2" fmla="*/ 167795 w 314616"/>
              <a:gd name="connsiteY2" fmla="*/ 171292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1292"/>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279" name="Freihandform: Form 278">
            <a:extLst>
              <a:ext uri="{FF2B5EF4-FFF2-40B4-BE49-F238E27FC236}">
                <a16:creationId xmlns:a16="http://schemas.microsoft.com/office/drawing/2014/main" id="{4BBABDFE-BB76-4C3E-8755-4E50356E6B42}"/>
              </a:ext>
            </a:extLst>
          </p:cNvPr>
          <p:cNvSpPr/>
          <p:nvPr userDrawn="1"/>
        </p:nvSpPr>
        <p:spPr>
          <a:xfrm>
            <a:off x="10801860" y="3012680"/>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280" name="Freihandform: Form 279">
            <a:extLst>
              <a:ext uri="{FF2B5EF4-FFF2-40B4-BE49-F238E27FC236}">
                <a16:creationId xmlns:a16="http://schemas.microsoft.com/office/drawing/2014/main" id="{98875BAD-35D6-4908-B226-48D549F12C09}"/>
              </a:ext>
            </a:extLst>
          </p:cNvPr>
          <p:cNvSpPr/>
          <p:nvPr userDrawn="1"/>
        </p:nvSpPr>
        <p:spPr>
          <a:xfrm>
            <a:off x="10801860" y="3368081"/>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EEF2F5"/>
          </a:solidFill>
          <a:ln w="11643" cap="flat">
            <a:noFill/>
            <a:prstDash val="solid"/>
            <a:miter/>
          </a:ln>
        </p:spPr>
        <p:txBody>
          <a:bodyPr rtlCol="0" anchor="ctr"/>
          <a:lstStyle/>
          <a:p>
            <a:endParaRPr lang="de-DE"/>
          </a:p>
        </p:txBody>
      </p:sp>
      <p:sp>
        <p:nvSpPr>
          <p:cNvPr id="281" name="Freihandform: Form 280">
            <a:extLst>
              <a:ext uri="{FF2B5EF4-FFF2-40B4-BE49-F238E27FC236}">
                <a16:creationId xmlns:a16="http://schemas.microsoft.com/office/drawing/2014/main" id="{A3786D8D-2CF9-4026-A5B0-E8C239DB08E8}"/>
              </a:ext>
            </a:extLst>
          </p:cNvPr>
          <p:cNvSpPr/>
          <p:nvPr userDrawn="1"/>
        </p:nvSpPr>
        <p:spPr>
          <a:xfrm>
            <a:off x="10801860" y="3722316"/>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282" name="Freihandform: Form 281">
            <a:extLst>
              <a:ext uri="{FF2B5EF4-FFF2-40B4-BE49-F238E27FC236}">
                <a16:creationId xmlns:a16="http://schemas.microsoft.com/office/drawing/2014/main" id="{AEC1ECE3-8272-4B6A-A4AD-2D7BCC4A4396}"/>
              </a:ext>
            </a:extLst>
          </p:cNvPr>
          <p:cNvSpPr/>
          <p:nvPr userDrawn="1"/>
        </p:nvSpPr>
        <p:spPr>
          <a:xfrm>
            <a:off x="10801860" y="4077717"/>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EEF2F5"/>
          </a:solidFill>
          <a:ln w="11643" cap="flat">
            <a:noFill/>
            <a:prstDash val="solid"/>
            <a:miter/>
          </a:ln>
        </p:spPr>
        <p:txBody>
          <a:bodyPr rtlCol="0" anchor="ctr"/>
          <a:lstStyle/>
          <a:p>
            <a:endParaRPr lang="de-DE"/>
          </a:p>
        </p:txBody>
      </p:sp>
      <p:sp>
        <p:nvSpPr>
          <p:cNvPr id="283" name="Freihandform: Form 282">
            <a:extLst>
              <a:ext uri="{FF2B5EF4-FFF2-40B4-BE49-F238E27FC236}">
                <a16:creationId xmlns:a16="http://schemas.microsoft.com/office/drawing/2014/main" id="{AE0C999C-538B-4F36-A290-CBF6573F3D46}"/>
              </a:ext>
            </a:extLst>
          </p:cNvPr>
          <p:cNvSpPr/>
          <p:nvPr userDrawn="1"/>
        </p:nvSpPr>
        <p:spPr>
          <a:xfrm>
            <a:off x="10801860" y="4431952"/>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284" name="Freihandform: Form 283">
            <a:extLst>
              <a:ext uri="{FF2B5EF4-FFF2-40B4-BE49-F238E27FC236}">
                <a16:creationId xmlns:a16="http://schemas.microsoft.com/office/drawing/2014/main" id="{9674E7D6-971D-46D3-B314-1208718A631D}"/>
              </a:ext>
            </a:extLst>
          </p:cNvPr>
          <p:cNvSpPr/>
          <p:nvPr userDrawn="1"/>
        </p:nvSpPr>
        <p:spPr>
          <a:xfrm>
            <a:off x="10801860" y="4787353"/>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EEF2F5"/>
          </a:solidFill>
          <a:ln w="11643" cap="flat">
            <a:noFill/>
            <a:prstDash val="solid"/>
            <a:miter/>
          </a:ln>
        </p:spPr>
        <p:txBody>
          <a:bodyPr rtlCol="0" anchor="ctr"/>
          <a:lstStyle/>
          <a:p>
            <a:endParaRPr lang="de-DE"/>
          </a:p>
        </p:txBody>
      </p:sp>
      <p:sp>
        <p:nvSpPr>
          <p:cNvPr id="285" name="Freihandform: Form 284">
            <a:extLst>
              <a:ext uri="{FF2B5EF4-FFF2-40B4-BE49-F238E27FC236}">
                <a16:creationId xmlns:a16="http://schemas.microsoft.com/office/drawing/2014/main" id="{C0A29B2A-FB03-4D46-B29E-FADF405DF664}"/>
              </a:ext>
            </a:extLst>
          </p:cNvPr>
          <p:cNvSpPr/>
          <p:nvPr userDrawn="1"/>
        </p:nvSpPr>
        <p:spPr>
          <a:xfrm>
            <a:off x="10801860" y="5141588"/>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286" name="Freihandform: Form 285">
            <a:extLst>
              <a:ext uri="{FF2B5EF4-FFF2-40B4-BE49-F238E27FC236}">
                <a16:creationId xmlns:a16="http://schemas.microsoft.com/office/drawing/2014/main" id="{76B80CB3-70F6-43A2-8457-55ED0DB8131D}"/>
              </a:ext>
            </a:extLst>
          </p:cNvPr>
          <p:cNvSpPr/>
          <p:nvPr userDrawn="1"/>
        </p:nvSpPr>
        <p:spPr>
          <a:xfrm>
            <a:off x="10801860" y="5496989"/>
            <a:ext cx="297138" cy="322773"/>
          </a:xfrm>
          <a:custGeom>
            <a:avLst/>
            <a:gdLst>
              <a:gd name="connsiteX0" fmla="*/ 135168 w 297138"/>
              <a:gd name="connsiteY0" fmla="*/ 322773 h 322773"/>
              <a:gd name="connsiteX1" fmla="*/ 0 w 297138"/>
              <a:gd name="connsiteY1" fmla="*/ 322773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3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3"/>
                </a:moveTo>
                <a:lnTo>
                  <a:pt x="0" y="322773"/>
                </a:lnTo>
                <a:lnTo>
                  <a:pt x="158473" y="163135"/>
                </a:lnTo>
                <a:lnTo>
                  <a:pt x="0" y="0"/>
                </a:lnTo>
                <a:lnTo>
                  <a:pt x="138664" y="0"/>
                </a:lnTo>
                <a:lnTo>
                  <a:pt x="297138" y="158473"/>
                </a:lnTo>
                <a:close/>
              </a:path>
            </a:pathLst>
          </a:custGeom>
          <a:solidFill>
            <a:srgbClr val="EEF2F5"/>
          </a:solidFill>
          <a:ln w="11643" cap="flat">
            <a:noFill/>
            <a:prstDash val="solid"/>
            <a:miter/>
          </a:ln>
        </p:spPr>
        <p:txBody>
          <a:bodyPr rtlCol="0" anchor="ctr"/>
          <a:lstStyle/>
          <a:p>
            <a:endParaRPr lang="de-DE"/>
          </a:p>
        </p:txBody>
      </p:sp>
      <p:sp>
        <p:nvSpPr>
          <p:cNvPr id="287" name="Freihandform: Form 286">
            <a:extLst>
              <a:ext uri="{FF2B5EF4-FFF2-40B4-BE49-F238E27FC236}">
                <a16:creationId xmlns:a16="http://schemas.microsoft.com/office/drawing/2014/main" id="{51E8753E-88FE-4F15-A45C-78FC0A40E063}"/>
              </a:ext>
            </a:extLst>
          </p:cNvPr>
          <p:cNvSpPr/>
          <p:nvPr userDrawn="1"/>
        </p:nvSpPr>
        <p:spPr>
          <a:xfrm>
            <a:off x="10454616" y="2667767"/>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288" name="Freihandform: Form 287">
            <a:extLst>
              <a:ext uri="{FF2B5EF4-FFF2-40B4-BE49-F238E27FC236}">
                <a16:creationId xmlns:a16="http://schemas.microsoft.com/office/drawing/2014/main" id="{DDA6218D-1A23-4223-8FA4-6C66FF0014BF}"/>
              </a:ext>
            </a:extLst>
          </p:cNvPr>
          <p:cNvSpPr/>
          <p:nvPr userDrawn="1"/>
        </p:nvSpPr>
        <p:spPr>
          <a:xfrm>
            <a:off x="10454616" y="3022002"/>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289" name="Freihandform: Form 288">
            <a:extLst>
              <a:ext uri="{FF2B5EF4-FFF2-40B4-BE49-F238E27FC236}">
                <a16:creationId xmlns:a16="http://schemas.microsoft.com/office/drawing/2014/main" id="{CA02237A-C045-4677-A7CD-4AE467EBE9F6}"/>
              </a:ext>
            </a:extLst>
          </p:cNvPr>
          <p:cNvSpPr/>
          <p:nvPr userDrawn="1"/>
        </p:nvSpPr>
        <p:spPr>
          <a:xfrm>
            <a:off x="10454616" y="3377403"/>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290" name="Freihandform: Form 289">
            <a:extLst>
              <a:ext uri="{FF2B5EF4-FFF2-40B4-BE49-F238E27FC236}">
                <a16:creationId xmlns:a16="http://schemas.microsoft.com/office/drawing/2014/main" id="{48D1FA81-8ADF-4419-B180-C2A93B810128}"/>
              </a:ext>
            </a:extLst>
          </p:cNvPr>
          <p:cNvSpPr/>
          <p:nvPr userDrawn="1"/>
        </p:nvSpPr>
        <p:spPr>
          <a:xfrm>
            <a:off x="10454616" y="3731638"/>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291" name="Freihandform: Form 290">
            <a:extLst>
              <a:ext uri="{FF2B5EF4-FFF2-40B4-BE49-F238E27FC236}">
                <a16:creationId xmlns:a16="http://schemas.microsoft.com/office/drawing/2014/main" id="{2227A2BB-D536-4940-8682-81393A39BE65}"/>
              </a:ext>
            </a:extLst>
          </p:cNvPr>
          <p:cNvSpPr/>
          <p:nvPr userDrawn="1"/>
        </p:nvSpPr>
        <p:spPr>
          <a:xfrm>
            <a:off x="10454616" y="4087039"/>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292" name="Freihandform: Form 291">
            <a:extLst>
              <a:ext uri="{FF2B5EF4-FFF2-40B4-BE49-F238E27FC236}">
                <a16:creationId xmlns:a16="http://schemas.microsoft.com/office/drawing/2014/main" id="{7E206ED0-5D6B-4CC8-968C-782E0C2238F3}"/>
              </a:ext>
            </a:extLst>
          </p:cNvPr>
          <p:cNvSpPr/>
          <p:nvPr userDrawn="1"/>
        </p:nvSpPr>
        <p:spPr>
          <a:xfrm>
            <a:off x="10454616" y="4441274"/>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293" name="Freihandform: Form 292">
            <a:extLst>
              <a:ext uri="{FF2B5EF4-FFF2-40B4-BE49-F238E27FC236}">
                <a16:creationId xmlns:a16="http://schemas.microsoft.com/office/drawing/2014/main" id="{F9570349-C376-4459-9BE6-66E1EB720F97}"/>
              </a:ext>
            </a:extLst>
          </p:cNvPr>
          <p:cNvSpPr/>
          <p:nvPr userDrawn="1"/>
        </p:nvSpPr>
        <p:spPr>
          <a:xfrm>
            <a:off x="10454616" y="4796675"/>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294" name="Freihandform: Form 293">
            <a:extLst>
              <a:ext uri="{FF2B5EF4-FFF2-40B4-BE49-F238E27FC236}">
                <a16:creationId xmlns:a16="http://schemas.microsoft.com/office/drawing/2014/main" id="{CE3FF337-B168-4B08-BAF8-FBBA6DDEF4B3}"/>
              </a:ext>
            </a:extLst>
          </p:cNvPr>
          <p:cNvSpPr/>
          <p:nvPr userDrawn="1"/>
        </p:nvSpPr>
        <p:spPr>
          <a:xfrm>
            <a:off x="10454616" y="5150910"/>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50317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295" name="Freihandform: Form 294">
            <a:extLst>
              <a:ext uri="{FF2B5EF4-FFF2-40B4-BE49-F238E27FC236}">
                <a16:creationId xmlns:a16="http://schemas.microsoft.com/office/drawing/2014/main" id="{C15D20DE-AD5C-488E-85D6-7F573CD6FEAE}"/>
              </a:ext>
            </a:extLst>
          </p:cNvPr>
          <p:cNvSpPr/>
          <p:nvPr userDrawn="1"/>
        </p:nvSpPr>
        <p:spPr>
          <a:xfrm>
            <a:off x="10454616" y="5506311"/>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49152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296" name="Freihandform: Form 295">
            <a:extLst>
              <a:ext uri="{FF2B5EF4-FFF2-40B4-BE49-F238E27FC236}">
                <a16:creationId xmlns:a16="http://schemas.microsoft.com/office/drawing/2014/main" id="{485159D9-1543-48AC-BE82-E6BC0D080E69}"/>
              </a:ext>
            </a:extLst>
          </p:cNvPr>
          <p:cNvSpPr/>
          <p:nvPr userDrawn="1"/>
        </p:nvSpPr>
        <p:spPr>
          <a:xfrm>
            <a:off x="10454616" y="5860546"/>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50317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297" name="Freihandform: Form 296">
            <a:extLst>
              <a:ext uri="{FF2B5EF4-FFF2-40B4-BE49-F238E27FC236}">
                <a16:creationId xmlns:a16="http://schemas.microsoft.com/office/drawing/2014/main" id="{36EBE8A7-57A4-4F1C-8091-CAEE9CB87988}"/>
              </a:ext>
            </a:extLst>
          </p:cNvPr>
          <p:cNvSpPr/>
          <p:nvPr userDrawn="1"/>
        </p:nvSpPr>
        <p:spPr>
          <a:xfrm>
            <a:off x="10108537" y="2321688"/>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298" name="Freihandform: Form 297">
            <a:extLst>
              <a:ext uri="{FF2B5EF4-FFF2-40B4-BE49-F238E27FC236}">
                <a16:creationId xmlns:a16="http://schemas.microsoft.com/office/drawing/2014/main" id="{12914A54-FA8E-4B49-A2DE-518D9ADF7310}"/>
              </a:ext>
            </a:extLst>
          </p:cNvPr>
          <p:cNvSpPr/>
          <p:nvPr userDrawn="1"/>
        </p:nvSpPr>
        <p:spPr>
          <a:xfrm>
            <a:off x="10108537" y="2675924"/>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299" name="Freihandform: Form 298">
            <a:extLst>
              <a:ext uri="{FF2B5EF4-FFF2-40B4-BE49-F238E27FC236}">
                <a16:creationId xmlns:a16="http://schemas.microsoft.com/office/drawing/2014/main" id="{97E9631F-C090-4F92-B4E6-D6A88933B227}"/>
              </a:ext>
            </a:extLst>
          </p:cNvPr>
          <p:cNvSpPr/>
          <p:nvPr userDrawn="1"/>
        </p:nvSpPr>
        <p:spPr>
          <a:xfrm>
            <a:off x="10108537" y="3031324"/>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0" name="Freihandform: Form 299">
            <a:extLst>
              <a:ext uri="{FF2B5EF4-FFF2-40B4-BE49-F238E27FC236}">
                <a16:creationId xmlns:a16="http://schemas.microsoft.com/office/drawing/2014/main" id="{D1807030-A146-49E6-AB2C-56E585B0AEE6}"/>
              </a:ext>
            </a:extLst>
          </p:cNvPr>
          <p:cNvSpPr/>
          <p:nvPr userDrawn="1"/>
        </p:nvSpPr>
        <p:spPr>
          <a:xfrm>
            <a:off x="10108537" y="3385560"/>
            <a:ext cx="264511" cy="287816"/>
          </a:xfrm>
          <a:custGeom>
            <a:avLst/>
            <a:gdLst>
              <a:gd name="connsiteX0" fmla="*/ 121186 w 264511"/>
              <a:gd name="connsiteY0" fmla="*/ 287816 h 287816"/>
              <a:gd name="connsiteX1" fmla="*/ 0 w 264511"/>
              <a:gd name="connsiteY1" fmla="*/ 287816 h 287816"/>
              <a:gd name="connsiteX2" fmla="*/ 140995 w 264511"/>
              <a:gd name="connsiteY2" fmla="*/ 145656 h 287816"/>
              <a:gd name="connsiteX3" fmla="*/ 0 w 264511"/>
              <a:gd name="connsiteY3" fmla="*/ 0 h 287816"/>
              <a:gd name="connsiteX4" fmla="*/ 123516 w 264511"/>
              <a:gd name="connsiteY4" fmla="*/ 0 h 287816"/>
              <a:gd name="connsiteX5" fmla="*/ 264511 w 264511"/>
              <a:gd name="connsiteY5" fmla="*/ 140995 h 2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7816">
                <a:moveTo>
                  <a:pt x="121186" y="287816"/>
                </a:moveTo>
                <a:lnTo>
                  <a:pt x="0" y="287816"/>
                </a:lnTo>
                <a:lnTo>
                  <a:pt x="140995" y="145656"/>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1" name="Freihandform: Form 300">
            <a:extLst>
              <a:ext uri="{FF2B5EF4-FFF2-40B4-BE49-F238E27FC236}">
                <a16:creationId xmlns:a16="http://schemas.microsoft.com/office/drawing/2014/main" id="{CCFC5FBA-0587-4C1B-8639-CB3CC05103F5}"/>
              </a:ext>
            </a:extLst>
          </p:cNvPr>
          <p:cNvSpPr/>
          <p:nvPr userDrawn="1"/>
        </p:nvSpPr>
        <p:spPr>
          <a:xfrm>
            <a:off x="10108537" y="3740960"/>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2" name="Freihandform: Form 301">
            <a:extLst>
              <a:ext uri="{FF2B5EF4-FFF2-40B4-BE49-F238E27FC236}">
                <a16:creationId xmlns:a16="http://schemas.microsoft.com/office/drawing/2014/main" id="{393FFB20-CDB2-4370-BF23-8869FAE8F232}"/>
              </a:ext>
            </a:extLst>
          </p:cNvPr>
          <p:cNvSpPr/>
          <p:nvPr userDrawn="1"/>
        </p:nvSpPr>
        <p:spPr>
          <a:xfrm>
            <a:off x="10108537" y="4095195"/>
            <a:ext cx="264511" cy="287816"/>
          </a:xfrm>
          <a:custGeom>
            <a:avLst/>
            <a:gdLst>
              <a:gd name="connsiteX0" fmla="*/ 121186 w 264511"/>
              <a:gd name="connsiteY0" fmla="*/ 287816 h 287816"/>
              <a:gd name="connsiteX1" fmla="*/ 0 w 264511"/>
              <a:gd name="connsiteY1" fmla="*/ 287816 h 287816"/>
              <a:gd name="connsiteX2" fmla="*/ 140995 w 264511"/>
              <a:gd name="connsiteY2" fmla="*/ 145656 h 287816"/>
              <a:gd name="connsiteX3" fmla="*/ 0 w 264511"/>
              <a:gd name="connsiteY3" fmla="*/ 0 h 287816"/>
              <a:gd name="connsiteX4" fmla="*/ 123516 w 264511"/>
              <a:gd name="connsiteY4" fmla="*/ 0 h 287816"/>
              <a:gd name="connsiteX5" fmla="*/ 264511 w 264511"/>
              <a:gd name="connsiteY5" fmla="*/ 140995 h 2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7816">
                <a:moveTo>
                  <a:pt x="121186" y="287816"/>
                </a:moveTo>
                <a:lnTo>
                  <a:pt x="0" y="287816"/>
                </a:lnTo>
                <a:lnTo>
                  <a:pt x="140995" y="145656"/>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3" name="Freihandform: Form 302">
            <a:extLst>
              <a:ext uri="{FF2B5EF4-FFF2-40B4-BE49-F238E27FC236}">
                <a16:creationId xmlns:a16="http://schemas.microsoft.com/office/drawing/2014/main" id="{9A02CBB0-C3FE-4C5B-8752-F2E84565BB37}"/>
              </a:ext>
            </a:extLst>
          </p:cNvPr>
          <p:cNvSpPr/>
          <p:nvPr userDrawn="1"/>
        </p:nvSpPr>
        <p:spPr>
          <a:xfrm>
            <a:off x="10108537" y="4450596"/>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4" name="Freihandform: Form 303">
            <a:extLst>
              <a:ext uri="{FF2B5EF4-FFF2-40B4-BE49-F238E27FC236}">
                <a16:creationId xmlns:a16="http://schemas.microsoft.com/office/drawing/2014/main" id="{1C43B92A-432B-470A-ABA2-5D306B91CF22}"/>
              </a:ext>
            </a:extLst>
          </p:cNvPr>
          <p:cNvSpPr/>
          <p:nvPr userDrawn="1"/>
        </p:nvSpPr>
        <p:spPr>
          <a:xfrm>
            <a:off x="10108537" y="4805997"/>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39830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39830"/>
                </a:lnTo>
                <a:close/>
              </a:path>
            </a:pathLst>
          </a:custGeom>
          <a:solidFill>
            <a:srgbClr val="EEF2F5"/>
          </a:solidFill>
          <a:ln w="11643" cap="flat">
            <a:noFill/>
            <a:prstDash val="solid"/>
            <a:miter/>
          </a:ln>
        </p:spPr>
        <p:txBody>
          <a:bodyPr rtlCol="0" anchor="ctr"/>
          <a:lstStyle/>
          <a:p>
            <a:endParaRPr lang="de-DE"/>
          </a:p>
        </p:txBody>
      </p:sp>
      <p:sp>
        <p:nvSpPr>
          <p:cNvPr id="305" name="Freihandform: Form 304">
            <a:extLst>
              <a:ext uri="{FF2B5EF4-FFF2-40B4-BE49-F238E27FC236}">
                <a16:creationId xmlns:a16="http://schemas.microsoft.com/office/drawing/2014/main" id="{CF1224C7-9BEE-46A0-BB68-D697A73A4963}"/>
              </a:ext>
            </a:extLst>
          </p:cNvPr>
          <p:cNvSpPr/>
          <p:nvPr userDrawn="1"/>
        </p:nvSpPr>
        <p:spPr>
          <a:xfrm>
            <a:off x="10108537" y="5160232"/>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6" name="Freihandform: Form 305">
            <a:extLst>
              <a:ext uri="{FF2B5EF4-FFF2-40B4-BE49-F238E27FC236}">
                <a16:creationId xmlns:a16="http://schemas.microsoft.com/office/drawing/2014/main" id="{ADBF69A7-DE39-4CA9-B0E6-95F65333D170}"/>
              </a:ext>
            </a:extLst>
          </p:cNvPr>
          <p:cNvSpPr/>
          <p:nvPr userDrawn="1"/>
        </p:nvSpPr>
        <p:spPr>
          <a:xfrm>
            <a:off x="10108537" y="5515633"/>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7" name="Freihandform: Form 306">
            <a:extLst>
              <a:ext uri="{FF2B5EF4-FFF2-40B4-BE49-F238E27FC236}">
                <a16:creationId xmlns:a16="http://schemas.microsoft.com/office/drawing/2014/main" id="{7D9BE8A4-E861-44BD-82FB-0C83AE43E3F5}"/>
              </a:ext>
            </a:extLst>
          </p:cNvPr>
          <p:cNvSpPr/>
          <p:nvPr userDrawn="1"/>
        </p:nvSpPr>
        <p:spPr>
          <a:xfrm>
            <a:off x="10108537" y="5869868"/>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8" name="Freihandform: Form 307">
            <a:extLst>
              <a:ext uri="{FF2B5EF4-FFF2-40B4-BE49-F238E27FC236}">
                <a16:creationId xmlns:a16="http://schemas.microsoft.com/office/drawing/2014/main" id="{5F752DD3-B30C-4D0A-944E-3ED3945D0A70}"/>
              </a:ext>
            </a:extLst>
          </p:cNvPr>
          <p:cNvSpPr/>
          <p:nvPr userDrawn="1"/>
        </p:nvSpPr>
        <p:spPr>
          <a:xfrm>
            <a:off x="10108537" y="6225269"/>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309" name="Freihandform: Form 308">
            <a:extLst>
              <a:ext uri="{FF2B5EF4-FFF2-40B4-BE49-F238E27FC236}">
                <a16:creationId xmlns:a16="http://schemas.microsoft.com/office/drawing/2014/main" id="{B2C8C5D0-33C1-4654-B293-E6B9182B14E5}"/>
              </a:ext>
            </a:extLst>
          </p:cNvPr>
          <p:cNvSpPr/>
          <p:nvPr userDrawn="1"/>
        </p:nvSpPr>
        <p:spPr>
          <a:xfrm>
            <a:off x="4909201" y="2101456"/>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EEF2F5"/>
          </a:solidFill>
          <a:ln w="11643" cap="flat">
            <a:noFill/>
            <a:prstDash val="solid"/>
            <a:miter/>
          </a:ln>
        </p:spPr>
        <p:txBody>
          <a:bodyPr rtlCol="0" anchor="ctr"/>
          <a:lstStyle/>
          <a:p>
            <a:endParaRPr lang="de-DE"/>
          </a:p>
        </p:txBody>
      </p:sp>
      <p:sp>
        <p:nvSpPr>
          <p:cNvPr id="310" name="Freihandform: Form 309">
            <a:extLst>
              <a:ext uri="{FF2B5EF4-FFF2-40B4-BE49-F238E27FC236}">
                <a16:creationId xmlns:a16="http://schemas.microsoft.com/office/drawing/2014/main" id="{329A36A9-5A2C-4AC1-96F3-AFA20EF6DDEB}"/>
              </a:ext>
            </a:extLst>
          </p:cNvPr>
          <p:cNvSpPr/>
          <p:nvPr userDrawn="1"/>
        </p:nvSpPr>
        <p:spPr>
          <a:xfrm>
            <a:off x="4909201" y="2455692"/>
            <a:ext cx="16313" cy="18643"/>
          </a:xfrm>
          <a:custGeom>
            <a:avLst/>
            <a:gdLst>
              <a:gd name="connsiteX0" fmla="*/ 8157 w 16313"/>
              <a:gd name="connsiteY0" fmla="*/ 18644 h 18643"/>
              <a:gd name="connsiteX1" fmla="*/ 0 w 16313"/>
              <a:gd name="connsiteY1" fmla="*/ 18644 h 18643"/>
              <a:gd name="connsiteX2" fmla="*/ 9322 w 16313"/>
              <a:gd name="connsiteY2" fmla="*/ 9322 h 18643"/>
              <a:gd name="connsiteX3" fmla="*/ 0 w 16313"/>
              <a:gd name="connsiteY3" fmla="*/ 0 h 18643"/>
              <a:gd name="connsiteX4" fmla="*/ 8157 w 16313"/>
              <a:gd name="connsiteY4" fmla="*/ 0 h 18643"/>
              <a:gd name="connsiteX5" fmla="*/ 16313 w 16313"/>
              <a:gd name="connsiteY5" fmla="*/ 9322 h 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8643">
                <a:moveTo>
                  <a:pt x="8157" y="18644"/>
                </a:moveTo>
                <a:lnTo>
                  <a:pt x="0" y="18644"/>
                </a:lnTo>
                <a:lnTo>
                  <a:pt x="9322" y="9322"/>
                </a:lnTo>
                <a:lnTo>
                  <a:pt x="0" y="0"/>
                </a:lnTo>
                <a:lnTo>
                  <a:pt x="8157" y="0"/>
                </a:lnTo>
                <a:lnTo>
                  <a:pt x="16313" y="9322"/>
                </a:lnTo>
                <a:close/>
              </a:path>
            </a:pathLst>
          </a:custGeom>
          <a:solidFill>
            <a:srgbClr val="EEF2F5"/>
          </a:solidFill>
          <a:ln w="11643" cap="flat">
            <a:noFill/>
            <a:prstDash val="solid"/>
            <a:miter/>
          </a:ln>
        </p:spPr>
        <p:txBody>
          <a:bodyPr rtlCol="0" anchor="ctr"/>
          <a:lstStyle/>
          <a:p>
            <a:endParaRPr lang="de-DE"/>
          </a:p>
        </p:txBody>
      </p:sp>
      <p:sp>
        <p:nvSpPr>
          <p:cNvPr id="311" name="Freihandform: Form 310">
            <a:extLst>
              <a:ext uri="{FF2B5EF4-FFF2-40B4-BE49-F238E27FC236}">
                <a16:creationId xmlns:a16="http://schemas.microsoft.com/office/drawing/2014/main" id="{84957465-0B73-4E55-8E53-1C8F5B558178}"/>
              </a:ext>
            </a:extLst>
          </p:cNvPr>
          <p:cNvSpPr/>
          <p:nvPr userDrawn="1"/>
        </p:nvSpPr>
        <p:spPr>
          <a:xfrm>
            <a:off x="4909201" y="2811092"/>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EEF2F5"/>
          </a:solidFill>
          <a:ln w="11643" cap="flat">
            <a:noFill/>
            <a:prstDash val="solid"/>
            <a:miter/>
          </a:ln>
        </p:spPr>
        <p:txBody>
          <a:bodyPr rtlCol="0" anchor="ctr"/>
          <a:lstStyle/>
          <a:p>
            <a:endParaRPr lang="de-DE"/>
          </a:p>
        </p:txBody>
      </p:sp>
      <p:sp>
        <p:nvSpPr>
          <p:cNvPr id="312" name="Freihandform: Form 311">
            <a:extLst>
              <a:ext uri="{FF2B5EF4-FFF2-40B4-BE49-F238E27FC236}">
                <a16:creationId xmlns:a16="http://schemas.microsoft.com/office/drawing/2014/main" id="{87FB61E4-1ACD-4B14-BC93-A9AC520FBB33}"/>
              </a:ext>
            </a:extLst>
          </p:cNvPr>
          <p:cNvSpPr/>
          <p:nvPr userDrawn="1"/>
        </p:nvSpPr>
        <p:spPr>
          <a:xfrm>
            <a:off x="4909201" y="6359273"/>
            <a:ext cx="16313" cy="18643"/>
          </a:xfrm>
          <a:custGeom>
            <a:avLst/>
            <a:gdLst>
              <a:gd name="connsiteX0" fmla="*/ 8157 w 16313"/>
              <a:gd name="connsiteY0" fmla="*/ 18644 h 18643"/>
              <a:gd name="connsiteX1" fmla="*/ 0 w 16313"/>
              <a:gd name="connsiteY1" fmla="*/ 18644 h 18643"/>
              <a:gd name="connsiteX2" fmla="*/ 9322 w 16313"/>
              <a:gd name="connsiteY2" fmla="*/ 9322 h 18643"/>
              <a:gd name="connsiteX3" fmla="*/ 0 w 16313"/>
              <a:gd name="connsiteY3" fmla="*/ 0 h 18643"/>
              <a:gd name="connsiteX4" fmla="*/ 8157 w 16313"/>
              <a:gd name="connsiteY4" fmla="*/ 0 h 18643"/>
              <a:gd name="connsiteX5" fmla="*/ 16313 w 16313"/>
              <a:gd name="connsiteY5" fmla="*/ 9322 h 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8643">
                <a:moveTo>
                  <a:pt x="8157" y="18644"/>
                </a:moveTo>
                <a:lnTo>
                  <a:pt x="0" y="18644"/>
                </a:lnTo>
                <a:lnTo>
                  <a:pt x="9322" y="9322"/>
                </a:lnTo>
                <a:lnTo>
                  <a:pt x="0" y="0"/>
                </a:lnTo>
                <a:lnTo>
                  <a:pt x="8157" y="0"/>
                </a:lnTo>
                <a:lnTo>
                  <a:pt x="16313" y="9322"/>
                </a:lnTo>
                <a:close/>
              </a:path>
            </a:pathLst>
          </a:custGeom>
          <a:solidFill>
            <a:srgbClr val="EEF2F5"/>
          </a:solidFill>
          <a:ln w="11643" cap="flat">
            <a:noFill/>
            <a:prstDash val="solid"/>
            <a:miter/>
          </a:ln>
        </p:spPr>
        <p:txBody>
          <a:bodyPr rtlCol="0" anchor="ctr"/>
          <a:lstStyle/>
          <a:p>
            <a:endParaRPr lang="de-DE"/>
          </a:p>
        </p:txBody>
      </p:sp>
      <p:sp>
        <p:nvSpPr>
          <p:cNvPr id="313" name="Freihandform: Form 312">
            <a:extLst>
              <a:ext uri="{FF2B5EF4-FFF2-40B4-BE49-F238E27FC236}">
                <a16:creationId xmlns:a16="http://schemas.microsoft.com/office/drawing/2014/main" id="{FF52D444-9AC4-4068-BEAF-D99296A51975}"/>
              </a:ext>
            </a:extLst>
          </p:cNvPr>
          <p:cNvSpPr/>
          <p:nvPr userDrawn="1"/>
        </p:nvSpPr>
        <p:spPr>
          <a:xfrm>
            <a:off x="4909201" y="6714673"/>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EEF2F5"/>
          </a:solidFill>
          <a:ln w="11643" cap="flat">
            <a:noFill/>
            <a:prstDash val="solid"/>
            <a:miter/>
          </a:ln>
        </p:spPr>
        <p:txBody>
          <a:bodyPr rtlCol="0" anchor="ctr"/>
          <a:lstStyle/>
          <a:p>
            <a:endParaRPr lang="de-DE"/>
          </a:p>
        </p:txBody>
      </p:sp>
      <p:sp>
        <p:nvSpPr>
          <p:cNvPr id="314" name="Freihandform: Form 313">
            <a:extLst>
              <a:ext uri="{FF2B5EF4-FFF2-40B4-BE49-F238E27FC236}">
                <a16:creationId xmlns:a16="http://schemas.microsoft.com/office/drawing/2014/main" id="{3F69FE79-2706-4C30-8966-0A2EC1910BF0}"/>
              </a:ext>
            </a:extLst>
          </p:cNvPr>
          <p:cNvSpPr/>
          <p:nvPr userDrawn="1"/>
        </p:nvSpPr>
        <p:spPr>
          <a:xfrm>
            <a:off x="5255279" y="2092134"/>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315" name="Freihandform: Form 314">
            <a:extLst>
              <a:ext uri="{FF2B5EF4-FFF2-40B4-BE49-F238E27FC236}">
                <a16:creationId xmlns:a16="http://schemas.microsoft.com/office/drawing/2014/main" id="{F4B53603-3712-42FD-9602-D38612E562AF}"/>
              </a:ext>
            </a:extLst>
          </p:cNvPr>
          <p:cNvSpPr/>
          <p:nvPr userDrawn="1"/>
        </p:nvSpPr>
        <p:spPr>
          <a:xfrm>
            <a:off x="5255279" y="2446370"/>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8644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8644"/>
                </a:lnTo>
                <a:close/>
              </a:path>
            </a:pathLst>
          </a:custGeom>
          <a:solidFill>
            <a:srgbClr val="EEF2F5"/>
          </a:solidFill>
          <a:ln w="11643" cap="flat">
            <a:noFill/>
            <a:prstDash val="solid"/>
            <a:miter/>
          </a:ln>
        </p:spPr>
        <p:txBody>
          <a:bodyPr rtlCol="0" anchor="ctr"/>
          <a:lstStyle/>
          <a:p>
            <a:endParaRPr lang="de-DE"/>
          </a:p>
        </p:txBody>
      </p:sp>
      <p:sp>
        <p:nvSpPr>
          <p:cNvPr id="316" name="Freihandform: Form 315">
            <a:extLst>
              <a:ext uri="{FF2B5EF4-FFF2-40B4-BE49-F238E27FC236}">
                <a16:creationId xmlns:a16="http://schemas.microsoft.com/office/drawing/2014/main" id="{4E782172-F80C-4F0D-9EAC-FB60DC8E79B1}"/>
              </a:ext>
            </a:extLst>
          </p:cNvPr>
          <p:cNvSpPr/>
          <p:nvPr userDrawn="1"/>
        </p:nvSpPr>
        <p:spPr>
          <a:xfrm>
            <a:off x="5255279" y="2801770"/>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317" name="Freihandform: Form 316">
            <a:extLst>
              <a:ext uri="{FF2B5EF4-FFF2-40B4-BE49-F238E27FC236}">
                <a16:creationId xmlns:a16="http://schemas.microsoft.com/office/drawing/2014/main" id="{5AC89AEE-3E21-479D-AFC6-890140A3CE25}"/>
              </a:ext>
            </a:extLst>
          </p:cNvPr>
          <p:cNvSpPr/>
          <p:nvPr userDrawn="1"/>
        </p:nvSpPr>
        <p:spPr>
          <a:xfrm>
            <a:off x="5255279" y="3156006"/>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8644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8644"/>
                </a:lnTo>
                <a:close/>
              </a:path>
            </a:pathLst>
          </a:custGeom>
          <a:solidFill>
            <a:srgbClr val="EEF2F5"/>
          </a:solidFill>
          <a:ln w="11643" cap="flat">
            <a:noFill/>
            <a:prstDash val="solid"/>
            <a:miter/>
          </a:ln>
        </p:spPr>
        <p:txBody>
          <a:bodyPr rtlCol="0" anchor="ctr"/>
          <a:lstStyle/>
          <a:p>
            <a:endParaRPr lang="de-DE"/>
          </a:p>
        </p:txBody>
      </p:sp>
      <p:sp>
        <p:nvSpPr>
          <p:cNvPr id="318" name="Freihandform: Form 317">
            <a:extLst>
              <a:ext uri="{FF2B5EF4-FFF2-40B4-BE49-F238E27FC236}">
                <a16:creationId xmlns:a16="http://schemas.microsoft.com/office/drawing/2014/main" id="{B49D284A-3754-4334-8ECC-958A57DEF1F2}"/>
              </a:ext>
            </a:extLst>
          </p:cNvPr>
          <p:cNvSpPr/>
          <p:nvPr userDrawn="1"/>
        </p:nvSpPr>
        <p:spPr>
          <a:xfrm>
            <a:off x="5255279" y="5995715"/>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319" name="Freihandform: Form 318">
            <a:extLst>
              <a:ext uri="{FF2B5EF4-FFF2-40B4-BE49-F238E27FC236}">
                <a16:creationId xmlns:a16="http://schemas.microsoft.com/office/drawing/2014/main" id="{A69B0409-A733-4EE2-98C0-896F38B72165}"/>
              </a:ext>
            </a:extLst>
          </p:cNvPr>
          <p:cNvSpPr/>
          <p:nvPr userDrawn="1"/>
        </p:nvSpPr>
        <p:spPr>
          <a:xfrm>
            <a:off x="5255279" y="6349950"/>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320" name="Freihandform: Form 319">
            <a:extLst>
              <a:ext uri="{FF2B5EF4-FFF2-40B4-BE49-F238E27FC236}">
                <a16:creationId xmlns:a16="http://schemas.microsoft.com/office/drawing/2014/main" id="{CF4A57C6-D03C-4435-9ADC-6B2A2369F87E}"/>
              </a:ext>
            </a:extLst>
          </p:cNvPr>
          <p:cNvSpPr/>
          <p:nvPr userDrawn="1"/>
        </p:nvSpPr>
        <p:spPr>
          <a:xfrm>
            <a:off x="5255279" y="6705351"/>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321" name="Freihandform: Form 320">
            <a:extLst>
              <a:ext uri="{FF2B5EF4-FFF2-40B4-BE49-F238E27FC236}">
                <a16:creationId xmlns:a16="http://schemas.microsoft.com/office/drawing/2014/main" id="{1807184F-5BFC-46A4-B573-61D79451EAFB}"/>
              </a:ext>
            </a:extLst>
          </p:cNvPr>
          <p:cNvSpPr/>
          <p:nvPr userDrawn="1"/>
        </p:nvSpPr>
        <p:spPr>
          <a:xfrm>
            <a:off x="5602523" y="2082812"/>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22" name="Freihandform: Form 321">
            <a:extLst>
              <a:ext uri="{FF2B5EF4-FFF2-40B4-BE49-F238E27FC236}">
                <a16:creationId xmlns:a16="http://schemas.microsoft.com/office/drawing/2014/main" id="{C0D0B83B-4824-46BE-8996-93D859654DAF}"/>
              </a:ext>
            </a:extLst>
          </p:cNvPr>
          <p:cNvSpPr/>
          <p:nvPr userDrawn="1"/>
        </p:nvSpPr>
        <p:spPr>
          <a:xfrm>
            <a:off x="5602523" y="2438213"/>
            <a:ext cx="50105" cy="53601"/>
          </a:xfrm>
          <a:custGeom>
            <a:avLst/>
            <a:gdLst>
              <a:gd name="connsiteX0" fmla="*/ 22140 w 50105"/>
              <a:gd name="connsiteY0" fmla="*/ 53601 h 53601"/>
              <a:gd name="connsiteX1" fmla="*/ 0 w 50105"/>
              <a:gd name="connsiteY1" fmla="*/ 53601 h 53601"/>
              <a:gd name="connsiteX2" fmla="*/ 26801 w 50105"/>
              <a:gd name="connsiteY2" fmla="*/ 26801 h 53601"/>
              <a:gd name="connsiteX3" fmla="*/ 0 w 50105"/>
              <a:gd name="connsiteY3" fmla="*/ 0 h 53601"/>
              <a:gd name="connsiteX4" fmla="*/ 23305 w 50105"/>
              <a:gd name="connsiteY4" fmla="*/ 0 h 53601"/>
              <a:gd name="connsiteX5" fmla="*/ 50106 w 50105"/>
              <a:gd name="connsiteY5" fmla="*/ 25635 h 5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3601">
                <a:moveTo>
                  <a:pt x="22140" y="53601"/>
                </a:moveTo>
                <a:lnTo>
                  <a:pt x="0" y="53601"/>
                </a:lnTo>
                <a:lnTo>
                  <a:pt x="26801" y="26801"/>
                </a:lnTo>
                <a:lnTo>
                  <a:pt x="0" y="0"/>
                </a:lnTo>
                <a:lnTo>
                  <a:pt x="23305" y="0"/>
                </a:lnTo>
                <a:lnTo>
                  <a:pt x="50106" y="25635"/>
                </a:lnTo>
                <a:close/>
              </a:path>
            </a:pathLst>
          </a:custGeom>
          <a:solidFill>
            <a:srgbClr val="EEF2F5"/>
          </a:solidFill>
          <a:ln w="11643" cap="flat">
            <a:noFill/>
            <a:prstDash val="solid"/>
            <a:miter/>
          </a:ln>
        </p:spPr>
        <p:txBody>
          <a:bodyPr rtlCol="0" anchor="ctr"/>
          <a:lstStyle/>
          <a:p>
            <a:endParaRPr lang="de-DE"/>
          </a:p>
        </p:txBody>
      </p:sp>
      <p:sp>
        <p:nvSpPr>
          <p:cNvPr id="323" name="Freihandform: Form 322">
            <a:extLst>
              <a:ext uri="{FF2B5EF4-FFF2-40B4-BE49-F238E27FC236}">
                <a16:creationId xmlns:a16="http://schemas.microsoft.com/office/drawing/2014/main" id="{12E80D0E-DA88-4D3B-A304-2437DDA9D26E}"/>
              </a:ext>
            </a:extLst>
          </p:cNvPr>
          <p:cNvSpPr/>
          <p:nvPr userDrawn="1"/>
        </p:nvSpPr>
        <p:spPr>
          <a:xfrm>
            <a:off x="5602523" y="2792448"/>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24" name="Freihandform: Form 323">
            <a:extLst>
              <a:ext uri="{FF2B5EF4-FFF2-40B4-BE49-F238E27FC236}">
                <a16:creationId xmlns:a16="http://schemas.microsoft.com/office/drawing/2014/main" id="{75F4BC4C-9ADA-43B5-9F89-F834BAC4C3C6}"/>
              </a:ext>
            </a:extLst>
          </p:cNvPr>
          <p:cNvSpPr/>
          <p:nvPr userDrawn="1"/>
        </p:nvSpPr>
        <p:spPr>
          <a:xfrm>
            <a:off x="5602523" y="3147849"/>
            <a:ext cx="50105" cy="53601"/>
          </a:xfrm>
          <a:custGeom>
            <a:avLst/>
            <a:gdLst>
              <a:gd name="connsiteX0" fmla="*/ 22140 w 50105"/>
              <a:gd name="connsiteY0" fmla="*/ 53601 h 53601"/>
              <a:gd name="connsiteX1" fmla="*/ 0 w 50105"/>
              <a:gd name="connsiteY1" fmla="*/ 53601 h 53601"/>
              <a:gd name="connsiteX2" fmla="*/ 26801 w 50105"/>
              <a:gd name="connsiteY2" fmla="*/ 26801 h 53601"/>
              <a:gd name="connsiteX3" fmla="*/ 0 w 50105"/>
              <a:gd name="connsiteY3" fmla="*/ 0 h 53601"/>
              <a:gd name="connsiteX4" fmla="*/ 23305 w 50105"/>
              <a:gd name="connsiteY4" fmla="*/ 0 h 53601"/>
              <a:gd name="connsiteX5" fmla="*/ 50106 w 50105"/>
              <a:gd name="connsiteY5" fmla="*/ 26801 h 5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3601">
                <a:moveTo>
                  <a:pt x="22140" y="53601"/>
                </a:moveTo>
                <a:lnTo>
                  <a:pt x="0" y="53601"/>
                </a:lnTo>
                <a:lnTo>
                  <a:pt x="26801" y="26801"/>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25" name="Freihandform: Form 324">
            <a:extLst>
              <a:ext uri="{FF2B5EF4-FFF2-40B4-BE49-F238E27FC236}">
                <a16:creationId xmlns:a16="http://schemas.microsoft.com/office/drawing/2014/main" id="{D89D440D-BCDF-43E7-B3AD-4B1C9D100423}"/>
              </a:ext>
            </a:extLst>
          </p:cNvPr>
          <p:cNvSpPr/>
          <p:nvPr userDrawn="1"/>
        </p:nvSpPr>
        <p:spPr>
          <a:xfrm>
            <a:off x="5602523" y="3502084"/>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26" name="Freihandform: Form 325">
            <a:extLst>
              <a:ext uri="{FF2B5EF4-FFF2-40B4-BE49-F238E27FC236}">
                <a16:creationId xmlns:a16="http://schemas.microsoft.com/office/drawing/2014/main" id="{95E32A0E-3A5A-4B5B-A0A6-86D6905C4904}"/>
              </a:ext>
            </a:extLst>
          </p:cNvPr>
          <p:cNvSpPr/>
          <p:nvPr userDrawn="1"/>
        </p:nvSpPr>
        <p:spPr>
          <a:xfrm>
            <a:off x="5602523" y="5630993"/>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27" name="Freihandform: Form 326">
            <a:extLst>
              <a:ext uri="{FF2B5EF4-FFF2-40B4-BE49-F238E27FC236}">
                <a16:creationId xmlns:a16="http://schemas.microsoft.com/office/drawing/2014/main" id="{85895A0B-5B7D-4040-8BB1-5C871FAB6EE7}"/>
              </a:ext>
            </a:extLst>
          </p:cNvPr>
          <p:cNvSpPr/>
          <p:nvPr userDrawn="1"/>
        </p:nvSpPr>
        <p:spPr>
          <a:xfrm>
            <a:off x="5602523" y="5986393"/>
            <a:ext cx="50105" cy="54766"/>
          </a:xfrm>
          <a:custGeom>
            <a:avLst/>
            <a:gdLst>
              <a:gd name="connsiteX0" fmla="*/ 22140 w 50105"/>
              <a:gd name="connsiteY0" fmla="*/ 54766 h 54766"/>
              <a:gd name="connsiteX1" fmla="*/ 0 w 50105"/>
              <a:gd name="connsiteY1" fmla="*/ 54766 h 54766"/>
              <a:gd name="connsiteX2" fmla="*/ 26801 w 50105"/>
              <a:gd name="connsiteY2" fmla="*/ 26801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6801"/>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28" name="Freihandform: Form 327">
            <a:extLst>
              <a:ext uri="{FF2B5EF4-FFF2-40B4-BE49-F238E27FC236}">
                <a16:creationId xmlns:a16="http://schemas.microsoft.com/office/drawing/2014/main" id="{F82EB456-ACBE-4744-9452-8F06AAB03489}"/>
              </a:ext>
            </a:extLst>
          </p:cNvPr>
          <p:cNvSpPr/>
          <p:nvPr userDrawn="1"/>
        </p:nvSpPr>
        <p:spPr>
          <a:xfrm>
            <a:off x="5602523" y="6340628"/>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29" name="Freihandform: Form 328">
            <a:extLst>
              <a:ext uri="{FF2B5EF4-FFF2-40B4-BE49-F238E27FC236}">
                <a16:creationId xmlns:a16="http://schemas.microsoft.com/office/drawing/2014/main" id="{4FED52AE-417D-492D-96F2-E2A5734595A3}"/>
              </a:ext>
            </a:extLst>
          </p:cNvPr>
          <p:cNvSpPr/>
          <p:nvPr userDrawn="1"/>
        </p:nvSpPr>
        <p:spPr>
          <a:xfrm>
            <a:off x="5602523" y="6696029"/>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330" name="Freihandform: Form 329">
            <a:extLst>
              <a:ext uri="{FF2B5EF4-FFF2-40B4-BE49-F238E27FC236}">
                <a16:creationId xmlns:a16="http://schemas.microsoft.com/office/drawing/2014/main" id="{BA0E4B54-661A-44F6-9401-68AED3542315}"/>
              </a:ext>
            </a:extLst>
          </p:cNvPr>
          <p:cNvSpPr/>
          <p:nvPr userDrawn="1"/>
        </p:nvSpPr>
        <p:spPr>
          <a:xfrm>
            <a:off x="5948602" y="2073490"/>
            <a:ext cx="66419" cy="72245"/>
          </a:xfrm>
          <a:custGeom>
            <a:avLst/>
            <a:gdLst>
              <a:gd name="connsiteX0" fmla="*/ 30297 w 66419"/>
              <a:gd name="connsiteY0" fmla="*/ 72245 h 72245"/>
              <a:gd name="connsiteX1" fmla="*/ 0 w 66419"/>
              <a:gd name="connsiteY1" fmla="*/ 72245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331" name="Freihandform: Form 330">
            <a:extLst>
              <a:ext uri="{FF2B5EF4-FFF2-40B4-BE49-F238E27FC236}">
                <a16:creationId xmlns:a16="http://schemas.microsoft.com/office/drawing/2014/main" id="{AF09B959-FEBB-4D08-B203-97FE6AE60305}"/>
              </a:ext>
            </a:extLst>
          </p:cNvPr>
          <p:cNvSpPr/>
          <p:nvPr userDrawn="1"/>
        </p:nvSpPr>
        <p:spPr>
          <a:xfrm>
            <a:off x="5948602" y="2428891"/>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332" name="Freihandform: Form 331">
            <a:extLst>
              <a:ext uri="{FF2B5EF4-FFF2-40B4-BE49-F238E27FC236}">
                <a16:creationId xmlns:a16="http://schemas.microsoft.com/office/drawing/2014/main" id="{8BDF68B8-5B5A-4BE8-90ED-91D64FF78D61}"/>
              </a:ext>
            </a:extLst>
          </p:cNvPr>
          <p:cNvSpPr/>
          <p:nvPr userDrawn="1"/>
        </p:nvSpPr>
        <p:spPr>
          <a:xfrm>
            <a:off x="5948602" y="2783126"/>
            <a:ext cx="66419" cy="72245"/>
          </a:xfrm>
          <a:custGeom>
            <a:avLst/>
            <a:gdLst>
              <a:gd name="connsiteX0" fmla="*/ 30297 w 66419"/>
              <a:gd name="connsiteY0" fmla="*/ 72245 h 72245"/>
              <a:gd name="connsiteX1" fmla="*/ 0 w 66419"/>
              <a:gd name="connsiteY1" fmla="*/ 72245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333" name="Freihandform: Form 332">
            <a:extLst>
              <a:ext uri="{FF2B5EF4-FFF2-40B4-BE49-F238E27FC236}">
                <a16:creationId xmlns:a16="http://schemas.microsoft.com/office/drawing/2014/main" id="{EC037E08-87A0-4AFA-8BB8-AF8BC0B89644}"/>
              </a:ext>
            </a:extLst>
          </p:cNvPr>
          <p:cNvSpPr/>
          <p:nvPr userDrawn="1"/>
        </p:nvSpPr>
        <p:spPr>
          <a:xfrm>
            <a:off x="5948602" y="3138527"/>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334" name="Freihandform: Form 333">
            <a:extLst>
              <a:ext uri="{FF2B5EF4-FFF2-40B4-BE49-F238E27FC236}">
                <a16:creationId xmlns:a16="http://schemas.microsoft.com/office/drawing/2014/main" id="{296B3953-1098-4657-B23B-8935F1D2DAB8}"/>
              </a:ext>
            </a:extLst>
          </p:cNvPr>
          <p:cNvSpPr/>
          <p:nvPr userDrawn="1"/>
        </p:nvSpPr>
        <p:spPr>
          <a:xfrm>
            <a:off x="5948602" y="3492762"/>
            <a:ext cx="66419" cy="73410"/>
          </a:xfrm>
          <a:custGeom>
            <a:avLst/>
            <a:gdLst>
              <a:gd name="connsiteX0" fmla="*/ 30297 w 66419"/>
              <a:gd name="connsiteY0" fmla="*/ 73411 h 73410"/>
              <a:gd name="connsiteX1" fmla="*/ 0 w 66419"/>
              <a:gd name="connsiteY1" fmla="*/ 73411 h 73410"/>
              <a:gd name="connsiteX2" fmla="*/ 36123 w 66419"/>
              <a:gd name="connsiteY2" fmla="*/ 37288 h 73410"/>
              <a:gd name="connsiteX3" fmla="*/ 0 w 66419"/>
              <a:gd name="connsiteY3" fmla="*/ 0 h 73410"/>
              <a:gd name="connsiteX4" fmla="*/ 31462 w 66419"/>
              <a:gd name="connsiteY4" fmla="*/ 0 h 73410"/>
              <a:gd name="connsiteX5" fmla="*/ 66419 w 66419"/>
              <a:gd name="connsiteY5" fmla="*/ 36123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3410">
                <a:moveTo>
                  <a:pt x="30297" y="73411"/>
                </a:moveTo>
                <a:lnTo>
                  <a:pt x="0" y="73411"/>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335" name="Freihandform: Form 334">
            <a:extLst>
              <a:ext uri="{FF2B5EF4-FFF2-40B4-BE49-F238E27FC236}">
                <a16:creationId xmlns:a16="http://schemas.microsoft.com/office/drawing/2014/main" id="{C606BDC9-DBDE-4ACF-8BF9-ACC957E4520D}"/>
              </a:ext>
            </a:extLst>
          </p:cNvPr>
          <p:cNvSpPr/>
          <p:nvPr userDrawn="1"/>
        </p:nvSpPr>
        <p:spPr>
          <a:xfrm>
            <a:off x="5948602" y="3848163"/>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336" name="Freihandform: Form 335">
            <a:extLst>
              <a:ext uri="{FF2B5EF4-FFF2-40B4-BE49-F238E27FC236}">
                <a16:creationId xmlns:a16="http://schemas.microsoft.com/office/drawing/2014/main" id="{57A6FA3E-F4B9-4859-84E1-85F5F21681EC}"/>
              </a:ext>
            </a:extLst>
          </p:cNvPr>
          <p:cNvSpPr/>
          <p:nvPr userDrawn="1"/>
        </p:nvSpPr>
        <p:spPr>
          <a:xfrm>
            <a:off x="5948602" y="5267435"/>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337" name="Freihandform: Form 336">
            <a:extLst>
              <a:ext uri="{FF2B5EF4-FFF2-40B4-BE49-F238E27FC236}">
                <a16:creationId xmlns:a16="http://schemas.microsoft.com/office/drawing/2014/main" id="{D4B1D857-1C19-4BB3-BEDF-7C0AF8F86DAA}"/>
              </a:ext>
            </a:extLst>
          </p:cNvPr>
          <p:cNvSpPr/>
          <p:nvPr userDrawn="1"/>
        </p:nvSpPr>
        <p:spPr>
          <a:xfrm>
            <a:off x="5948602" y="5622836"/>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338" name="Freihandform: Form 337">
            <a:extLst>
              <a:ext uri="{FF2B5EF4-FFF2-40B4-BE49-F238E27FC236}">
                <a16:creationId xmlns:a16="http://schemas.microsoft.com/office/drawing/2014/main" id="{4A0625DC-FF7E-46FA-85B3-D78075F3A91C}"/>
              </a:ext>
            </a:extLst>
          </p:cNvPr>
          <p:cNvSpPr/>
          <p:nvPr userDrawn="1"/>
        </p:nvSpPr>
        <p:spPr>
          <a:xfrm>
            <a:off x="5948602" y="5977071"/>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339" name="Freihandform: Form 338">
            <a:extLst>
              <a:ext uri="{FF2B5EF4-FFF2-40B4-BE49-F238E27FC236}">
                <a16:creationId xmlns:a16="http://schemas.microsoft.com/office/drawing/2014/main" id="{7BDD0DFC-6E9A-4DFD-896C-269B9F75D87D}"/>
              </a:ext>
            </a:extLst>
          </p:cNvPr>
          <p:cNvSpPr/>
          <p:nvPr userDrawn="1"/>
        </p:nvSpPr>
        <p:spPr>
          <a:xfrm>
            <a:off x="5948602" y="6332472"/>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340" name="Freihandform: Form 339">
            <a:extLst>
              <a:ext uri="{FF2B5EF4-FFF2-40B4-BE49-F238E27FC236}">
                <a16:creationId xmlns:a16="http://schemas.microsoft.com/office/drawing/2014/main" id="{CAC3908E-B3D7-4D15-B42A-11C8334C3FAE}"/>
              </a:ext>
            </a:extLst>
          </p:cNvPr>
          <p:cNvSpPr/>
          <p:nvPr userDrawn="1"/>
        </p:nvSpPr>
        <p:spPr>
          <a:xfrm>
            <a:off x="5948602" y="6686707"/>
            <a:ext cx="66419" cy="72245"/>
          </a:xfrm>
          <a:custGeom>
            <a:avLst/>
            <a:gdLst>
              <a:gd name="connsiteX0" fmla="*/ 30297 w 66419"/>
              <a:gd name="connsiteY0" fmla="*/ 72246 h 72245"/>
              <a:gd name="connsiteX1" fmla="*/ 0 w 66419"/>
              <a:gd name="connsiteY1" fmla="*/ 72246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341" name="Freihandform: Form 340">
            <a:extLst>
              <a:ext uri="{FF2B5EF4-FFF2-40B4-BE49-F238E27FC236}">
                <a16:creationId xmlns:a16="http://schemas.microsoft.com/office/drawing/2014/main" id="{A7FA91F1-E227-486C-9E3D-701B7ECBD358}"/>
              </a:ext>
            </a:extLst>
          </p:cNvPr>
          <p:cNvSpPr/>
          <p:nvPr userDrawn="1"/>
        </p:nvSpPr>
        <p:spPr>
          <a:xfrm>
            <a:off x="6294680" y="2064168"/>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342" name="Freihandform: Form 341">
            <a:extLst>
              <a:ext uri="{FF2B5EF4-FFF2-40B4-BE49-F238E27FC236}">
                <a16:creationId xmlns:a16="http://schemas.microsoft.com/office/drawing/2014/main" id="{84476B35-4E31-4636-A104-EFCF30564C85}"/>
              </a:ext>
            </a:extLst>
          </p:cNvPr>
          <p:cNvSpPr/>
          <p:nvPr userDrawn="1"/>
        </p:nvSpPr>
        <p:spPr>
          <a:xfrm>
            <a:off x="6294680" y="2419569"/>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43" name="Freihandform: Form 342">
            <a:extLst>
              <a:ext uri="{FF2B5EF4-FFF2-40B4-BE49-F238E27FC236}">
                <a16:creationId xmlns:a16="http://schemas.microsoft.com/office/drawing/2014/main" id="{6E4C3BE2-5614-4053-AD7A-02597CC57C7F}"/>
              </a:ext>
            </a:extLst>
          </p:cNvPr>
          <p:cNvSpPr/>
          <p:nvPr userDrawn="1"/>
        </p:nvSpPr>
        <p:spPr>
          <a:xfrm>
            <a:off x="6294680" y="2773804"/>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344" name="Freihandform: Form 343">
            <a:extLst>
              <a:ext uri="{FF2B5EF4-FFF2-40B4-BE49-F238E27FC236}">
                <a16:creationId xmlns:a16="http://schemas.microsoft.com/office/drawing/2014/main" id="{6DD9ED1D-820B-4357-A470-36FDDF21B3EF}"/>
              </a:ext>
            </a:extLst>
          </p:cNvPr>
          <p:cNvSpPr/>
          <p:nvPr userDrawn="1"/>
        </p:nvSpPr>
        <p:spPr>
          <a:xfrm>
            <a:off x="6294680" y="3129205"/>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45" name="Freihandform: Form 344">
            <a:extLst>
              <a:ext uri="{FF2B5EF4-FFF2-40B4-BE49-F238E27FC236}">
                <a16:creationId xmlns:a16="http://schemas.microsoft.com/office/drawing/2014/main" id="{AB5439D2-89C7-4CE8-94B8-29C5545E1F13}"/>
              </a:ext>
            </a:extLst>
          </p:cNvPr>
          <p:cNvSpPr/>
          <p:nvPr userDrawn="1"/>
        </p:nvSpPr>
        <p:spPr>
          <a:xfrm>
            <a:off x="6294680" y="3484606"/>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46" name="Freihandform: Form 345">
            <a:extLst>
              <a:ext uri="{FF2B5EF4-FFF2-40B4-BE49-F238E27FC236}">
                <a16:creationId xmlns:a16="http://schemas.microsoft.com/office/drawing/2014/main" id="{AF1E6C46-91F7-46BE-B34D-0F8FF181944E}"/>
              </a:ext>
            </a:extLst>
          </p:cNvPr>
          <p:cNvSpPr/>
          <p:nvPr userDrawn="1"/>
        </p:nvSpPr>
        <p:spPr>
          <a:xfrm>
            <a:off x="6294680" y="3838841"/>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47" name="Freihandform: Form 346">
            <a:extLst>
              <a:ext uri="{FF2B5EF4-FFF2-40B4-BE49-F238E27FC236}">
                <a16:creationId xmlns:a16="http://schemas.microsoft.com/office/drawing/2014/main" id="{098A75FB-3BEC-4A6C-8897-8E57891AACC2}"/>
              </a:ext>
            </a:extLst>
          </p:cNvPr>
          <p:cNvSpPr/>
          <p:nvPr userDrawn="1"/>
        </p:nvSpPr>
        <p:spPr>
          <a:xfrm>
            <a:off x="6294680" y="4194242"/>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48" name="Freihandform: Form 347">
            <a:extLst>
              <a:ext uri="{FF2B5EF4-FFF2-40B4-BE49-F238E27FC236}">
                <a16:creationId xmlns:a16="http://schemas.microsoft.com/office/drawing/2014/main" id="{FB969AF5-A3F7-4A67-927C-8CDA08440EEA}"/>
              </a:ext>
            </a:extLst>
          </p:cNvPr>
          <p:cNvSpPr/>
          <p:nvPr userDrawn="1"/>
        </p:nvSpPr>
        <p:spPr>
          <a:xfrm>
            <a:off x="6294680" y="4903878"/>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49" name="Freihandform: Form 348">
            <a:extLst>
              <a:ext uri="{FF2B5EF4-FFF2-40B4-BE49-F238E27FC236}">
                <a16:creationId xmlns:a16="http://schemas.microsoft.com/office/drawing/2014/main" id="{2E6C2156-0A71-415E-B4B6-B6F43E9327C4}"/>
              </a:ext>
            </a:extLst>
          </p:cNvPr>
          <p:cNvSpPr/>
          <p:nvPr userDrawn="1"/>
        </p:nvSpPr>
        <p:spPr>
          <a:xfrm>
            <a:off x="6294680" y="5258113"/>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50" name="Freihandform: Form 349">
            <a:extLst>
              <a:ext uri="{FF2B5EF4-FFF2-40B4-BE49-F238E27FC236}">
                <a16:creationId xmlns:a16="http://schemas.microsoft.com/office/drawing/2014/main" id="{ACCECFFB-F7F0-4072-9DC2-02D68E9052B1}"/>
              </a:ext>
            </a:extLst>
          </p:cNvPr>
          <p:cNvSpPr/>
          <p:nvPr userDrawn="1"/>
        </p:nvSpPr>
        <p:spPr>
          <a:xfrm>
            <a:off x="6294680" y="5613514"/>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51" name="Freihandform: Form 350">
            <a:extLst>
              <a:ext uri="{FF2B5EF4-FFF2-40B4-BE49-F238E27FC236}">
                <a16:creationId xmlns:a16="http://schemas.microsoft.com/office/drawing/2014/main" id="{30860A54-535E-40E9-96AA-34D99A547843}"/>
              </a:ext>
            </a:extLst>
          </p:cNvPr>
          <p:cNvSpPr/>
          <p:nvPr userDrawn="1"/>
        </p:nvSpPr>
        <p:spPr>
          <a:xfrm>
            <a:off x="6294680" y="5967749"/>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352" name="Freihandform: Form 351">
            <a:extLst>
              <a:ext uri="{FF2B5EF4-FFF2-40B4-BE49-F238E27FC236}">
                <a16:creationId xmlns:a16="http://schemas.microsoft.com/office/drawing/2014/main" id="{74EA2C5C-043C-43FC-82F8-EBCDC51C4FFE}"/>
              </a:ext>
            </a:extLst>
          </p:cNvPr>
          <p:cNvSpPr/>
          <p:nvPr userDrawn="1"/>
        </p:nvSpPr>
        <p:spPr>
          <a:xfrm>
            <a:off x="6294680" y="6323150"/>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353" name="Freihandform: Form 352">
            <a:extLst>
              <a:ext uri="{FF2B5EF4-FFF2-40B4-BE49-F238E27FC236}">
                <a16:creationId xmlns:a16="http://schemas.microsoft.com/office/drawing/2014/main" id="{C8CACB49-436D-4574-8377-C753156738F1}"/>
              </a:ext>
            </a:extLst>
          </p:cNvPr>
          <p:cNvSpPr/>
          <p:nvPr userDrawn="1"/>
        </p:nvSpPr>
        <p:spPr>
          <a:xfrm>
            <a:off x="6294680" y="6677385"/>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354" name="Freihandform: Form 353">
            <a:extLst>
              <a:ext uri="{FF2B5EF4-FFF2-40B4-BE49-F238E27FC236}">
                <a16:creationId xmlns:a16="http://schemas.microsoft.com/office/drawing/2014/main" id="{B29013A0-BCBB-40DB-8B64-C13F7A006ED1}"/>
              </a:ext>
            </a:extLst>
          </p:cNvPr>
          <p:cNvSpPr/>
          <p:nvPr userDrawn="1"/>
        </p:nvSpPr>
        <p:spPr>
          <a:xfrm>
            <a:off x="6641924" y="205601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55" name="Freihandform: Form 354">
            <a:extLst>
              <a:ext uri="{FF2B5EF4-FFF2-40B4-BE49-F238E27FC236}">
                <a16:creationId xmlns:a16="http://schemas.microsoft.com/office/drawing/2014/main" id="{CFF769E7-83E6-4FFF-B7B6-43CAC363AE64}"/>
              </a:ext>
            </a:extLst>
          </p:cNvPr>
          <p:cNvSpPr/>
          <p:nvPr userDrawn="1"/>
        </p:nvSpPr>
        <p:spPr>
          <a:xfrm>
            <a:off x="6641924" y="2410247"/>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56" name="Freihandform: Form 355">
            <a:extLst>
              <a:ext uri="{FF2B5EF4-FFF2-40B4-BE49-F238E27FC236}">
                <a16:creationId xmlns:a16="http://schemas.microsoft.com/office/drawing/2014/main" id="{B4DC8A4E-265A-423E-AB7E-52089C97E7ED}"/>
              </a:ext>
            </a:extLst>
          </p:cNvPr>
          <p:cNvSpPr/>
          <p:nvPr userDrawn="1"/>
        </p:nvSpPr>
        <p:spPr>
          <a:xfrm>
            <a:off x="6641924" y="276564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57" name="Freihandform: Form 356">
            <a:extLst>
              <a:ext uri="{FF2B5EF4-FFF2-40B4-BE49-F238E27FC236}">
                <a16:creationId xmlns:a16="http://schemas.microsoft.com/office/drawing/2014/main" id="{8229E235-012D-4068-9887-186727B34CE4}"/>
              </a:ext>
            </a:extLst>
          </p:cNvPr>
          <p:cNvSpPr/>
          <p:nvPr userDrawn="1"/>
        </p:nvSpPr>
        <p:spPr>
          <a:xfrm>
            <a:off x="6641924" y="3119883"/>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58" name="Freihandform: Form 357">
            <a:extLst>
              <a:ext uri="{FF2B5EF4-FFF2-40B4-BE49-F238E27FC236}">
                <a16:creationId xmlns:a16="http://schemas.microsoft.com/office/drawing/2014/main" id="{984E28EA-AC69-4530-BB08-379D156F0B5F}"/>
              </a:ext>
            </a:extLst>
          </p:cNvPr>
          <p:cNvSpPr/>
          <p:nvPr userDrawn="1"/>
        </p:nvSpPr>
        <p:spPr>
          <a:xfrm>
            <a:off x="6641924" y="3475284"/>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59" name="Freihandform: Form 358">
            <a:extLst>
              <a:ext uri="{FF2B5EF4-FFF2-40B4-BE49-F238E27FC236}">
                <a16:creationId xmlns:a16="http://schemas.microsoft.com/office/drawing/2014/main" id="{FEDFDF1D-F996-436D-95F7-5BE574FD9E43}"/>
              </a:ext>
            </a:extLst>
          </p:cNvPr>
          <p:cNvSpPr/>
          <p:nvPr userDrawn="1"/>
        </p:nvSpPr>
        <p:spPr>
          <a:xfrm>
            <a:off x="6641924" y="3829519"/>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60" name="Freihandform: Form 359">
            <a:extLst>
              <a:ext uri="{FF2B5EF4-FFF2-40B4-BE49-F238E27FC236}">
                <a16:creationId xmlns:a16="http://schemas.microsoft.com/office/drawing/2014/main" id="{8685CC1C-42AB-4B1F-A9DB-BA63AF39AC62}"/>
              </a:ext>
            </a:extLst>
          </p:cNvPr>
          <p:cNvSpPr/>
          <p:nvPr userDrawn="1"/>
        </p:nvSpPr>
        <p:spPr>
          <a:xfrm>
            <a:off x="6641924" y="4184920"/>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3601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61" name="Freihandform: Form 360">
            <a:extLst>
              <a:ext uri="{FF2B5EF4-FFF2-40B4-BE49-F238E27FC236}">
                <a16:creationId xmlns:a16="http://schemas.microsoft.com/office/drawing/2014/main" id="{48EE8789-AAA0-46DB-896E-70EAB25AAE92}"/>
              </a:ext>
            </a:extLst>
          </p:cNvPr>
          <p:cNvSpPr/>
          <p:nvPr userDrawn="1"/>
        </p:nvSpPr>
        <p:spPr>
          <a:xfrm>
            <a:off x="6641924" y="4539155"/>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62" name="Freihandform: Form 361">
            <a:extLst>
              <a:ext uri="{FF2B5EF4-FFF2-40B4-BE49-F238E27FC236}">
                <a16:creationId xmlns:a16="http://schemas.microsoft.com/office/drawing/2014/main" id="{102A4279-5E98-4085-A63D-1DC589536896}"/>
              </a:ext>
            </a:extLst>
          </p:cNvPr>
          <p:cNvSpPr/>
          <p:nvPr userDrawn="1"/>
        </p:nvSpPr>
        <p:spPr>
          <a:xfrm>
            <a:off x="6641924" y="4894556"/>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3601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63" name="Freihandform: Form 362">
            <a:extLst>
              <a:ext uri="{FF2B5EF4-FFF2-40B4-BE49-F238E27FC236}">
                <a16:creationId xmlns:a16="http://schemas.microsoft.com/office/drawing/2014/main" id="{F159DC3D-E9B7-40DC-80A5-80705CE3B859}"/>
              </a:ext>
            </a:extLst>
          </p:cNvPr>
          <p:cNvSpPr/>
          <p:nvPr userDrawn="1"/>
        </p:nvSpPr>
        <p:spPr>
          <a:xfrm>
            <a:off x="6641924" y="5249956"/>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2436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2436"/>
                </a:lnTo>
                <a:close/>
              </a:path>
            </a:pathLst>
          </a:custGeom>
          <a:solidFill>
            <a:srgbClr val="EEF2F5"/>
          </a:solidFill>
          <a:ln w="11643" cap="flat">
            <a:noFill/>
            <a:prstDash val="solid"/>
            <a:miter/>
          </a:ln>
        </p:spPr>
        <p:txBody>
          <a:bodyPr rtlCol="0" anchor="ctr"/>
          <a:lstStyle/>
          <a:p>
            <a:endParaRPr lang="de-DE"/>
          </a:p>
        </p:txBody>
      </p:sp>
      <p:sp>
        <p:nvSpPr>
          <p:cNvPr id="364" name="Freihandform: Form 363">
            <a:extLst>
              <a:ext uri="{FF2B5EF4-FFF2-40B4-BE49-F238E27FC236}">
                <a16:creationId xmlns:a16="http://schemas.microsoft.com/office/drawing/2014/main" id="{72A08ED3-7BD7-47B4-8793-76366AD64EE4}"/>
              </a:ext>
            </a:extLst>
          </p:cNvPr>
          <p:cNvSpPr/>
          <p:nvPr userDrawn="1"/>
        </p:nvSpPr>
        <p:spPr>
          <a:xfrm>
            <a:off x="6641924" y="560419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65" name="Freihandform: Form 364">
            <a:extLst>
              <a:ext uri="{FF2B5EF4-FFF2-40B4-BE49-F238E27FC236}">
                <a16:creationId xmlns:a16="http://schemas.microsoft.com/office/drawing/2014/main" id="{C895AAFE-E256-4007-9B16-BC9198849207}"/>
              </a:ext>
            </a:extLst>
          </p:cNvPr>
          <p:cNvSpPr/>
          <p:nvPr userDrawn="1"/>
        </p:nvSpPr>
        <p:spPr>
          <a:xfrm>
            <a:off x="6641924" y="595959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2436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2436"/>
                </a:lnTo>
                <a:close/>
              </a:path>
            </a:pathLst>
          </a:custGeom>
          <a:solidFill>
            <a:srgbClr val="EEF2F5"/>
          </a:solidFill>
          <a:ln w="11643" cap="flat">
            <a:noFill/>
            <a:prstDash val="solid"/>
            <a:miter/>
          </a:ln>
        </p:spPr>
        <p:txBody>
          <a:bodyPr rtlCol="0" anchor="ctr"/>
          <a:lstStyle/>
          <a:p>
            <a:endParaRPr lang="de-DE"/>
          </a:p>
        </p:txBody>
      </p:sp>
      <p:sp>
        <p:nvSpPr>
          <p:cNvPr id="366" name="Freihandform: Form 365">
            <a:extLst>
              <a:ext uri="{FF2B5EF4-FFF2-40B4-BE49-F238E27FC236}">
                <a16:creationId xmlns:a16="http://schemas.microsoft.com/office/drawing/2014/main" id="{6C173860-BF8F-4E2F-BCFC-7F292BAC3A01}"/>
              </a:ext>
            </a:extLst>
          </p:cNvPr>
          <p:cNvSpPr/>
          <p:nvPr userDrawn="1"/>
        </p:nvSpPr>
        <p:spPr>
          <a:xfrm>
            <a:off x="6641924" y="631382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367" name="Freihandform: Form 366">
            <a:extLst>
              <a:ext uri="{FF2B5EF4-FFF2-40B4-BE49-F238E27FC236}">
                <a16:creationId xmlns:a16="http://schemas.microsoft.com/office/drawing/2014/main" id="{73853278-27BF-4E81-94D6-486931097CE6}"/>
              </a:ext>
            </a:extLst>
          </p:cNvPr>
          <p:cNvSpPr/>
          <p:nvPr userDrawn="1"/>
        </p:nvSpPr>
        <p:spPr>
          <a:xfrm>
            <a:off x="6641924" y="666922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2436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2436"/>
                </a:lnTo>
                <a:close/>
              </a:path>
            </a:pathLst>
          </a:custGeom>
          <a:solidFill>
            <a:srgbClr val="EEF2F5"/>
          </a:solidFill>
          <a:ln w="11643" cap="flat">
            <a:noFill/>
            <a:prstDash val="solid"/>
            <a:miter/>
          </a:ln>
        </p:spPr>
        <p:txBody>
          <a:bodyPr rtlCol="0" anchor="ctr"/>
          <a:lstStyle/>
          <a:p>
            <a:endParaRPr lang="de-DE"/>
          </a:p>
        </p:txBody>
      </p:sp>
      <p:sp>
        <p:nvSpPr>
          <p:cNvPr id="368" name="Freihandform: Form 367">
            <a:extLst>
              <a:ext uri="{FF2B5EF4-FFF2-40B4-BE49-F238E27FC236}">
                <a16:creationId xmlns:a16="http://schemas.microsoft.com/office/drawing/2014/main" id="{94E5B3F3-1943-4AAC-A8E5-78E273FC1825}"/>
              </a:ext>
            </a:extLst>
          </p:cNvPr>
          <p:cNvSpPr/>
          <p:nvPr userDrawn="1"/>
        </p:nvSpPr>
        <p:spPr>
          <a:xfrm>
            <a:off x="6988003" y="2046690"/>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1758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69" name="Freihandform: Form 368">
            <a:extLst>
              <a:ext uri="{FF2B5EF4-FFF2-40B4-BE49-F238E27FC236}">
                <a16:creationId xmlns:a16="http://schemas.microsoft.com/office/drawing/2014/main" id="{EDD934F7-8866-497B-BDDF-333CE12CC342}"/>
              </a:ext>
            </a:extLst>
          </p:cNvPr>
          <p:cNvSpPr/>
          <p:nvPr userDrawn="1"/>
        </p:nvSpPr>
        <p:spPr>
          <a:xfrm>
            <a:off x="6988003" y="2400925"/>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370" name="Freihandform: Form 369">
            <a:extLst>
              <a:ext uri="{FF2B5EF4-FFF2-40B4-BE49-F238E27FC236}">
                <a16:creationId xmlns:a16="http://schemas.microsoft.com/office/drawing/2014/main" id="{56DAFA73-B8F0-4EB9-8D0E-120ABAAAC29F}"/>
              </a:ext>
            </a:extLst>
          </p:cNvPr>
          <p:cNvSpPr/>
          <p:nvPr userDrawn="1"/>
        </p:nvSpPr>
        <p:spPr>
          <a:xfrm>
            <a:off x="6988003" y="2756326"/>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1758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71" name="Freihandform: Form 370">
            <a:extLst>
              <a:ext uri="{FF2B5EF4-FFF2-40B4-BE49-F238E27FC236}">
                <a16:creationId xmlns:a16="http://schemas.microsoft.com/office/drawing/2014/main" id="{240F5A60-B565-4874-BFA1-B6F0B7F354EE}"/>
              </a:ext>
            </a:extLst>
          </p:cNvPr>
          <p:cNvSpPr/>
          <p:nvPr userDrawn="1"/>
        </p:nvSpPr>
        <p:spPr>
          <a:xfrm>
            <a:off x="6988003" y="3111726"/>
            <a:ext cx="117690" cy="125846"/>
          </a:xfrm>
          <a:custGeom>
            <a:avLst/>
            <a:gdLst>
              <a:gd name="connsiteX0" fmla="*/ 53601 w 117690"/>
              <a:gd name="connsiteY0" fmla="*/ 125847 h 125846"/>
              <a:gd name="connsiteX1" fmla="*/ 0 w 117690"/>
              <a:gd name="connsiteY1" fmla="*/ 125847 h 125846"/>
              <a:gd name="connsiteX2" fmla="*/ 62924 w 117690"/>
              <a:gd name="connsiteY2" fmla="*/ 62923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2923"/>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72" name="Freihandform: Form 371">
            <a:extLst>
              <a:ext uri="{FF2B5EF4-FFF2-40B4-BE49-F238E27FC236}">
                <a16:creationId xmlns:a16="http://schemas.microsoft.com/office/drawing/2014/main" id="{3C037353-0135-47CD-AF22-880B75EBAC3E}"/>
              </a:ext>
            </a:extLst>
          </p:cNvPr>
          <p:cNvSpPr/>
          <p:nvPr userDrawn="1"/>
        </p:nvSpPr>
        <p:spPr>
          <a:xfrm>
            <a:off x="6988003" y="3465962"/>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373" name="Freihandform: Form 372">
            <a:extLst>
              <a:ext uri="{FF2B5EF4-FFF2-40B4-BE49-F238E27FC236}">
                <a16:creationId xmlns:a16="http://schemas.microsoft.com/office/drawing/2014/main" id="{213D6103-FD9E-4D62-B7C4-1F08EA89236E}"/>
              </a:ext>
            </a:extLst>
          </p:cNvPr>
          <p:cNvSpPr/>
          <p:nvPr userDrawn="1"/>
        </p:nvSpPr>
        <p:spPr>
          <a:xfrm>
            <a:off x="6988003" y="3821362"/>
            <a:ext cx="117690" cy="125846"/>
          </a:xfrm>
          <a:custGeom>
            <a:avLst/>
            <a:gdLst>
              <a:gd name="connsiteX0" fmla="*/ 53601 w 117690"/>
              <a:gd name="connsiteY0" fmla="*/ 125847 h 125846"/>
              <a:gd name="connsiteX1" fmla="*/ 0 w 117690"/>
              <a:gd name="connsiteY1" fmla="*/ 125847 h 125846"/>
              <a:gd name="connsiteX2" fmla="*/ 62924 w 117690"/>
              <a:gd name="connsiteY2" fmla="*/ 62923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2923"/>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74" name="Freihandform: Form 373">
            <a:extLst>
              <a:ext uri="{FF2B5EF4-FFF2-40B4-BE49-F238E27FC236}">
                <a16:creationId xmlns:a16="http://schemas.microsoft.com/office/drawing/2014/main" id="{BFE4BB97-0A78-4555-A56A-0CE8A922BBB4}"/>
              </a:ext>
            </a:extLst>
          </p:cNvPr>
          <p:cNvSpPr/>
          <p:nvPr userDrawn="1"/>
        </p:nvSpPr>
        <p:spPr>
          <a:xfrm>
            <a:off x="6988003" y="4175598"/>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375" name="Freihandform: Form 374">
            <a:extLst>
              <a:ext uri="{FF2B5EF4-FFF2-40B4-BE49-F238E27FC236}">
                <a16:creationId xmlns:a16="http://schemas.microsoft.com/office/drawing/2014/main" id="{A1B20E53-2B21-486E-9646-2EC1DD80CFC0}"/>
              </a:ext>
            </a:extLst>
          </p:cNvPr>
          <p:cNvSpPr/>
          <p:nvPr userDrawn="1"/>
        </p:nvSpPr>
        <p:spPr>
          <a:xfrm>
            <a:off x="6988003" y="4530998"/>
            <a:ext cx="117690" cy="125846"/>
          </a:xfrm>
          <a:custGeom>
            <a:avLst/>
            <a:gdLst>
              <a:gd name="connsiteX0" fmla="*/ 53601 w 117690"/>
              <a:gd name="connsiteY0" fmla="*/ 125847 h 125846"/>
              <a:gd name="connsiteX1" fmla="*/ 0 w 117690"/>
              <a:gd name="connsiteY1" fmla="*/ 125847 h 125846"/>
              <a:gd name="connsiteX2" fmla="*/ 62924 w 117690"/>
              <a:gd name="connsiteY2" fmla="*/ 64089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76" name="Freihandform: Form 375">
            <a:extLst>
              <a:ext uri="{FF2B5EF4-FFF2-40B4-BE49-F238E27FC236}">
                <a16:creationId xmlns:a16="http://schemas.microsoft.com/office/drawing/2014/main" id="{4147BD00-94B9-4CCC-BFE6-30FC48042AA5}"/>
              </a:ext>
            </a:extLst>
          </p:cNvPr>
          <p:cNvSpPr/>
          <p:nvPr userDrawn="1"/>
        </p:nvSpPr>
        <p:spPr>
          <a:xfrm>
            <a:off x="6988003" y="4885234"/>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377" name="Freihandform: Form 376">
            <a:extLst>
              <a:ext uri="{FF2B5EF4-FFF2-40B4-BE49-F238E27FC236}">
                <a16:creationId xmlns:a16="http://schemas.microsoft.com/office/drawing/2014/main" id="{6FD55161-C60E-4123-94C6-998E3F0CBDAE}"/>
              </a:ext>
            </a:extLst>
          </p:cNvPr>
          <p:cNvSpPr/>
          <p:nvPr userDrawn="1"/>
        </p:nvSpPr>
        <p:spPr>
          <a:xfrm>
            <a:off x="6988003" y="5240634"/>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78" name="Freihandform: Form 377">
            <a:extLst>
              <a:ext uri="{FF2B5EF4-FFF2-40B4-BE49-F238E27FC236}">
                <a16:creationId xmlns:a16="http://schemas.microsoft.com/office/drawing/2014/main" id="{F3C8ECE6-A2EF-41DE-A87C-3FB86FCA1031}"/>
              </a:ext>
            </a:extLst>
          </p:cNvPr>
          <p:cNvSpPr/>
          <p:nvPr userDrawn="1"/>
        </p:nvSpPr>
        <p:spPr>
          <a:xfrm>
            <a:off x="6988003" y="5594870"/>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379" name="Freihandform: Form 378">
            <a:extLst>
              <a:ext uri="{FF2B5EF4-FFF2-40B4-BE49-F238E27FC236}">
                <a16:creationId xmlns:a16="http://schemas.microsoft.com/office/drawing/2014/main" id="{B757F792-E71A-486E-A79E-007A9729854D}"/>
              </a:ext>
            </a:extLst>
          </p:cNvPr>
          <p:cNvSpPr/>
          <p:nvPr userDrawn="1"/>
        </p:nvSpPr>
        <p:spPr>
          <a:xfrm>
            <a:off x="6988003" y="5950270"/>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80" name="Freihandform: Form 379">
            <a:extLst>
              <a:ext uri="{FF2B5EF4-FFF2-40B4-BE49-F238E27FC236}">
                <a16:creationId xmlns:a16="http://schemas.microsoft.com/office/drawing/2014/main" id="{15F4D627-864D-47BE-9457-2AFE1454DAE3}"/>
              </a:ext>
            </a:extLst>
          </p:cNvPr>
          <p:cNvSpPr/>
          <p:nvPr userDrawn="1"/>
        </p:nvSpPr>
        <p:spPr>
          <a:xfrm>
            <a:off x="6988003" y="6304506"/>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381" name="Freihandform: Form 380">
            <a:extLst>
              <a:ext uri="{FF2B5EF4-FFF2-40B4-BE49-F238E27FC236}">
                <a16:creationId xmlns:a16="http://schemas.microsoft.com/office/drawing/2014/main" id="{5B9A1A98-26A6-4C1D-928E-D24F433024ED}"/>
              </a:ext>
            </a:extLst>
          </p:cNvPr>
          <p:cNvSpPr/>
          <p:nvPr userDrawn="1"/>
        </p:nvSpPr>
        <p:spPr>
          <a:xfrm>
            <a:off x="6988003" y="6659906"/>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382" name="Freihandform: Form 381">
            <a:extLst>
              <a:ext uri="{FF2B5EF4-FFF2-40B4-BE49-F238E27FC236}">
                <a16:creationId xmlns:a16="http://schemas.microsoft.com/office/drawing/2014/main" id="{82A4EEA7-5CFB-4E90-9AD2-D5ED8D09BC3C}"/>
              </a:ext>
            </a:extLst>
          </p:cNvPr>
          <p:cNvSpPr/>
          <p:nvPr userDrawn="1"/>
        </p:nvSpPr>
        <p:spPr>
          <a:xfrm>
            <a:off x="7335247" y="2038533"/>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83" name="Freihandform: Form 382">
            <a:extLst>
              <a:ext uri="{FF2B5EF4-FFF2-40B4-BE49-F238E27FC236}">
                <a16:creationId xmlns:a16="http://schemas.microsoft.com/office/drawing/2014/main" id="{6C9D3BF2-6E80-41A7-A83F-18F86CB24C49}"/>
              </a:ext>
            </a:extLst>
          </p:cNvPr>
          <p:cNvSpPr/>
          <p:nvPr userDrawn="1"/>
        </p:nvSpPr>
        <p:spPr>
          <a:xfrm>
            <a:off x="7335247" y="2392768"/>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384" name="Freihandform: Form 383">
            <a:extLst>
              <a:ext uri="{FF2B5EF4-FFF2-40B4-BE49-F238E27FC236}">
                <a16:creationId xmlns:a16="http://schemas.microsoft.com/office/drawing/2014/main" id="{DBA45F13-8F61-4402-AA92-16AA0BF673F4}"/>
              </a:ext>
            </a:extLst>
          </p:cNvPr>
          <p:cNvSpPr/>
          <p:nvPr userDrawn="1"/>
        </p:nvSpPr>
        <p:spPr>
          <a:xfrm>
            <a:off x="7335247" y="2748169"/>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85" name="Freihandform: Form 384">
            <a:extLst>
              <a:ext uri="{FF2B5EF4-FFF2-40B4-BE49-F238E27FC236}">
                <a16:creationId xmlns:a16="http://schemas.microsoft.com/office/drawing/2014/main" id="{C75C3C28-90BF-4A16-BD17-5BEF223EA73E}"/>
              </a:ext>
            </a:extLst>
          </p:cNvPr>
          <p:cNvSpPr/>
          <p:nvPr userDrawn="1"/>
        </p:nvSpPr>
        <p:spPr>
          <a:xfrm>
            <a:off x="7335247" y="3102404"/>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386" name="Freihandform: Form 385">
            <a:extLst>
              <a:ext uri="{FF2B5EF4-FFF2-40B4-BE49-F238E27FC236}">
                <a16:creationId xmlns:a16="http://schemas.microsoft.com/office/drawing/2014/main" id="{1170380C-68A1-44F1-B1A8-DF05F90C065C}"/>
              </a:ext>
            </a:extLst>
          </p:cNvPr>
          <p:cNvSpPr/>
          <p:nvPr userDrawn="1"/>
        </p:nvSpPr>
        <p:spPr>
          <a:xfrm>
            <a:off x="7335247" y="3457805"/>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87" name="Freihandform: Form 386">
            <a:extLst>
              <a:ext uri="{FF2B5EF4-FFF2-40B4-BE49-F238E27FC236}">
                <a16:creationId xmlns:a16="http://schemas.microsoft.com/office/drawing/2014/main" id="{553EF259-97B4-4E0D-B27F-A6E4D2E18BEB}"/>
              </a:ext>
            </a:extLst>
          </p:cNvPr>
          <p:cNvSpPr/>
          <p:nvPr userDrawn="1"/>
        </p:nvSpPr>
        <p:spPr>
          <a:xfrm>
            <a:off x="7335247" y="3812040"/>
            <a:ext cx="132838" cy="144490"/>
          </a:xfrm>
          <a:custGeom>
            <a:avLst/>
            <a:gdLst>
              <a:gd name="connsiteX0" fmla="*/ 60593 w 132838"/>
              <a:gd name="connsiteY0" fmla="*/ 144491 h 144490"/>
              <a:gd name="connsiteX1" fmla="*/ 0 w 132838"/>
              <a:gd name="connsiteY1" fmla="*/ 144491 h 144490"/>
              <a:gd name="connsiteX2" fmla="*/ 71080 w 132838"/>
              <a:gd name="connsiteY2" fmla="*/ 73410 h 144490"/>
              <a:gd name="connsiteX3" fmla="*/ 0 w 132838"/>
              <a:gd name="connsiteY3" fmla="*/ 0 h 144490"/>
              <a:gd name="connsiteX4" fmla="*/ 61758 w 132838"/>
              <a:gd name="connsiteY4" fmla="*/ 0 h 144490"/>
              <a:gd name="connsiteX5" fmla="*/ 132838 w 132838"/>
              <a:gd name="connsiteY5" fmla="*/ 71080 h 14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4490">
                <a:moveTo>
                  <a:pt x="60593" y="144491"/>
                </a:moveTo>
                <a:lnTo>
                  <a:pt x="0" y="144491"/>
                </a:lnTo>
                <a:lnTo>
                  <a:pt x="71080" y="73410"/>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388" name="Freihandform: Form 387">
            <a:extLst>
              <a:ext uri="{FF2B5EF4-FFF2-40B4-BE49-F238E27FC236}">
                <a16:creationId xmlns:a16="http://schemas.microsoft.com/office/drawing/2014/main" id="{EB5F5B5A-9CB5-47D1-91FC-556189A9F9A6}"/>
              </a:ext>
            </a:extLst>
          </p:cNvPr>
          <p:cNvSpPr/>
          <p:nvPr userDrawn="1"/>
        </p:nvSpPr>
        <p:spPr>
          <a:xfrm>
            <a:off x="7335247" y="4167441"/>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89" name="Freihandform: Form 388">
            <a:extLst>
              <a:ext uri="{FF2B5EF4-FFF2-40B4-BE49-F238E27FC236}">
                <a16:creationId xmlns:a16="http://schemas.microsoft.com/office/drawing/2014/main" id="{01DDC0E0-D1C4-4A00-B92F-DF0D19F49DE5}"/>
              </a:ext>
            </a:extLst>
          </p:cNvPr>
          <p:cNvSpPr/>
          <p:nvPr userDrawn="1"/>
        </p:nvSpPr>
        <p:spPr>
          <a:xfrm>
            <a:off x="7335247" y="4522842"/>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90" name="Freihandform: Form 389">
            <a:extLst>
              <a:ext uri="{FF2B5EF4-FFF2-40B4-BE49-F238E27FC236}">
                <a16:creationId xmlns:a16="http://schemas.microsoft.com/office/drawing/2014/main" id="{F05542B7-5A13-43F4-A6B6-3D91FBE8F247}"/>
              </a:ext>
            </a:extLst>
          </p:cNvPr>
          <p:cNvSpPr/>
          <p:nvPr userDrawn="1"/>
        </p:nvSpPr>
        <p:spPr>
          <a:xfrm>
            <a:off x="7335247" y="4877077"/>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391" name="Freihandform: Form 390">
            <a:extLst>
              <a:ext uri="{FF2B5EF4-FFF2-40B4-BE49-F238E27FC236}">
                <a16:creationId xmlns:a16="http://schemas.microsoft.com/office/drawing/2014/main" id="{4A5DEDF6-969D-405A-A7AC-2CF3502C1348}"/>
              </a:ext>
            </a:extLst>
          </p:cNvPr>
          <p:cNvSpPr/>
          <p:nvPr userDrawn="1"/>
        </p:nvSpPr>
        <p:spPr>
          <a:xfrm>
            <a:off x="7335247" y="5232478"/>
            <a:ext cx="132838" cy="143325"/>
          </a:xfrm>
          <a:custGeom>
            <a:avLst/>
            <a:gdLst>
              <a:gd name="connsiteX0" fmla="*/ 60593 w 132838"/>
              <a:gd name="connsiteY0" fmla="*/ 143325 h 143325"/>
              <a:gd name="connsiteX1" fmla="*/ 0 w 132838"/>
              <a:gd name="connsiteY1" fmla="*/ 143325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6"/>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92" name="Freihandform: Form 391">
            <a:extLst>
              <a:ext uri="{FF2B5EF4-FFF2-40B4-BE49-F238E27FC236}">
                <a16:creationId xmlns:a16="http://schemas.microsoft.com/office/drawing/2014/main" id="{992F37D0-9AF3-405A-84A6-76CAAC63FCC5}"/>
              </a:ext>
            </a:extLst>
          </p:cNvPr>
          <p:cNvSpPr/>
          <p:nvPr userDrawn="1"/>
        </p:nvSpPr>
        <p:spPr>
          <a:xfrm>
            <a:off x="7335247" y="5586713"/>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393" name="Freihandform: Form 392">
            <a:extLst>
              <a:ext uri="{FF2B5EF4-FFF2-40B4-BE49-F238E27FC236}">
                <a16:creationId xmlns:a16="http://schemas.microsoft.com/office/drawing/2014/main" id="{A123B81C-0D5B-44AC-9677-41B2CE41672D}"/>
              </a:ext>
            </a:extLst>
          </p:cNvPr>
          <p:cNvSpPr/>
          <p:nvPr userDrawn="1"/>
        </p:nvSpPr>
        <p:spPr>
          <a:xfrm>
            <a:off x="7335247" y="5942114"/>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94" name="Freihandform: Form 393">
            <a:extLst>
              <a:ext uri="{FF2B5EF4-FFF2-40B4-BE49-F238E27FC236}">
                <a16:creationId xmlns:a16="http://schemas.microsoft.com/office/drawing/2014/main" id="{10F8A7E4-CB0C-4156-A180-E4F1A603A10E}"/>
              </a:ext>
            </a:extLst>
          </p:cNvPr>
          <p:cNvSpPr/>
          <p:nvPr userDrawn="1"/>
        </p:nvSpPr>
        <p:spPr>
          <a:xfrm>
            <a:off x="7335247" y="6296349"/>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395" name="Freihandform: Form 394">
            <a:extLst>
              <a:ext uri="{FF2B5EF4-FFF2-40B4-BE49-F238E27FC236}">
                <a16:creationId xmlns:a16="http://schemas.microsoft.com/office/drawing/2014/main" id="{2595AD4F-3613-411F-AF5E-490AA23115BA}"/>
              </a:ext>
            </a:extLst>
          </p:cNvPr>
          <p:cNvSpPr/>
          <p:nvPr userDrawn="1"/>
        </p:nvSpPr>
        <p:spPr>
          <a:xfrm>
            <a:off x="7335247" y="6651749"/>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396" name="Freihandform: Form 395">
            <a:extLst>
              <a:ext uri="{FF2B5EF4-FFF2-40B4-BE49-F238E27FC236}">
                <a16:creationId xmlns:a16="http://schemas.microsoft.com/office/drawing/2014/main" id="{9EBD3A98-044D-4031-AC35-3BF914F7302F}"/>
              </a:ext>
            </a:extLst>
          </p:cNvPr>
          <p:cNvSpPr/>
          <p:nvPr userDrawn="1"/>
        </p:nvSpPr>
        <p:spPr>
          <a:xfrm>
            <a:off x="7682491" y="2029211"/>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397" name="Freihandform: Form 396">
            <a:extLst>
              <a:ext uri="{FF2B5EF4-FFF2-40B4-BE49-F238E27FC236}">
                <a16:creationId xmlns:a16="http://schemas.microsoft.com/office/drawing/2014/main" id="{43C53F6D-4828-4940-97F4-B626CD126756}"/>
              </a:ext>
            </a:extLst>
          </p:cNvPr>
          <p:cNvSpPr/>
          <p:nvPr userDrawn="1"/>
        </p:nvSpPr>
        <p:spPr>
          <a:xfrm>
            <a:off x="7682491" y="2384612"/>
            <a:ext cx="147986" cy="160804"/>
          </a:xfrm>
          <a:custGeom>
            <a:avLst/>
            <a:gdLst>
              <a:gd name="connsiteX0" fmla="*/ 67584 w 147986"/>
              <a:gd name="connsiteY0" fmla="*/ 160804 h 160804"/>
              <a:gd name="connsiteX1" fmla="*/ 0 w 147986"/>
              <a:gd name="connsiteY1" fmla="*/ 160804 h 160804"/>
              <a:gd name="connsiteX2" fmla="*/ 79237 w 147986"/>
              <a:gd name="connsiteY2" fmla="*/ 80402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0402"/>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398" name="Freihandform: Form 397">
            <a:extLst>
              <a:ext uri="{FF2B5EF4-FFF2-40B4-BE49-F238E27FC236}">
                <a16:creationId xmlns:a16="http://schemas.microsoft.com/office/drawing/2014/main" id="{120E8F27-6892-406B-90DB-A43FCDE80878}"/>
              </a:ext>
            </a:extLst>
          </p:cNvPr>
          <p:cNvSpPr/>
          <p:nvPr userDrawn="1"/>
        </p:nvSpPr>
        <p:spPr>
          <a:xfrm>
            <a:off x="7682491" y="2738847"/>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399" name="Freihandform: Form 398">
            <a:extLst>
              <a:ext uri="{FF2B5EF4-FFF2-40B4-BE49-F238E27FC236}">
                <a16:creationId xmlns:a16="http://schemas.microsoft.com/office/drawing/2014/main" id="{5C717E3E-F6BC-42B4-A350-C1DEE9C442C9}"/>
              </a:ext>
            </a:extLst>
          </p:cNvPr>
          <p:cNvSpPr/>
          <p:nvPr userDrawn="1"/>
        </p:nvSpPr>
        <p:spPr>
          <a:xfrm>
            <a:off x="7682491" y="3094248"/>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0" name="Freihandform: Form 399">
            <a:extLst>
              <a:ext uri="{FF2B5EF4-FFF2-40B4-BE49-F238E27FC236}">
                <a16:creationId xmlns:a16="http://schemas.microsoft.com/office/drawing/2014/main" id="{4F410CDD-2620-4397-B84B-BC98C66C7973}"/>
              </a:ext>
            </a:extLst>
          </p:cNvPr>
          <p:cNvSpPr/>
          <p:nvPr userDrawn="1"/>
        </p:nvSpPr>
        <p:spPr>
          <a:xfrm>
            <a:off x="7682491" y="3448483"/>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1" name="Freihandform: Form 400">
            <a:extLst>
              <a:ext uri="{FF2B5EF4-FFF2-40B4-BE49-F238E27FC236}">
                <a16:creationId xmlns:a16="http://schemas.microsoft.com/office/drawing/2014/main" id="{02172315-7916-4D70-BD29-FC5BB87983F8}"/>
              </a:ext>
            </a:extLst>
          </p:cNvPr>
          <p:cNvSpPr/>
          <p:nvPr userDrawn="1"/>
        </p:nvSpPr>
        <p:spPr>
          <a:xfrm>
            <a:off x="7682491" y="3803883"/>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2" name="Freihandform: Form 401">
            <a:extLst>
              <a:ext uri="{FF2B5EF4-FFF2-40B4-BE49-F238E27FC236}">
                <a16:creationId xmlns:a16="http://schemas.microsoft.com/office/drawing/2014/main" id="{675200BF-627C-42A4-9F53-4A172D52E39B}"/>
              </a:ext>
            </a:extLst>
          </p:cNvPr>
          <p:cNvSpPr/>
          <p:nvPr userDrawn="1"/>
        </p:nvSpPr>
        <p:spPr>
          <a:xfrm>
            <a:off x="7682491" y="4158119"/>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3" name="Freihandform: Form 402">
            <a:extLst>
              <a:ext uri="{FF2B5EF4-FFF2-40B4-BE49-F238E27FC236}">
                <a16:creationId xmlns:a16="http://schemas.microsoft.com/office/drawing/2014/main" id="{CAF5CE73-97E8-49F4-906D-4FDA8880D376}"/>
              </a:ext>
            </a:extLst>
          </p:cNvPr>
          <p:cNvSpPr/>
          <p:nvPr userDrawn="1"/>
        </p:nvSpPr>
        <p:spPr>
          <a:xfrm>
            <a:off x="7682491" y="4513520"/>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4" name="Freihandform: Form 403">
            <a:extLst>
              <a:ext uri="{FF2B5EF4-FFF2-40B4-BE49-F238E27FC236}">
                <a16:creationId xmlns:a16="http://schemas.microsoft.com/office/drawing/2014/main" id="{218DF139-4DC1-4BCB-9F4E-581AFD9F6331}"/>
              </a:ext>
            </a:extLst>
          </p:cNvPr>
          <p:cNvSpPr/>
          <p:nvPr userDrawn="1"/>
        </p:nvSpPr>
        <p:spPr>
          <a:xfrm>
            <a:off x="7682491" y="4867755"/>
            <a:ext cx="147986" cy="161969"/>
          </a:xfrm>
          <a:custGeom>
            <a:avLst/>
            <a:gdLst>
              <a:gd name="connsiteX0" fmla="*/ 67584 w 147986"/>
              <a:gd name="connsiteY0" fmla="*/ 161970 h 161969"/>
              <a:gd name="connsiteX1" fmla="*/ 0 w 147986"/>
              <a:gd name="connsiteY1" fmla="*/ 161970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70"/>
                </a:moveTo>
                <a:lnTo>
                  <a:pt x="0" y="161970"/>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5" name="Freihandform: Form 404">
            <a:extLst>
              <a:ext uri="{FF2B5EF4-FFF2-40B4-BE49-F238E27FC236}">
                <a16:creationId xmlns:a16="http://schemas.microsoft.com/office/drawing/2014/main" id="{0A37C202-DA7A-49FE-8C7A-70FAA46867C6}"/>
              </a:ext>
            </a:extLst>
          </p:cNvPr>
          <p:cNvSpPr/>
          <p:nvPr userDrawn="1"/>
        </p:nvSpPr>
        <p:spPr>
          <a:xfrm>
            <a:off x="7682491" y="5223156"/>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6" name="Freihandform: Form 405">
            <a:extLst>
              <a:ext uri="{FF2B5EF4-FFF2-40B4-BE49-F238E27FC236}">
                <a16:creationId xmlns:a16="http://schemas.microsoft.com/office/drawing/2014/main" id="{9C4CC063-F063-49A1-A191-445FCAA404F3}"/>
              </a:ext>
            </a:extLst>
          </p:cNvPr>
          <p:cNvSpPr/>
          <p:nvPr userDrawn="1"/>
        </p:nvSpPr>
        <p:spPr>
          <a:xfrm>
            <a:off x="7682491" y="5577391"/>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7" name="Freihandform: Form 406">
            <a:extLst>
              <a:ext uri="{FF2B5EF4-FFF2-40B4-BE49-F238E27FC236}">
                <a16:creationId xmlns:a16="http://schemas.microsoft.com/office/drawing/2014/main" id="{E4A5A0CA-718E-4526-8905-36FE802C3C3C}"/>
              </a:ext>
            </a:extLst>
          </p:cNvPr>
          <p:cNvSpPr/>
          <p:nvPr userDrawn="1"/>
        </p:nvSpPr>
        <p:spPr>
          <a:xfrm>
            <a:off x="7682491" y="5932792"/>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08" name="Freihandform: Form 407">
            <a:extLst>
              <a:ext uri="{FF2B5EF4-FFF2-40B4-BE49-F238E27FC236}">
                <a16:creationId xmlns:a16="http://schemas.microsoft.com/office/drawing/2014/main" id="{F21B4889-030D-4F50-9502-7C167A1D25E3}"/>
              </a:ext>
            </a:extLst>
          </p:cNvPr>
          <p:cNvSpPr/>
          <p:nvPr userDrawn="1"/>
        </p:nvSpPr>
        <p:spPr>
          <a:xfrm>
            <a:off x="7682491" y="6287027"/>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80402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80402"/>
                </a:lnTo>
                <a:close/>
              </a:path>
            </a:pathLst>
          </a:custGeom>
          <a:solidFill>
            <a:srgbClr val="EEF2F5"/>
          </a:solidFill>
          <a:ln w="11643" cap="flat">
            <a:noFill/>
            <a:prstDash val="solid"/>
            <a:miter/>
          </a:ln>
        </p:spPr>
        <p:txBody>
          <a:bodyPr rtlCol="0" anchor="ctr"/>
          <a:lstStyle/>
          <a:p>
            <a:endParaRPr lang="de-DE"/>
          </a:p>
        </p:txBody>
      </p:sp>
      <p:sp>
        <p:nvSpPr>
          <p:cNvPr id="409" name="Freihandform: Form 408">
            <a:extLst>
              <a:ext uri="{FF2B5EF4-FFF2-40B4-BE49-F238E27FC236}">
                <a16:creationId xmlns:a16="http://schemas.microsoft.com/office/drawing/2014/main" id="{F20E497A-F5DB-4F96-B341-3DF47EDCD66D}"/>
              </a:ext>
            </a:extLst>
          </p:cNvPr>
          <p:cNvSpPr/>
          <p:nvPr userDrawn="1"/>
        </p:nvSpPr>
        <p:spPr>
          <a:xfrm>
            <a:off x="7682491" y="6642428"/>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10" name="Freihandform: Form 409">
            <a:extLst>
              <a:ext uri="{FF2B5EF4-FFF2-40B4-BE49-F238E27FC236}">
                <a16:creationId xmlns:a16="http://schemas.microsoft.com/office/drawing/2014/main" id="{20D583A8-A99E-46DB-A41A-3E08431963F8}"/>
              </a:ext>
            </a:extLst>
          </p:cNvPr>
          <p:cNvSpPr/>
          <p:nvPr userDrawn="1"/>
        </p:nvSpPr>
        <p:spPr>
          <a:xfrm>
            <a:off x="8028570" y="2019889"/>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1" name="Freihandform: Form 410">
            <a:extLst>
              <a:ext uri="{FF2B5EF4-FFF2-40B4-BE49-F238E27FC236}">
                <a16:creationId xmlns:a16="http://schemas.microsoft.com/office/drawing/2014/main" id="{09B60DC3-4079-4CF1-9FA2-3667E3169BE5}"/>
              </a:ext>
            </a:extLst>
          </p:cNvPr>
          <p:cNvSpPr/>
          <p:nvPr userDrawn="1"/>
        </p:nvSpPr>
        <p:spPr>
          <a:xfrm>
            <a:off x="8028570" y="2375290"/>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2" name="Freihandform: Form 411">
            <a:extLst>
              <a:ext uri="{FF2B5EF4-FFF2-40B4-BE49-F238E27FC236}">
                <a16:creationId xmlns:a16="http://schemas.microsoft.com/office/drawing/2014/main" id="{A28ECBD0-0C03-43BC-B913-C56FBFD468AD}"/>
              </a:ext>
            </a:extLst>
          </p:cNvPr>
          <p:cNvSpPr/>
          <p:nvPr userDrawn="1"/>
        </p:nvSpPr>
        <p:spPr>
          <a:xfrm>
            <a:off x="8028570" y="2729525"/>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3" name="Freihandform: Form 412">
            <a:extLst>
              <a:ext uri="{FF2B5EF4-FFF2-40B4-BE49-F238E27FC236}">
                <a16:creationId xmlns:a16="http://schemas.microsoft.com/office/drawing/2014/main" id="{81865AF8-BEB5-4A5A-A20B-57F13A2AC867}"/>
              </a:ext>
            </a:extLst>
          </p:cNvPr>
          <p:cNvSpPr/>
          <p:nvPr userDrawn="1"/>
        </p:nvSpPr>
        <p:spPr>
          <a:xfrm>
            <a:off x="8028570" y="3084926"/>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4" name="Freihandform: Form 413">
            <a:extLst>
              <a:ext uri="{FF2B5EF4-FFF2-40B4-BE49-F238E27FC236}">
                <a16:creationId xmlns:a16="http://schemas.microsoft.com/office/drawing/2014/main" id="{A77752D8-E05F-4500-BE69-EE4B76C596D4}"/>
              </a:ext>
            </a:extLst>
          </p:cNvPr>
          <p:cNvSpPr/>
          <p:nvPr userDrawn="1"/>
        </p:nvSpPr>
        <p:spPr>
          <a:xfrm>
            <a:off x="8028570" y="3439161"/>
            <a:ext cx="165465" cy="180613"/>
          </a:xfrm>
          <a:custGeom>
            <a:avLst/>
            <a:gdLst>
              <a:gd name="connsiteX0" fmla="*/ 75741 w 165465"/>
              <a:gd name="connsiteY0" fmla="*/ 180614 h 180613"/>
              <a:gd name="connsiteX1" fmla="*/ 0 w 165465"/>
              <a:gd name="connsiteY1" fmla="*/ 180614 h 180613"/>
              <a:gd name="connsiteX2" fmla="*/ 88559 w 165465"/>
              <a:gd name="connsiteY2" fmla="*/ 90889 h 180613"/>
              <a:gd name="connsiteX3" fmla="*/ 0 w 165465"/>
              <a:gd name="connsiteY3" fmla="*/ 0 h 180613"/>
              <a:gd name="connsiteX4" fmla="*/ 76906 w 165465"/>
              <a:gd name="connsiteY4" fmla="*/ 0 h 180613"/>
              <a:gd name="connsiteX5" fmla="*/ 165465 w 165465"/>
              <a:gd name="connsiteY5" fmla="*/ 88559 h 1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80613">
                <a:moveTo>
                  <a:pt x="75741" y="180614"/>
                </a:moveTo>
                <a:lnTo>
                  <a:pt x="0" y="180614"/>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5" name="Freihandform: Form 414">
            <a:extLst>
              <a:ext uri="{FF2B5EF4-FFF2-40B4-BE49-F238E27FC236}">
                <a16:creationId xmlns:a16="http://schemas.microsoft.com/office/drawing/2014/main" id="{5946384E-284D-4976-A3EC-765399D6C96E}"/>
              </a:ext>
            </a:extLst>
          </p:cNvPr>
          <p:cNvSpPr/>
          <p:nvPr userDrawn="1"/>
        </p:nvSpPr>
        <p:spPr>
          <a:xfrm>
            <a:off x="8028570" y="3794562"/>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6" name="Freihandform: Form 415">
            <a:extLst>
              <a:ext uri="{FF2B5EF4-FFF2-40B4-BE49-F238E27FC236}">
                <a16:creationId xmlns:a16="http://schemas.microsoft.com/office/drawing/2014/main" id="{90800565-457C-44CA-B5C7-654275474468}"/>
              </a:ext>
            </a:extLst>
          </p:cNvPr>
          <p:cNvSpPr/>
          <p:nvPr userDrawn="1"/>
        </p:nvSpPr>
        <p:spPr>
          <a:xfrm>
            <a:off x="8028570" y="4148797"/>
            <a:ext cx="165465" cy="180613"/>
          </a:xfrm>
          <a:custGeom>
            <a:avLst/>
            <a:gdLst>
              <a:gd name="connsiteX0" fmla="*/ 75741 w 165465"/>
              <a:gd name="connsiteY0" fmla="*/ 180613 h 180613"/>
              <a:gd name="connsiteX1" fmla="*/ 0 w 165465"/>
              <a:gd name="connsiteY1" fmla="*/ 180613 h 180613"/>
              <a:gd name="connsiteX2" fmla="*/ 88559 w 165465"/>
              <a:gd name="connsiteY2" fmla="*/ 90889 h 180613"/>
              <a:gd name="connsiteX3" fmla="*/ 0 w 165465"/>
              <a:gd name="connsiteY3" fmla="*/ 0 h 180613"/>
              <a:gd name="connsiteX4" fmla="*/ 76906 w 165465"/>
              <a:gd name="connsiteY4" fmla="*/ 0 h 180613"/>
              <a:gd name="connsiteX5" fmla="*/ 165465 w 165465"/>
              <a:gd name="connsiteY5" fmla="*/ 88559 h 1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80613">
                <a:moveTo>
                  <a:pt x="75741" y="180613"/>
                </a:moveTo>
                <a:lnTo>
                  <a:pt x="0" y="180613"/>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7" name="Freihandform: Form 416">
            <a:extLst>
              <a:ext uri="{FF2B5EF4-FFF2-40B4-BE49-F238E27FC236}">
                <a16:creationId xmlns:a16="http://schemas.microsoft.com/office/drawing/2014/main" id="{F42B60A2-B724-49DF-B9C1-DF590E07CED7}"/>
              </a:ext>
            </a:extLst>
          </p:cNvPr>
          <p:cNvSpPr/>
          <p:nvPr userDrawn="1"/>
        </p:nvSpPr>
        <p:spPr>
          <a:xfrm>
            <a:off x="8028570" y="4504198"/>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18" name="Freihandform: Form 417">
            <a:extLst>
              <a:ext uri="{FF2B5EF4-FFF2-40B4-BE49-F238E27FC236}">
                <a16:creationId xmlns:a16="http://schemas.microsoft.com/office/drawing/2014/main" id="{918786C3-E0C0-40D3-AEEC-2B0928087F67}"/>
              </a:ext>
            </a:extLst>
          </p:cNvPr>
          <p:cNvSpPr/>
          <p:nvPr userDrawn="1"/>
        </p:nvSpPr>
        <p:spPr>
          <a:xfrm>
            <a:off x="8028570" y="4859598"/>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EEF2F5"/>
          </a:solidFill>
          <a:ln w="11643" cap="flat">
            <a:noFill/>
            <a:prstDash val="solid"/>
            <a:miter/>
          </a:ln>
        </p:spPr>
        <p:txBody>
          <a:bodyPr rtlCol="0" anchor="ctr"/>
          <a:lstStyle/>
          <a:p>
            <a:endParaRPr lang="de-DE"/>
          </a:p>
        </p:txBody>
      </p:sp>
      <p:sp>
        <p:nvSpPr>
          <p:cNvPr id="419" name="Freihandform: Form 418">
            <a:extLst>
              <a:ext uri="{FF2B5EF4-FFF2-40B4-BE49-F238E27FC236}">
                <a16:creationId xmlns:a16="http://schemas.microsoft.com/office/drawing/2014/main" id="{5A95C5AF-A7DE-46D9-BD81-B38E5EE66F36}"/>
              </a:ext>
            </a:extLst>
          </p:cNvPr>
          <p:cNvSpPr/>
          <p:nvPr userDrawn="1"/>
        </p:nvSpPr>
        <p:spPr>
          <a:xfrm>
            <a:off x="8028570" y="5213834"/>
            <a:ext cx="165465" cy="179448"/>
          </a:xfrm>
          <a:custGeom>
            <a:avLst/>
            <a:gdLst>
              <a:gd name="connsiteX0" fmla="*/ 75741 w 165465"/>
              <a:gd name="connsiteY0" fmla="*/ 179448 h 179448"/>
              <a:gd name="connsiteX1" fmla="*/ 0 w 165465"/>
              <a:gd name="connsiteY1" fmla="*/ 179448 h 179448"/>
              <a:gd name="connsiteX2" fmla="*/ 88559 w 165465"/>
              <a:gd name="connsiteY2" fmla="*/ 90890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90"/>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20" name="Freihandform: Form 419">
            <a:extLst>
              <a:ext uri="{FF2B5EF4-FFF2-40B4-BE49-F238E27FC236}">
                <a16:creationId xmlns:a16="http://schemas.microsoft.com/office/drawing/2014/main" id="{E84E62F6-ABA2-4007-8DEC-26ABA65D4FD4}"/>
              </a:ext>
            </a:extLst>
          </p:cNvPr>
          <p:cNvSpPr/>
          <p:nvPr userDrawn="1"/>
        </p:nvSpPr>
        <p:spPr>
          <a:xfrm>
            <a:off x="8028570" y="5569234"/>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EEF2F5"/>
          </a:solidFill>
          <a:ln w="11643" cap="flat">
            <a:noFill/>
            <a:prstDash val="solid"/>
            <a:miter/>
          </a:ln>
        </p:spPr>
        <p:txBody>
          <a:bodyPr rtlCol="0" anchor="ctr"/>
          <a:lstStyle/>
          <a:p>
            <a:endParaRPr lang="de-DE"/>
          </a:p>
        </p:txBody>
      </p:sp>
      <p:sp>
        <p:nvSpPr>
          <p:cNvPr id="421" name="Freihandform: Form 420">
            <a:extLst>
              <a:ext uri="{FF2B5EF4-FFF2-40B4-BE49-F238E27FC236}">
                <a16:creationId xmlns:a16="http://schemas.microsoft.com/office/drawing/2014/main" id="{BA0B5D5D-DD77-4EAC-9B17-FCAA6E650A70}"/>
              </a:ext>
            </a:extLst>
          </p:cNvPr>
          <p:cNvSpPr/>
          <p:nvPr userDrawn="1"/>
        </p:nvSpPr>
        <p:spPr>
          <a:xfrm>
            <a:off x="8028570" y="5923469"/>
            <a:ext cx="165465" cy="179448"/>
          </a:xfrm>
          <a:custGeom>
            <a:avLst/>
            <a:gdLst>
              <a:gd name="connsiteX0" fmla="*/ 75741 w 165465"/>
              <a:gd name="connsiteY0" fmla="*/ 179448 h 179448"/>
              <a:gd name="connsiteX1" fmla="*/ 0 w 165465"/>
              <a:gd name="connsiteY1" fmla="*/ 179448 h 179448"/>
              <a:gd name="connsiteX2" fmla="*/ 88559 w 165465"/>
              <a:gd name="connsiteY2" fmla="*/ 90890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90"/>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22" name="Freihandform: Form 421">
            <a:extLst>
              <a:ext uri="{FF2B5EF4-FFF2-40B4-BE49-F238E27FC236}">
                <a16:creationId xmlns:a16="http://schemas.microsoft.com/office/drawing/2014/main" id="{5ED5F732-E2A1-428A-B725-5499FA571055}"/>
              </a:ext>
            </a:extLst>
          </p:cNvPr>
          <p:cNvSpPr/>
          <p:nvPr userDrawn="1"/>
        </p:nvSpPr>
        <p:spPr>
          <a:xfrm>
            <a:off x="8028570" y="6278870"/>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EEF2F5"/>
          </a:solidFill>
          <a:ln w="11643" cap="flat">
            <a:noFill/>
            <a:prstDash val="solid"/>
            <a:miter/>
          </a:ln>
        </p:spPr>
        <p:txBody>
          <a:bodyPr rtlCol="0" anchor="ctr"/>
          <a:lstStyle/>
          <a:p>
            <a:endParaRPr lang="de-DE"/>
          </a:p>
        </p:txBody>
      </p:sp>
      <p:sp>
        <p:nvSpPr>
          <p:cNvPr id="423" name="Freihandform: Form 422">
            <a:extLst>
              <a:ext uri="{FF2B5EF4-FFF2-40B4-BE49-F238E27FC236}">
                <a16:creationId xmlns:a16="http://schemas.microsoft.com/office/drawing/2014/main" id="{7CB387CA-4891-4983-8E5A-E36398952292}"/>
              </a:ext>
            </a:extLst>
          </p:cNvPr>
          <p:cNvSpPr/>
          <p:nvPr userDrawn="1"/>
        </p:nvSpPr>
        <p:spPr>
          <a:xfrm>
            <a:off x="8028570" y="6633106"/>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24" name="Freihandform: Form 423">
            <a:extLst>
              <a:ext uri="{FF2B5EF4-FFF2-40B4-BE49-F238E27FC236}">
                <a16:creationId xmlns:a16="http://schemas.microsoft.com/office/drawing/2014/main" id="{12CEA374-A1E4-4EDF-A88E-97BA00CE075E}"/>
              </a:ext>
            </a:extLst>
          </p:cNvPr>
          <p:cNvSpPr/>
          <p:nvPr userDrawn="1"/>
        </p:nvSpPr>
        <p:spPr>
          <a:xfrm>
            <a:off x="8375813" y="2011732"/>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425" name="Freihandform: Form 424">
            <a:extLst>
              <a:ext uri="{FF2B5EF4-FFF2-40B4-BE49-F238E27FC236}">
                <a16:creationId xmlns:a16="http://schemas.microsoft.com/office/drawing/2014/main" id="{56C3244B-93A0-4C8E-AF15-1B7B4B778A1C}"/>
              </a:ext>
            </a:extLst>
          </p:cNvPr>
          <p:cNvSpPr/>
          <p:nvPr userDrawn="1"/>
        </p:nvSpPr>
        <p:spPr>
          <a:xfrm>
            <a:off x="8375813" y="2367133"/>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5550"/>
                </a:lnTo>
                <a:close/>
              </a:path>
            </a:pathLst>
          </a:custGeom>
          <a:solidFill>
            <a:srgbClr val="EEF2F5"/>
          </a:solidFill>
          <a:ln w="11643" cap="flat">
            <a:noFill/>
            <a:prstDash val="solid"/>
            <a:miter/>
          </a:ln>
        </p:spPr>
        <p:txBody>
          <a:bodyPr rtlCol="0" anchor="ctr"/>
          <a:lstStyle/>
          <a:p>
            <a:endParaRPr lang="de-DE"/>
          </a:p>
        </p:txBody>
      </p:sp>
      <p:sp>
        <p:nvSpPr>
          <p:cNvPr id="426" name="Freihandform: Form 425">
            <a:extLst>
              <a:ext uri="{FF2B5EF4-FFF2-40B4-BE49-F238E27FC236}">
                <a16:creationId xmlns:a16="http://schemas.microsoft.com/office/drawing/2014/main" id="{5EF2422E-3B65-405D-A92A-FC38539348AE}"/>
              </a:ext>
            </a:extLst>
          </p:cNvPr>
          <p:cNvSpPr/>
          <p:nvPr userDrawn="1"/>
        </p:nvSpPr>
        <p:spPr>
          <a:xfrm>
            <a:off x="8375813" y="2721368"/>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427" name="Freihandform: Form 426">
            <a:extLst>
              <a:ext uri="{FF2B5EF4-FFF2-40B4-BE49-F238E27FC236}">
                <a16:creationId xmlns:a16="http://schemas.microsoft.com/office/drawing/2014/main" id="{7C3432CB-7D40-43FB-A958-E3C261C7469F}"/>
              </a:ext>
            </a:extLst>
          </p:cNvPr>
          <p:cNvSpPr/>
          <p:nvPr userDrawn="1"/>
        </p:nvSpPr>
        <p:spPr>
          <a:xfrm>
            <a:off x="8375813" y="3076769"/>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5550"/>
                </a:lnTo>
                <a:close/>
              </a:path>
            </a:pathLst>
          </a:custGeom>
          <a:solidFill>
            <a:srgbClr val="EEF2F5"/>
          </a:solidFill>
          <a:ln w="11643" cap="flat">
            <a:noFill/>
            <a:prstDash val="solid"/>
            <a:miter/>
          </a:ln>
        </p:spPr>
        <p:txBody>
          <a:bodyPr rtlCol="0" anchor="ctr"/>
          <a:lstStyle/>
          <a:p>
            <a:endParaRPr lang="de-DE"/>
          </a:p>
        </p:txBody>
      </p:sp>
      <p:sp>
        <p:nvSpPr>
          <p:cNvPr id="428" name="Freihandform: Form 427">
            <a:extLst>
              <a:ext uri="{FF2B5EF4-FFF2-40B4-BE49-F238E27FC236}">
                <a16:creationId xmlns:a16="http://schemas.microsoft.com/office/drawing/2014/main" id="{95CDAEC0-EF92-40D9-B669-FB01CC74ECF7}"/>
              </a:ext>
            </a:extLst>
          </p:cNvPr>
          <p:cNvSpPr/>
          <p:nvPr userDrawn="1"/>
        </p:nvSpPr>
        <p:spPr>
          <a:xfrm>
            <a:off x="8375813" y="3431004"/>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429" name="Freihandform: Form 428">
            <a:extLst>
              <a:ext uri="{FF2B5EF4-FFF2-40B4-BE49-F238E27FC236}">
                <a16:creationId xmlns:a16="http://schemas.microsoft.com/office/drawing/2014/main" id="{B918A736-A720-49F8-86AD-DB321FB14B75}"/>
              </a:ext>
            </a:extLst>
          </p:cNvPr>
          <p:cNvSpPr/>
          <p:nvPr userDrawn="1"/>
        </p:nvSpPr>
        <p:spPr>
          <a:xfrm>
            <a:off x="8375813" y="3786405"/>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6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430" name="Freihandform: Form 429">
            <a:extLst>
              <a:ext uri="{FF2B5EF4-FFF2-40B4-BE49-F238E27FC236}">
                <a16:creationId xmlns:a16="http://schemas.microsoft.com/office/drawing/2014/main" id="{CC0A0D46-E810-4C74-8A3D-EF4F2E9D55A7}"/>
              </a:ext>
            </a:extLst>
          </p:cNvPr>
          <p:cNvSpPr/>
          <p:nvPr userDrawn="1"/>
        </p:nvSpPr>
        <p:spPr>
          <a:xfrm>
            <a:off x="8375813" y="4140640"/>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431" name="Freihandform: Form 430">
            <a:extLst>
              <a:ext uri="{FF2B5EF4-FFF2-40B4-BE49-F238E27FC236}">
                <a16:creationId xmlns:a16="http://schemas.microsoft.com/office/drawing/2014/main" id="{34C0EB52-123E-44D9-9EC9-7D7BEF0ABD80}"/>
              </a:ext>
            </a:extLst>
          </p:cNvPr>
          <p:cNvSpPr/>
          <p:nvPr userDrawn="1"/>
        </p:nvSpPr>
        <p:spPr>
          <a:xfrm>
            <a:off x="8375813" y="4496041"/>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6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432" name="Freihandform: Form 431">
            <a:extLst>
              <a:ext uri="{FF2B5EF4-FFF2-40B4-BE49-F238E27FC236}">
                <a16:creationId xmlns:a16="http://schemas.microsoft.com/office/drawing/2014/main" id="{5219E8F1-626A-4690-864E-3909F2395641}"/>
              </a:ext>
            </a:extLst>
          </p:cNvPr>
          <p:cNvSpPr/>
          <p:nvPr userDrawn="1"/>
        </p:nvSpPr>
        <p:spPr>
          <a:xfrm>
            <a:off x="8375813" y="4850276"/>
            <a:ext cx="180613" cy="196927"/>
          </a:xfrm>
          <a:custGeom>
            <a:avLst/>
            <a:gdLst>
              <a:gd name="connsiteX0" fmla="*/ 82733 w 180613"/>
              <a:gd name="connsiteY0" fmla="*/ 196927 h 196927"/>
              <a:gd name="connsiteX1" fmla="*/ 0 w 180613"/>
              <a:gd name="connsiteY1" fmla="*/ 196927 h 196927"/>
              <a:gd name="connsiteX2" fmla="*/ 96715 w 180613"/>
              <a:gd name="connsiteY2" fmla="*/ 99046 h 196927"/>
              <a:gd name="connsiteX3" fmla="*/ 0 w 180613"/>
              <a:gd name="connsiteY3" fmla="*/ 0 h 196927"/>
              <a:gd name="connsiteX4" fmla="*/ 83898 w 180613"/>
              <a:gd name="connsiteY4" fmla="*/ 0 h 196927"/>
              <a:gd name="connsiteX5" fmla="*/ 180613 w 180613"/>
              <a:gd name="connsiteY5" fmla="*/ 96716 h 19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7">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433" name="Freihandform: Form 432">
            <a:extLst>
              <a:ext uri="{FF2B5EF4-FFF2-40B4-BE49-F238E27FC236}">
                <a16:creationId xmlns:a16="http://schemas.microsoft.com/office/drawing/2014/main" id="{D51309D8-1401-412C-AF26-DDF972F4A03F}"/>
              </a:ext>
            </a:extLst>
          </p:cNvPr>
          <p:cNvSpPr/>
          <p:nvPr userDrawn="1"/>
        </p:nvSpPr>
        <p:spPr>
          <a:xfrm>
            <a:off x="8375813" y="5205677"/>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5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434" name="Freihandform: Form 433">
            <a:extLst>
              <a:ext uri="{FF2B5EF4-FFF2-40B4-BE49-F238E27FC236}">
                <a16:creationId xmlns:a16="http://schemas.microsoft.com/office/drawing/2014/main" id="{18C115C5-2AC9-4E5E-BDA3-03481CD7237E}"/>
              </a:ext>
            </a:extLst>
          </p:cNvPr>
          <p:cNvSpPr/>
          <p:nvPr userDrawn="1"/>
        </p:nvSpPr>
        <p:spPr>
          <a:xfrm>
            <a:off x="8375813" y="5559912"/>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5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435" name="Freihandform: Form 434">
            <a:extLst>
              <a:ext uri="{FF2B5EF4-FFF2-40B4-BE49-F238E27FC236}">
                <a16:creationId xmlns:a16="http://schemas.microsoft.com/office/drawing/2014/main" id="{6AF44250-C7AA-4392-96AF-9FBE14A0A151}"/>
              </a:ext>
            </a:extLst>
          </p:cNvPr>
          <p:cNvSpPr/>
          <p:nvPr userDrawn="1"/>
        </p:nvSpPr>
        <p:spPr>
          <a:xfrm>
            <a:off x="8375813" y="5915313"/>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5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436" name="Freihandform: Form 435">
            <a:extLst>
              <a:ext uri="{FF2B5EF4-FFF2-40B4-BE49-F238E27FC236}">
                <a16:creationId xmlns:a16="http://schemas.microsoft.com/office/drawing/2014/main" id="{FC7422D5-7BFD-49F1-8CF8-41977E51E586}"/>
              </a:ext>
            </a:extLst>
          </p:cNvPr>
          <p:cNvSpPr/>
          <p:nvPr userDrawn="1"/>
        </p:nvSpPr>
        <p:spPr>
          <a:xfrm>
            <a:off x="8375813" y="6270714"/>
            <a:ext cx="180613" cy="195761"/>
          </a:xfrm>
          <a:custGeom>
            <a:avLst/>
            <a:gdLst>
              <a:gd name="connsiteX0" fmla="*/ 82733 w 180613"/>
              <a:gd name="connsiteY0" fmla="*/ 195762 h 195761"/>
              <a:gd name="connsiteX1" fmla="*/ 0 w 180613"/>
              <a:gd name="connsiteY1" fmla="*/ 195762 h 195761"/>
              <a:gd name="connsiteX2" fmla="*/ 96715 w 180613"/>
              <a:gd name="connsiteY2" fmla="*/ 97881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7881"/>
                </a:lnTo>
                <a:lnTo>
                  <a:pt x="0" y="0"/>
                </a:lnTo>
                <a:lnTo>
                  <a:pt x="83898" y="0"/>
                </a:lnTo>
                <a:lnTo>
                  <a:pt x="180613" y="95550"/>
                </a:lnTo>
                <a:close/>
              </a:path>
            </a:pathLst>
          </a:custGeom>
          <a:solidFill>
            <a:srgbClr val="EEF2F5"/>
          </a:solidFill>
          <a:ln w="11643" cap="flat">
            <a:noFill/>
            <a:prstDash val="solid"/>
            <a:miter/>
          </a:ln>
        </p:spPr>
        <p:txBody>
          <a:bodyPr rtlCol="0" anchor="ctr"/>
          <a:lstStyle/>
          <a:p>
            <a:endParaRPr lang="de-DE"/>
          </a:p>
        </p:txBody>
      </p:sp>
      <p:sp>
        <p:nvSpPr>
          <p:cNvPr id="437" name="Freihandform: Form 436">
            <a:extLst>
              <a:ext uri="{FF2B5EF4-FFF2-40B4-BE49-F238E27FC236}">
                <a16:creationId xmlns:a16="http://schemas.microsoft.com/office/drawing/2014/main" id="{E943456F-C9D7-440F-BAE7-3340B9DC6330}"/>
              </a:ext>
            </a:extLst>
          </p:cNvPr>
          <p:cNvSpPr/>
          <p:nvPr userDrawn="1"/>
        </p:nvSpPr>
        <p:spPr>
          <a:xfrm>
            <a:off x="8375813" y="6624949"/>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5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438" name="Freihandform: Form 437">
            <a:extLst>
              <a:ext uri="{FF2B5EF4-FFF2-40B4-BE49-F238E27FC236}">
                <a16:creationId xmlns:a16="http://schemas.microsoft.com/office/drawing/2014/main" id="{51CAB98F-4CBB-4D06-A263-949D791C9F0B}"/>
              </a:ext>
            </a:extLst>
          </p:cNvPr>
          <p:cNvSpPr/>
          <p:nvPr userDrawn="1"/>
        </p:nvSpPr>
        <p:spPr>
          <a:xfrm>
            <a:off x="8721892" y="2002410"/>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439" name="Freihandform: Form 438">
            <a:extLst>
              <a:ext uri="{FF2B5EF4-FFF2-40B4-BE49-F238E27FC236}">
                <a16:creationId xmlns:a16="http://schemas.microsoft.com/office/drawing/2014/main" id="{62F4C308-3870-47E2-8215-AAF8FAAB7155}"/>
              </a:ext>
            </a:extLst>
          </p:cNvPr>
          <p:cNvSpPr/>
          <p:nvPr userDrawn="1"/>
        </p:nvSpPr>
        <p:spPr>
          <a:xfrm>
            <a:off x="8721892" y="235781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40" name="Freihandform: Form 439">
            <a:extLst>
              <a:ext uri="{FF2B5EF4-FFF2-40B4-BE49-F238E27FC236}">
                <a16:creationId xmlns:a16="http://schemas.microsoft.com/office/drawing/2014/main" id="{D7322EBB-EAEE-4A42-9AD7-53B76C52A248}"/>
              </a:ext>
            </a:extLst>
          </p:cNvPr>
          <p:cNvSpPr/>
          <p:nvPr userDrawn="1"/>
        </p:nvSpPr>
        <p:spPr>
          <a:xfrm>
            <a:off x="8721892" y="2712046"/>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441" name="Freihandform: Form 440">
            <a:extLst>
              <a:ext uri="{FF2B5EF4-FFF2-40B4-BE49-F238E27FC236}">
                <a16:creationId xmlns:a16="http://schemas.microsoft.com/office/drawing/2014/main" id="{2F1B8135-9A4E-476E-8711-64C2C031A7D4}"/>
              </a:ext>
            </a:extLst>
          </p:cNvPr>
          <p:cNvSpPr/>
          <p:nvPr userDrawn="1"/>
        </p:nvSpPr>
        <p:spPr>
          <a:xfrm>
            <a:off x="8721892" y="3067447"/>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42" name="Freihandform: Form 441">
            <a:extLst>
              <a:ext uri="{FF2B5EF4-FFF2-40B4-BE49-F238E27FC236}">
                <a16:creationId xmlns:a16="http://schemas.microsoft.com/office/drawing/2014/main" id="{6FC17601-18E6-4BF7-A8D1-2826F0BE14DB}"/>
              </a:ext>
            </a:extLst>
          </p:cNvPr>
          <p:cNvSpPr/>
          <p:nvPr userDrawn="1"/>
        </p:nvSpPr>
        <p:spPr>
          <a:xfrm>
            <a:off x="8721892" y="3421682"/>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443" name="Freihandform: Form 442">
            <a:extLst>
              <a:ext uri="{FF2B5EF4-FFF2-40B4-BE49-F238E27FC236}">
                <a16:creationId xmlns:a16="http://schemas.microsoft.com/office/drawing/2014/main" id="{14285465-FDDA-4690-A394-8C87D559E31D}"/>
              </a:ext>
            </a:extLst>
          </p:cNvPr>
          <p:cNvSpPr/>
          <p:nvPr userDrawn="1"/>
        </p:nvSpPr>
        <p:spPr>
          <a:xfrm>
            <a:off x="8721892" y="3777083"/>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44" name="Freihandform: Form 443">
            <a:extLst>
              <a:ext uri="{FF2B5EF4-FFF2-40B4-BE49-F238E27FC236}">
                <a16:creationId xmlns:a16="http://schemas.microsoft.com/office/drawing/2014/main" id="{EF5CE05F-09D9-4E8A-A64E-CC6C5BB6F1A5}"/>
              </a:ext>
            </a:extLst>
          </p:cNvPr>
          <p:cNvSpPr/>
          <p:nvPr userDrawn="1"/>
        </p:nvSpPr>
        <p:spPr>
          <a:xfrm>
            <a:off x="8721892" y="4132484"/>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45" name="Freihandform: Form 444">
            <a:extLst>
              <a:ext uri="{FF2B5EF4-FFF2-40B4-BE49-F238E27FC236}">
                <a16:creationId xmlns:a16="http://schemas.microsoft.com/office/drawing/2014/main" id="{252B6EA4-1D20-403F-A67B-8BCEBA7181EA}"/>
              </a:ext>
            </a:extLst>
          </p:cNvPr>
          <p:cNvSpPr/>
          <p:nvPr userDrawn="1"/>
        </p:nvSpPr>
        <p:spPr>
          <a:xfrm>
            <a:off x="8721892" y="4486719"/>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46" name="Freihandform: Form 445">
            <a:extLst>
              <a:ext uri="{FF2B5EF4-FFF2-40B4-BE49-F238E27FC236}">
                <a16:creationId xmlns:a16="http://schemas.microsoft.com/office/drawing/2014/main" id="{B34E7EF8-659D-41D0-A7E6-F80D2A72E4F5}"/>
              </a:ext>
            </a:extLst>
          </p:cNvPr>
          <p:cNvSpPr/>
          <p:nvPr userDrawn="1"/>
        </p:nvSpPr>
        <p:spPr>
          <a:xfrm>
            <a:off x="8721892" y="4842120"/>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47" name="Freihandform: Form 446">
            <a:extLst>
              <a:ext uri="{FF2B5EF4-FFF2-40B4-BE49-F238E27FC236}">
                <a16:creationId xmlns:a16="http://schemas.microsoft.com/office/drawing/2014/main" id="{0755A084-00C6-4064-9BC1-07F7BB9E8B25}"/>
              </a:ext>
            </a:extLst>
          </p:cNvPr>
          <p:cNvSpPr/>
          <p:nvPr userDrawn="1"/>
        </p:nvSpPr>
        <p:spPr>
          <a:xfrm>
            <a:off x="8721892" y="5196355"/>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448" name="Freihandform: Form 447">
            <a:extLst>
              <a:ext uri="{FF2B5EF4-FFF2-40B4-BE49-F238E27FC236}">
                <a16:creationId xmlns:a16="http://schemas.microsoft.com/office/drawing/2014/main" id="{EC6887F2-DD05-4AFE-B004-C0A73966DD5E}"/>
              </a:ext>
            </a:extLst>
          </p:cNvPr>
          <p:cNvSpPr/>
          <p:nvPr userDrawn="1"/>
        </p:nvSpPr>
        <p:spPr>
          <a:xfrm>
            <a:off x="8721892" y="5551755"/>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49" name="Freihandform: Form 448">
            <a:extLst>
              <a:ext uri="{FF2B5EF4-FFF2-40B4-BE49-F238E27FC236}">
                <a16:creationId xmlns:a16="http://schemas.microsoft.com/office/drawing/2014/main" id="{A49E266A-420E-492F-9080-574F846C1DBD}"/>
              </a:ext>
            </a:extLst>
          </p:cNvPr>
          <p:cNvSpPr/>
          <p:nvPr userDrawn="1"/>
        </p:nvSpPr>
        <p:spPr>
          <a:xfrm>
            <a:off x="8721892" y="590599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450" name="Freihandform: Form 449">
            <a:extLst>
              <a:ext uri="{FF2B5EF4-FFF2-40B4-BE49-F238E27FC236}">
                <a16:creationId xmlns:a16="http://schemas.microsoft.com/office/drawing/2014/main" id="{AEC0C683-94C7-4C89-B770-8C0D416A44C7}"/>
              </a:ext>
            </a:extLst>
          </p:cNvPr>
          <p:cNvSpPr/>
          <p:nvPr userDrawn="1"/>
        </p:nvSpPr>
        <p:spPr>
          <a:xfrm>
            <a:off x="8721892" y="626139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51" name="Freihandform: Form 450">
            <a:extLst>
              <a:ext uri="{FF2B5EF4-FFF2-40B4-BE49-F238E27FC236}">
                <a16:creationId xmlns:a16="http://schemas.microsoft.com/office/drawing/2014/main" id="{3270C365-CF3A-47A7-889C-ADD47E29F3FB}"/>
              </a:ext>
            </a:extLst>
          </p:cNvPr>
          <p:cNvSpPr/>
          <p:nvPr userDrawn="1"/>
        </p:nvSpPr>
        <p:spPr>
          <a:xfrm>
            <a:off x="8721892" y="6615627"/>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7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7"/>
                </a:lnTo>
                <a:close/>
              </a:path>
            </a:pathLst>
          </a:custGeom>
          <a:solidFill>
            <a:srgbClr val="EEF2F5"/>
          </a:solidFill>
          <a:ln w="11643" cap="flat">
            <a:noFill/>
            <a:prstDash val="solid"/>
            <a:miter/>
          </a:ln>
        </p:spPr>
        <p:txBody>
          <a:bodyPr rtlCol="0" anchor="ctr"/>
          <a:lstStyle/>
          <a:p>
            <a:endParaRPr lang="de-DE"/>
          </a:p>
        </p:txBody>
      </p:sp>
      <p:sp>
        <p:nvSpPr>
          <p:cNvPr id="452" name="Freihandform: Form 451">
            <a:extLst>
              <a:ext uri="{FF2B5EF4-FFF2-40B4-BE49-F238E27FC236}">
                <a16:creationId xmlns:a16="http://schemas.microsoft.com/office/drawing/2014/main" id="{26027323-4EC1-4CE3-A800-FC54F6FA3CC5}"/>
              </a:ext>
            </a:extLst>
          </p:cNvPr>
          <p:cNvSpPr/>
          <p:nvPr userDrawn="1"/>
        </p:nvSpPr>
        <p:spPr>
          <a:xfrm>
            <a:off x="9069136" y="1994253"/>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53" name="Freihandform: Form 452">
            <a:extLst>
              <a:ext uri="{FF2B5EF4-FFF2-40B4-BE49-F238E27FC236}">
                <a16:creationId xmlns:a16="http://schemas.microsoft.com/office/drawing/2014/main" id="{FEAF7BFB-37DF-46E2-B375-619668E31A63}"/>
              </a:ext>
            </a:extLst>
          </p:cNvPr>
          <p:cNvSpPr/>
          <p:nvPr userDrawn="1"/>
        </p:nvSpPr>
        <p:spPr>
          <a:xfrm>
            <a:off x="9069136" y="2348489"/>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54" name="Freihandform: Form 453">
            <a:extLst>
              <a:ext uri="{FF2B5EF4-FFF2-40B4-BE49-F238E27FC236}">
                <a16:creationId xmlns:a16="http://schemas.microsoft.com/office/drawing/2014/main" id="{FD5C6D0C-1BC8-4A1C-B6D3-6B1F2F12554E}"/>
              </a:ext>
            </a:extLst>
          </p:cNvPr>
          <p:cNvSpPr/>
          <p:nvPr userDrawn="1"/>
        </p:nvSpPr>
        <p:spPr>
          <a:xfrm>
            <a:off x="9069136" y="2703889"/>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55" name="Freihandform: Form 454">
            <a:extLst>
              <a:ext uri="{FF2B5EF4-FFF2-40B4-BE49-F238E27FC236}">
                <a16:creationId xmlns:a16="http://schemas.microsoft.com/office/drawing/2014/main" id="{A78779BD-37D4-49F3-88CC-B8EBBFCA2551}"/>
              </a:ext>
            </a:extLst>
          </p:cNvPr>
          <p:cNvSpPr/>
          <p:nvPr userDrawn="1"/>
        </p:nvSpPr>
        <p:spPr>
          <a:xfrm>
            <a:off x="9069136" y="3058125"/>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56" name="Freihandform: Form 455">
            <a:extLst>
              <a:ext uri="{FF2B5EF4-FFF2-40B4-BE49-F238E27FC236}">
                <a16:creationId xmlns:a16="http://schemas.microsoft.com/office/drawing/2014/main" id="{ADF13FA3-CD5F-4BCC-8A70-81E183EC3EB7}"/>
              </a:ext>
            </a:extLst>
          </p:cNvPr>
          <p:cNvSpPr/>
          <p:nvPr userDrawn="1"/>
        </p:nvSpPr>
        <p:spPr>
          <a:xfrm>
            <a:off x="9069136" y="3413526"/>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57" name="Freihandform: Form 456">
            <a:extLst>
              <a:ext uri="{FF2B5EF4-FFF2-40B4-BE49-F238E27FC236}">
                <a16:creationId xmlns:a16="http://schemas.microsoft.com/office/drawing/2014/main" id="{C201908D-C044-4D76-8D1A-438321DC7D12}"/>
              </a:ext>
            </a:extLst>
          </p:cNvPr>
          <p:cNvSpPr/>
          <p:nvPr userDrawn="1"/>
        </p:nvSpPr>
        <p:spPr>
          <a:xfrm>
            <a:off x="9069136" y="3767761"/>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58" name="Freihandform: Form 457">
            <a:extLst>
              <a:ext uri="{FF2B5EF4-FFF2-40B4-BE49-F238E27FC236}">
                <a16:creationId xmlns:a16="http://schemas.microsoft.com/office/drawing/2014/main" id="{D66CA348-96DF-49E0-9A09-19D76A480531}"/>
              </a:ext>
            </a:extLst>
          </p:cNvPr>
          <p:cNvSpPr/>
          <p:nvPr userDrawn="1"/>
        </p:nvSpPr>
        <p:spPr>
          <a:xfrm>
            <a:off x="9069136" y="4123162"/>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59" name="Freihandform: Form 458">
            <a:extLst>
              <a:ext uri="{FF2B5EF4-FFF2-40B4-BE49-F238E27FC236}">
                <a16:creationId xmlns:a16="http://schemas.microsoft.com/office/drawing/2014/main" id="{73DB73DF-6673-48E9-B28E-8EC17635427D}"/>
              </a:ext>
            </a:extLst>
          </p:cNvPr>
          <p:cNvSpPr/>
          <p:nvPr userDrawn="1"/>
        </p:nvSpPr>
        <p:spPr>
          <a:xfrm>
            <a:off x="9069136" y="4477397"/>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60" name="Freihandform: Form 459">
            <a:extLst>
              <a:ext uri="{FF2B5EF4-FFF2-40B4-BE49-F238E27FC236}">
                <a16:creationId xmlns:a16="http://schemas.microsoft.com/office/drawing/2014/main" id="{2AC000E1-63D7-4436-A71E-7F6A5657A1C6}"/>
              </a:ext>
            </a:extLst>
          </p:cNvPr>
          <p:cNvSpPr/>
          <p:nvPr userDrawn="1"/>
        </p:nvSpPr>
        <p:spPr>
          <a:xfrm>
            <a:off x="9069136" y="4832797"/>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61" name="Freihandform: Form 460">
            <a:extLst>
              <a:ext uri="{FF2B5EF4-FFF2-40B4-BE49-F238E27FC236}">
                <a16:creationId xmlns:a16="http://schemas.microsoft.com/office/drawing/2014/main" id="{D1CABC6A-77D1-495C-8BC3-9779693109C5}"/>
              </a:ext>
            </a:extLst>
          </p:cNvPr>
          <p:cNvSpPr/>
          <p:nvPr userDrawn="1"/>
        </p:nvSpPr>
        <p:spPr>
          <a:xfrm>
            <a:off x="9069136" y="5187033"/>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62" name="Freihandform: Form 461">
            <a:extLst>
              <a:ext uri="{FF2B5EF4-FFF2-40B4-BE49-F238E27FC236}">
                <a16:creationId xmlns:a16="http://schemas.microsoft.com/office/drawing/2014/main" id="{7EAB2106-7444-47F6-AF61-2FC7C13BD6CC}"/>
              </a:ext>
            </a:extLst>
          </p:cNvPr>
          <p:cNvSpPr/>
          <p:nvPr userDrawn="1"/>
        </p:nvSpPr>
        <p:spPr>
          <a:xfrm>
            <a:off x="9069136" y="5542434"/>
            <a:ext cx="214405" cy="231884"/>
          </a:xfrm>
          <a:custGeom>
            <a:avLst/>
            <a:gdLst>
              <a:gd name="connsiteX0" fmla="*/ 97881 w 214405"/>
              <a:gd name="connsiteY0" fmla="*/ 231884 h 231884"/>
              <a:gd name="connsiteX1" fmla="*/ 0 w 214405"/>
              <a:gd name="connsiteY1" fmla="*/ 231884 h 231884"/>
              <a:gd name="connsiteX2" fmla="*/ 114194 w 214405"/>
              <a:gd name="connsiteY2" fmla="*/ 117690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63" name="Freihandform: Form 462">
            <a:extLst>
              <a:ext uri="{FF2B5EF4-FFF2-40B4-BE49-F238E27FC236}">
                <a16:creationId xmlns:a16="http://schemas.microsoft.com/office/drawing/2014/main" id="{3AB53398-93E1-4699-9310-0395816CB2E8}"/>
              </a:ext>
            </a:extLst>
          </p:cNvPr>
          <p:cNvSpPr/>
          <p:nvPr userDrawn="1"/>
        </p:nvSpPr>
        <p:spPr>
          <a:xfrm>
            <a:off x="9069136" y="5896669"/>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64" name="Freihandform: Form 463">
            <a:extLst>
              <a:ext uri="{FF2B5EF4-FFF2-40B4-BE49-F238E27FC236}">
                <a16:creationId xmlns:a16="http://schemas.microsoft.com/office/drawing/2014/main" id="{4CCB3846-2B55-4B55-BF75-8867C7C59B82}"/>
              </a:ext>
            </a:extLst>
          </p:cNvPr>
          <p:cNvSpPr/>
          <p:nvPr userDrawn="1"/>
        </p:nvSpPr>
        <p:spPr>
          <a:xfrm>
            <a:off x="9069136" y="6252070"/>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65" name="Freihandform: Form 464">
            <a:extLst>
              <a:ext uri="{FF2B5EF4-FFF2-40B4-BE49-F238E27FC236}">
                <a16:creationId xmlns:a16="http://schemas.microsoft.com/office/drawing/2014/main" id="{40A79061-F4B0-42D9-9BD3-FD4BCED5445B}"/>
              </a:ext>
            </a:extLst>
          </p:cNvPr>
          <p:cNvSpPr/>
          <p:nvPr userDrawn="1"/>
        </p:nvSpPr>
        <p:spPr>
          <a:xfrm>
            <a:off x="9069136" y="6607470"/>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466" name="Freihandform: Form 465">
            <a:extLst>
              <a:ext uri="{FF2B5EF4-FFF2-40B4-BE49-F238E27FC236}">
                <a16:creationId xmlns:a16="http://schemas.microsoft.com/office/drawing/2014/main" id="{943EE673-B8FD-4F26-8BD5-4324C5F8C0F6}"/>
              </a:ext>
            </a:extLst>
          </p:cNvPr>
          <p:cNvSpPr/>
          <p:nvPr userDrawn="1"/>
        </p:nvSpPr>
        <p:spPr>
          <a:xfrm>
            <a:off x="9415215" y="1984931"/>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467" name="Freihandform: Form 466">
            <a:extLst>
              <a:ext uri="{FF2B5EF4-FFF2-40B4-BE49-F238E27FC236}">
                <a16:creationId xmlns:a16="http://schemas.microsoft.com/office/drawing/2014/main" id="{87A53D99-9883-4DF3-8F12-7929E8D22C53}"/>
              </a:ext>
            </a:extLst>
          </p:cNvPr>
          <p:cNvSpPr/>
          <p:nvPr userDrawn="1"/>
        </p:nvSpPr>
        <p:spPr>
          <a:xfrm>
            <a:off x="9415215" y="2339167"/>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68" name="Freihandform: Form 467">
            <a:extLst>
              <a:ext uri="{FF2B5EF4-FFF2-40B4-BE49-F238E27FC236}">
                <a16:creationId xmlns:a16="http://schemas.microsoft.com/office/drawing/2014/main" id="{63252D08-D82D-4E5D-B69D-3C692A2048C4}"/>
              </a:ext>
            </a:extLst>
          </p:cNvPr>
          <p:cNvSpPr/>
          <p:nvPr userDrawn="1"/>
        </p:nvSpPr>
        <p:spPr>
          <a:xfrm>
            <a:off x="9415215" y="2694568"/>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69" name="Freihandform: Form 468">
            <a:extLst>
              <a:ext uri="{FF2B5EF4-FFF2-40B4-BE49-F238E27FC236}">
                <a16:creationId xmlns:a16="http://schemas.microsoft.com/office/drawing/2014/main" id="{2D96FD4E-6BD4-4E95-B758-5237E3AF6CAC}"/>
              </a:ext>
            </a:extLst>
          </p:cNvPr>
          <p:cNvSpPr/>
          <p:nvPr userDrawn="1"/>
        </p:nvSpPr>
        <p:spPr>
          <a:xfrm>
            <a:off x="9415215" y="3048803"/>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70" name="Freihandform: Form 469">
            <a:extLst>
              <a:ext uri="{FF2B5EF4-FFF2-40B4-BE49-F238E27FC236}">
                <a16:creationId xmlns:a16="http://schemas.microsoft.com/office/drawing/2014/main" id="{E226C185-80E2-4945-B19A-87F6D324436B}"/>
              </a:ext>
            </a:extLst>
          </p:cNvPr>
          <p:cNvSpPr/>
          <p:nvPr userDrawn="1"/>
        </p:nvSpPr>
        <p:spPr>
          <a:xfrm>
            <a:off x="9415215" y="3404203"/>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71" name="Freihandform: Form 470">
            <a:extLst>
              <a:ext uri="{FF2B5EF4-FFF2-40B4-BE49-F238E27FC236}">
                <a16:creationId xmlns:a16="http://schemas.microsoft.com/office/drawing/2014/main" id="{8216F4B4-E4AF-4EE5-A82E-249143E44EB1}"/>
              </a:ext>
            </a:extLst>
          </p:cNvPr>
          <p:cNvSpPr/>
          <p:nvPr userDrawn="1"/>
        </p:nvSpPr>
        <p:spPr>
          <a:xfrm>
            <a:off x="9415215" y="3758439"/>
            <a:ext cx="230718" cy="251693"/>
          </a:xfrm>
          <a:custGeom>
            <a:avLst/>
            <a:gdLst>
              <a:gd name="connsiteX0" fmla="*/ 106037 w 230718"/>
              <a:gd name="connsiteY0" fmla="*/ 251694 h 251693"/>
              <a:gd name="connsiteX1" fmla="*/ 0 w 230718"/>
              <a:gd name="connsiteY1" fmla="*/ 251694 h 251693"/>
              <a:gd name="connsiteX2" fmla="*/ 123516 w 230718"/>
              <a:gd name="connsiteY2" fmla="*/ 127012 h 251693"/>
              <a:gd name="connsiteX3" fmla="*/ 0 w 230718"/>
              <a:gd name="connsiteY3" fmla="*/ 0 h 251693"/>
              <a:gd name="connsiteX4" fmla="*/ 108368 w 230718"/>
              <a:gd name="connsiteY4" fmla="*/ 0 h 251693"/>
              <a:gd name="connsiteX5" fmla="*/ 230719 w 230718"/>
              <a:gd name="connsiteY5" fmla="*/ 123516 h 2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1693">
                <a:moveTo>
                  <a:pt x="106037" y="251694"/>
                </a:moveTo>
                <a:lnTo>
                  <a:pt x="0" y="251694"/>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72" name="Freihandform: Form 471">
            <a:extLst>
              <a:ext uri="{FF2B5EF4-FFF2-40B4-BE49-F238E27FC236}">
                <a16:creationId xmlns:a16="http://schemas.microsoft.com/office/drawing/2014/main" id="{C3611650-5A39-417A-8E28-06A016589A86}"/>
              </a:ext>
            </a:extLst>
          </p:cNvPr>
          <p:cNvSpPr/>
          <p:nvPr userDrawn="1"/>
        </p:nvSpPr>
        <p:spPr>
          <a:xfrm>
            <a:off x="9415215" y="4113840"/>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73" name="Freihandform: Form 472">
            <a:extLst>
              <a:ext uri="{FF2B5EF4-FFF2-40B4-BE49-F238E27FC236}">
                <a16:creationId xmlns:a16="http://schemas.microsoft.com/office/drawing/2014/main" id="{A4834F6A-C40A-4A2D-BB8B-EF97775C175E}"/>
              </a:ext>
            </a:extLst>
          </p:cNvPr>
          <p:cNvSpPr/>
          <p:nvPr userDrawn="1"/>
        </p:nvSpPr>
        <p:spPr>
          <a:xfrm>
            <a:off x="9415215" y="4469240"/>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474" name="Freihandform: Form 473">
            <a:extLst>
              <a:ext uri="{FF2B5EF4-FFF2-40B4-BE49-F238E27FC236}">
                <a16:creationId xmlns:a16="http://schemas.microsoft.com/office/drawing/2014/main" id="{BD3150AE-B016-44F0-AD8A-CC24BB0B8DCC}"/>
              </a:ext>
            </a:extLst>
          </p:cNvPr>
          <p:cNvSpPr/>
          <p:nvPr userDrawn="1"/>
        </p:nvSpPr>
        <p:spPr>
          <a:xfrm>
            <a:off x="9415215" y="4823475"/>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75" name="Freihandform: Form 474">
            <a:extLst>
              <a:ext uri="{FF2B5EF4-FFF2-40B4-BE49-F238E27FC236}">
                <a16:creationId xmlns:a16="http://schemas.microsoft.com/office/drawing/2014/main" id="{8F46F2FC-CCE2-4282-AA26-153D1EA218A1}"/>
              </a:ext>
            </a:extLst>
          </p:cNvPr>
          <p:cNvSpPr/>
          <p:nvPr userDrawn="1"/>
        </p:nvSpPr>
        <p:spPr>
          <a:xfrm>
            <a:off x="9415215" y="5178876"/>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476" name="Freihandform: Form 475">
            <a:extLst>
              <a:ext uri="{FF2B5EF4-FFF2-40B4-BE49-F238E27FC236}">
                <a16:creationId xmlns:a16="http://schemas.microsoft.com/office/drawing/2014/main" id="{A29055BD-1B52-4B46-A495-DD92BB1DBC0E}"/>
              </a:ext>
            </a:extLst>
          </p:cNvPr>
          <p:cNvSpPr/>
          <p:nvPr userDrawn="1"/>
        </p:nvSpPr>
        <p:spPr>
          <a:xfrm>
            <a:off x="9415215" y="5533111"/>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77" name="Freihandform: Form 476">
            <a:extLst>
              <a:ext uri="{FF2B5EF4-FFF2-40B4-BE49-F238E27FC236}">
                <a16:creationId xmlns:a16="http://schemas.microsoft.com/office/drawing/2014/main" id="{D44339B8-50B8-4AC9-8B2C-02D44C591DF6}"/>
              </a:ext>
            </a:extLst>
          </p:cNvPr>
          <p:cNvSpPr/>
          <p:nvPr userDrawn="1"/>
        </p:nvSpPr>
        <p:spPr>
          <a:xfrm>
            <a:off x="9415215" y="5888512"/>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478" name="Freihandform: Form 477">
            <a:extLst>
              <a:ext uri="{FF2B5EF4-FFF2-40B4-BE49-F238E27FC236}">
                <a16:creationId xmlns:a16="http://schemas.microsoft.com/office/drawing/2014/main" id="{66AF7D49-3A28-449B-B645-34567CF2F4E2}"/>
              </a:ext>
            </a:extLst>
          </p:cNvPr>
          <p:cNvSpPr/>
          <p:nvPr userDrawn="1"/>
        </p:nvSpPr>
        <p:spPr>
          <a:xfrm>
            <a:off x="9415215" y="6242748"/>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479" name="Freihandform: Form 478">
            <a:extLst>
              <a:ext uri="{FF2B5EF4-FFF2-40B4-BE49-F238E27FC236}">
                <a16:creationId xmlns:a16="http://schemas.microsoft.com/office/drawing/2014/main" id="{F2247E83-ADCA-4D56-80E1-AFB3483E8B0F}"/>
              </a:ext>
            </a:extLst>
          </p:cNvPr>
          <p:cNvSpPr/>
          <p:nvPr userDrawn="1"/>
        </p:nvSpPr>
        <p:spPr>
          <a:xfrm>
            <a:off x="9415215" y="6598148"/>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480" name="Freihandform: Form 479">
            <a:extLst>
              <a:ext uri="{FF2B5EF4-FFF2-40B4-BE49-F238E27FC236}">
                <a16:creationId xmlns:a16="http://schemas.microsoft.com/office/drawing/2014/main" id="{2A4D62B8-F7F3-4271-9A21-481EA11F2C07}"/>
              </a:ext>
            </a:extLst>
          </p:cNvPr>
          <p:cNvSpPr/>
          <p:nvPr userDrawn="1"/>
        </p:nvSpPr>
        <p:spPr>
          <a:xfrm>
            <a:off x="9761293" y="1975610"/>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81" name="Freihandform: Form 480">
            <a:extLst>
              <a:ext uri="{FF2B5EF4-FFF2-40B4-BE49-F238E27FC236}">
                <a16:creationId xmlns:a16="http://schemas.microsoft.com/office/drawing/2014/main" id="{4DF1C417-D96B-403C-8543-89A9B26955F5}"/>
              </a:ext>
            </a:extLst>
          </p:cNvPr>
          <p:cNvSpPr/>
          <p:nvPr userDrawn="1"/>
        </p:nvSpPr>
        <p:spPr>
          <a:xfrm>
            <a:off x="9761293" y="2331010"/>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82" name="Freihandform: Form 481">
            <a:extLst>
              <a:ext uri="{FF2B5EF4-FFF2-40B4-BE49-F238E27FC236}">
                <a16:creationId xmlns:a16="http://schemas.microsoft.com/office/drawing/2014/main" id="{88DE78C6-B3E8-4EA0-AC89-A5BAEF371677}"/>
              </a:ext>
            </a:extLst>
          </p:cNvPr>
          <p:cNvSpPr/>
          <p:nvPr userDrawn="1"/>
        </p:nvSpPr>
        <p:spPr>
          <a:xfrm>
            <a:off x="9761293" y="2685246"/>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83" name="Freihandform: Form 482">
            <a:extLst>
              <a:ext uri="{FF2B5EF4-FFF2-40B4-BE49-F238E27FC236}">
                <a16:creationId xmlns:a16="http://schemas.microsoft.com/office/drawing/2014/main" id="{7E5B19BA-DB7F-4287-886F-9833AAC59D5F}"/>
              </a:ext>
            </a:extLst>
          </p:cNvPr>
          <p:cNvSpPr/>
          <p:nvPr userDrawn="1"/>
        </p:nvSpPr>
        <p:spPr>
          <a:xfrm>
            <a:off x="9761293" y="3040646"/>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84" name="Freihandform: Form 483">
            <a:extLst>
              <a:ext uri="{FF2B5EF4-FFF2-40B4-BE49-F238E27FC236}">
                <a16:creationId xmlns:a16="http://schemas.microsoft.com/office/drawing/2014/main" id="{292EFE73-2F46-4190-B4FC-3E703117A105}"/>
              </a:ext>
            </a:extLst>
          </p:cNvPr>
          <p:cNvSpPr/>
          <p:nvPr userDrawn="1"/>
        </p:nvSpPr>
        <p:spPr>
          <a:xfrm>
            <a:off x="9761293" y="3394882"/>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85" name="Freihandform: Form 484">
            <a:extLst>
              <a:ext uri="{FF2B5EF4-FFF2-40B4-BE49-F238E27FC236}">
                <a16:creationId xmlns:a16="http://schemas.microsoft.com/office/drawing/2014/main" id="{8200EA12-ED68-4A99-80A6-A22CF802AF1C}"/>
              </a:ext>
            </a:extLst>
          </p:cNvPr>
          <p:cNvSpPr/>
          <p:nvPr userDrawn="1"/>
        </p:nvSpPr>
        <p:spPr>
          <a:xfrm>
            <a:off x="9761293" y="3750282"/>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86" name="Freihandform: Form 485">
            <a:extLst>
              <a:ext uri="{FF2B5EF4-FFF2-40B4-BE49-F238E27FC236}">
                <a16:creationId xmlns:a16="http://schemas.microsoft.com/office/drawing/2014/main" id="{F786CFD9-D7C8-441E-B62F-0EB92655CAFC}"/>
              </a:ext>
            </a:extLst>
          </p:cNvPr>
          <p:cNvSpPr/>
          <p:nvPr userDrawn="1"/>
        </p:nvSpPr>
        <p:spPr>
          <a:xfrm>
            <a:off x="9761293" y="4104518"/>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487" name="Freihandform: Form 486">
            <a:extLst>
              <a:ext uri="{FF2B5EF4-FFF2-40B4-BE49-F238E27FC236}">
                <a16:creationId xmlns:a16="http://schemas.microsoft.com/office/drawing/2014/main" id="{01FD0002-F436-4142-A628-D55068EAF9A4}"/>
              </a:ext>
            </a:extLst>
          </p:cNvPr>
          <p:cNvSpPr/>
          <p:nvPr userDrawn="1"/>
        </p:nvSpPr>
        <p:spPr>
          <a:xfrm>
            <a:off x="9761293" y="4459918"/>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88" name="Freihandform: Form 487">
            <a:extLst>
              <a:ext uri="{FF2B5EF4-FFF2-40B4-BE49-F238E27FC236}">
                <a16:creationId xmlns:a16="http://schemas.microsoft.com/office/drawing/2014/main" id="{06660CCF-FEE4-4A5F-8E5C-895C66A8B07F}"/>
              </a:ext>
            </a:extLst>
          </p:cNvPr>
          <p:cNvSpPr/>
          <p:nvPr userDrawn="1"/>
        </p:nvSpPr>
        <p:spPr>
          <a:xfrm>
            <a:off x="9761293" y="4814154"/>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489" name="Freihandform: Form 488">
            <a:extLst>
              <a:ext uri="{FF2B5EF4-FFF2-40B4-BE49-F238E27FC236}">
                <a16:creationId xmlns:a16="http://schemas.microsoft.com/office/drawing/2014/main" id="{6E41AC2D-718A-468C-AC62-C1169CCB8D98}"/>
              </a:ext>
            </a:extLst>
          </p:cNvPr>
          <p:cNvSpPr/>
          <p:nvPr userDrawn="1"/>
        </p:nvSpPr>
        <p:spPr>
          <a:xfrm>
            <a:off x="9761293" y="5169554"/>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90" name="Freihandform: Form 489">
            <a:extLst>
              <a:ext uri="{FF2B5EF4-FFF2-40B4-BE49-F238E27FC236}">
                <a16:creationId xmlns:a16="http://schemas.microsoft.com/office/drawing/2014/main" id="{4BE823B6-3CF5-4C0A-8FBC-8BF3D89E62E6}"/>
              </a:ext>
            </a:extLst>
          </p:cNvPr>
          <p:cNvSpPr/>
          <p:nvPr userDrawn="1"/>
        </p:nvSpPr>
        <p:spPr>
          <a:xfrm>
            <a:off x="9761293" y="5523790"/>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491" name="Freihandform: Form 490">
            <a:extLst>
              <a:ext uri="{FF2B5EF4-FFF2-40B4-BE49-F238E27FC236}">
                <a16:creationId xmlns:a16="http://schemas.microsoft.com/office/drawing/2014/main" id="{B0586C0A-D3A9-43C8-BC22-E34DC9A911FC}"/>
              </a:ext>
            </a:extLst>
          </p:cNvPr>
          <p:cNvSpPr/>
          <p:nvPr userDrawn="1"/>
        </p:nvSpPr>
        <p:spPr>
          <a:xfrm>
            <a:off x="9761293" y="5879190"/>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492" name="Freihandform: Form 491">
            <a:extLst>
              <a:ext uri="{FF2B5EF4-FFF2-40B4-BE49-F238E27FC236}">
                <a16:creationId xmlns:a16="http://schemas.microsoft.com/office/drawing/2014/main" id="{BAA83463-E746-448C-AEF2-15F032667EAD}"/>
              </a:ext>
            </a:extLst>
          </p:cNvPr>
          <p:cNvSpPr/>
          <p:nvPr userDrawn="1"/>
        </p:nvSpPr>
        <p:spPr>
          <a:xfrm>
            <a:off x="9761293" y="6233426"/>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493" name="Freihandform: Form 492">
            <a:extLst>
              <a:ext uri="{FF2B5EF4-FFF2-40B4-BE49-F238E27FC236}">
                <a16:creationId xmlns:a16="http://schemas.microsoft.com/office/drawing/2014/main" id="{630922BC-26BD-42F2-898F-FEDC66EF3731}"/>
              </a:ext>
            </a:extLst>
          </p:cNvPr>
          <p:cNvSpPr/>
          <p:nvPr userDrawn="1"/>
        </p:nvSpPr>
        <p:spPr>
          <a:xfrm>
            <a:off x="9761293" y="6588826"/>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grpSp>
        <p:nvGrpSpPr>
          <p:cNvPr id="39" name="Gruppieren 38">
            <a:extLst>
              <a:ext uri="{FF2B5EF4-FFF2-40B4-BE49-F238E27FC236}">
                <a16:creationId xmlns:a16="http://schemas.microsoft.com/office/drawing/2014/main" id="{AA666764-7F63-4EE2-87ED-D1E80C7F6AA1}"/>
              </a:ext>
            </a:extLst>
          </p:cNvPr>
          <p:cNvGrpSpPr/>
          <p:nvPr userDrawn="1"/>
        </p:nvGrpSpPr>
        <p:grpSpPr>
          <a:xfrm>
            <a:off x="4814318" y="4632993"/>
            <a:ext cx="421976" cy="421976"/>
            <a:chOff x="4991839" y="5657214"/>
            <a:chExt cx="203835" cy="203835"/>
          </a:xfrm>
        </p:grpSpPr>
        <p:sp>
          <p:nvSpPr>
            <p:cNvPr id="38" name="Grafik 3">
              <a:extLst>
                <a:ext uri="{FF2B5EF4-FFF2-40B4-BE49-F238E27FC236}">
                  <a16:creationId xmlns:a16="http://schemas.microsoft.com/office/drawing/2014/main" id="{3ACBFD09-2BCE-47C1-82F9-F67E69F50CD5}"/>
                </a:ext>
              </a:extLst>
            </p:cNvPr>
            <p:cNvSpPr/>
            <p:nvPr/>
          </p:nvSpPr>
          <p:spPr>
            <a:xfrm>
              <a:off x="4991839" y="5657214"/>
              <a:ext cx="203835" cy="203835"/>
            </a:xfrm>
            <a:custGeom>
              <a:avLst/>
              <a:gdLst>
                <a:gd name="connsiteX0" fmla="*/ 203835 w 203835"/>
                <a:gd name="connsiteY0" fmla="*/ 101918 h 203835"/>
                <a:gd name="connsiteX1" fmla="*/ 101918 w 203835"/>
                <a:gd name="connsiteY1" fmla="*/ 203835 h 203835"/>
                <a:gd name="connsiteX2" fmla="*/ 0 w 203835"/>
                <a:gd name="connsiteY2" fmla="*/ 101918 h 203835"/>
                <a:gd name="connsiteX3" fmla="*/ 101918 w 203835"/>
                <a:gd name="connsiteY3" fmla="*/ 0 h 203835"/>
                <a:gd name="connsiteX4" fmla="*/ 203835 w 203835"/>
                <a:gd name="connsiteY4" fmla="*/ 101918 h 20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 h="203835">
                  <a:moveTo>
                    <a:pt x="203835" y="101918"/>
                  </a:moveTo>
                  <a:cubicBezTo>
                    <a:pt x="203835" y="158205"/>
                    <a:pt x="158205" y="203835"/>
                    <a:pt x="101918" y="203835"/>
                  </a:cubicBezTo>
                  <a:cubicBezTo>
                    <a:pt x="45630" y="203835"/>
                    <a:pt x="0" y="158205"/>
                    <a:pt x="0" y="101918"/>
                  </a:cubicBezTo>
                  <a:cubicBezTo>
                    <a:pt x="0" y="45630"/>
                    <a:pt x="45630" y="0"/>
                    <a:pt x="101918" y="0"/>
                  </a:cubicBezTo>
                  <a:cubicBezTo>
                    <a:pt x="158205" y="0"/>
                    <a:pt x="203835" y="45630"/>
                    <a:pt x="203835" y="101918"/>
                  </a:cubicBezTo>
                  <a:close/>
                </a:path>
              </a:pathLst>
            </a:custGeom>
            <a:solidFill>
              <a:srgbClr val="ECF0F4"/>
            </a:solidFill>
            <a:ln w="9525" cap="flat">
              <a:noFill/>
              <a:prstDash val="solid"/>
              <a:miter/>
            </a:ln>
          </p:spPr>
          <p:txBody>
            <a:bodyPr rtlCol="0" anchor="ctr"/>
            <a:lstStyle/>
            <a:p>
              <a:endParaRPr lang="de-DE"/>
            </a:p>
          </p:txBody>
        </p:sp>
        <p:sp>
          <p:nvSpPr>
            <p:cNvPr id="37" name="Grafik 30">
              <a:extLst>
                <a:ext uri="{FF2B5EF4-FFF2-40B4-BE49-F238E27FC236}">
                  <a16:creationId xmlns:a16="http://schemas.microsoft.com/office/drawing/2014/main" id="{0F7F147F-AAE3-4BE1-B657-9037D1087DC9}"/>
                </a:ext>
              </a:extLst>
            </p:cNvPr>
            <p:cNvSpPr/>
            <p:nvPr/>
          </p:nvSpPr>
          <p:spPr>
            <a:xfrm>
              <a:off x="5039940" y="5721508"/>
              <a:ext cx="107632" cy="75247"/>
            </a:xfrm>
            <a:custGeom>
              <a:avLst/>
              <a:gdLst>
                <a:gd name="connsiteX0" fmla="*/ 98108 w 107632"/>
                <a:gd name="connsiteY0" fmla="*/ 0 h 75247"/>
                <a:gd name="connsiteX1" fmla="*/ 9525 w 107632"/>
                <a:gd name="connsiteY1" fmla="*/ 0 h 75247"/>
                <a:gd name="connsiteX2" fmla="*/ 0 w 107632"/>
                <a:gd name="connsiteY2" fmla="*/ 9525 h 75247"/>
                <a:gd name="connsiteX3" fmla="*/ 0 w 107632"/>
                <a:gd name="connsiteY3" fmla="*/ 65723 h 75247"/>
                <a:gd name="connsiteX4" fmla="*/ 9525 w 107632"/>
                <a:gd name="connsiteY4" fmla="*/ 75248 h 75247"/>
                <a:gd name="connsiteX5" fmla="*/ 98108 w 107632"/>
                <a:gd name="connsiteY5" fmla="*/ 75248 h 75247"/>
                <a:gd name="connsiteX6" fmla="*/ 107633 w 107632"/>
                <a:gd name="connsiteY6" fmla="*/ 65723 h 75247"/>
                <a:gd name="connsiteX7" fmla="*/ 107633 w 107632"/>
                <a:gd name="connsiteY7" fmla="*/ 9525 h 75247"/>
                <a:gd name="connsiteX8" fmla="*/ 98108 w 107632"/>
                <a:gd name="connsiteY8" fmla="*/ 0 h 75247"/>
                <a:gd name="connsiteX9" fmla="*/ 96203 w 107632"/>
                <a:gd name="connsiteY9" fmla="*/ 6668 h 75247"/>
                <a:gd name="connsiteX10" fmla="*/ 60008 w 107632"/>
                <a:gd name="connsiteY10" fmla="*/ 41910 h 75247"/>
                <a:gd name="connsiteX11" fmla="*/ 53340 w 107632"/>
                <a:gd name="connsiteY11" fmla="*/ 44768 h 75247"/>
                <a:gd name="connsiteX12" fmla="*/ 46673 w 107632"/>
                <a:gd name="connsiteY12" fmla="*/ 41910 h 75247"/>
                <a:gd name="connsiteX13" fmla="*/ 10478 w 107632"/>
                <a:gd name="connsiteY13" fmla="*/ 6668 h 75247"/>
                <a:gd name="connsiteX14" fmla="*/ 96203 w 107632"/>
                <a:gd name="connsiteY14" fmla="*/ 6668 h 75247"/>
                <a:gd name="connsiteX15" fmla="*/ 6668 w 107632"/>
                <a:gd name="connsiteY15" fmla="*/ 64770 h 75247"/>
                <a:gd name="connsiteX16" fmla="*/ 6668 w 107632"/>
                <a:gd name="connsiteY16" fmla="*/ 10478 h 75247"/>
                <a:gd name="connsiteX17" fmla="*/ 33338 w 107632"/>
                <a:gd name="connsiteY17" fmla="*/ 38100 h 75247"/>
                <a:gd name="connsiteX18" fmla="*/ 6668 w 107632"/>
                <a:gd name="connsiteY18" fmla="*/ 64770 h 75247"/>
                <a:gd name="connsiteX19" fmla="*/ 10478 w 107632"/>
                <a:gd name="connsiteY19" fmla="*/ 68580 h 75247"/>
                <a:gd name="connsiteX20" fmla="*/ 38100 w 107632"/>
                <a:gd name="connsiteY20" fmla="*/ 41910 h 75247"/>
                <a:gd name="connsiteX21" fmla="*/ 42863 w 107632"/>
                <a:gd name="connsiteY21" fmla="*/ 46673 h 75247"/>
                <a:gd name="connsiteX22" fmla="*/ 54293 w 107632"/>
                <a:gd name="connsiteY22" fmla="*/ 51435 h 75247"/>
                <a:gd name="connsiteX23" fmla="*/ 65723 w 107632"/>
                <a:gd name="connsiteY23" fmla="*/ 46673 h 75247"/>
                <a:gd name="connsiteX24" fmla="*/ 70485 w 107632"/>
                <a:gd name="connsiteY24" fmla="*/ 41910 h 75247"/>
                <a:gd name="connsiteX25" fmla="*/ 97155 w 107632"/>
                <a:gd name="connsiteY25" fmla="*/ 68580 h 75247"/>
                <a:gd name="connsiteX26" fmla="*/ 10478 w 107632"/>
                <a:gd name="connsiteY26" fmla="*/ 68580 h 75247"/>
                <a:gd name="connsiteX27" fmla="*/ 100965 w 107632"/>
                <a:gd name="connsiteY27" fmla="*/ 64770 h 75247"/>
                <a:gd name="connsiteX28" fmla="*/ 73343 w 107632"/>
                <a:gd name="connsiteY28" fmla="*/ 38100 h 75247"/>
                <a:gd name="connsiteX29" fmla="*/ 100013 w 107632"/>
                <a:gd name="connsiteY29" fmla="*/ 11430 h 75247"/>
                <a:gd name="connsiteX30" fmla="*/ 100013 w 107632"/>
                <a:gd name="connsiteY30" fmla="*/ 6477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632" h="75247">
                  <a:moveTo>
                    <a:pt x="98108" y="0"/>
                  </a:moveTo>
                  <a:lnTo>
                    <a:pt x="9525" y="0"/>
                  </a:lnTo>
                  <a:cubicBezTo>
                    <a:pt x="3810" y="0"/>
                    <a:pt x="0" y="3810"/>
                    <a:pt x="0" y="9525"/>
                  </a:cubicBezTo>
                  <a:lnTo>
                    <a:pt x="0" y="65723"/>
                  </a:lnTo>
                  <a:cubicBezTo>
                    <a:pt x="0" y="70485"/>
                    <a:pt x="3810" y="75248"/>
                    <a:pt x="9525" y="75248"/>
                  </a:cubicBezTo>
                  <a:lnTo>
                    <a:pt x="98108" y="75248"/>
                  </a:lnTo>
                  <a:cubicBezTo>
                    <a:pt x="102870" y="75248"/>
                    <a:pt x="107633" y="71438"/>
                    <a:pt x="107633" y="65723"/>
                  </a:cubicBezTo>
                  <a:lnTo>
                    <a:pt x="107633" y="9525"/>
                  </a:lnTo>
                  <a:cubicBezTo>
                    <a:pt x="106680" y="3810"/>
                    <a:pt x="102870" y="0"/>
                    <a:pt x="98108" y="0"/>
                  </a:cubicBezTo>
                  <a:close/>
                  <a:moveTo>
                    <a:pt x="96203" y="6668"/>
                  </a:moveTo>
                  <a:cubicBezTo>
                    <a:pt x="94298" y="8573"/>
                    <a:pt x="60960" y="40958"/>
                    <a:pt x="60008" y="41910"/>
                  </a:cubicBezTo>
                  <a:cubicBezTo>
                    <a:pt x="58103" y="43815"/>
                    <a:pt x="56198" y="44768"/>
                    <a:pt x="53340" y="44768"/>
                  </a:cubicBezTo>
                  <a:cubicBezTo>
                    <a:pt x="50483" y="44768"/>
                    <a:pt x="48578" y="43815"/>
                    <a:pt x="46673" y="41910"/>
                  </a:cubicBezTo>
                  <a:cubicBezTo>
                    <a:pt x="45720" y="41910"/>
                    <a:pt x="13335" y="8573"/>
                    <a:pt x="10478" y="6668"/>
                  </a:cubicBezTo>
                  <a:lnTo>
                    <a:pt x="96203" y="6668"/>
                  </a:lnTo>
                  <a:close/>
                  <a:moveTo>
                    <a:pt x="6668" y="64770"/>
                  </a:moveTo>
                  <a:lnTo>
                    <a:pt x="6668" y="10478"/>
                  </a:lnTo>
                  <a:lnTo>
                    <a:pt x="33338" y="38100"/>
                  </a:lnTo>
                  <a:lnTo>
                    <a:pt x="6668" y="64770"/>
                  </a:lnTo>
                  <a:close/>
                  <a:moveTo>
                    <a:pt x="10478" y="68580"/>
                  </a:moveTo>
                  <a:lnTo>
                    <a:pt x="38100" y="41910"/>
                  </a:lnTo>
                  <a:lnTo>
                    <a:pt x="42863" y="46673"/>
                  </a:lnTo>
                  <a:cubicBezTo>
                    <a:pt x="45720" y="49530"/>
                    <a:pt x="49530" y="51435"/>
                    <a:pt x="54293" y="51435"/>
                  </a:cubicBezTo>
                  <a:cubicBezTo>
                    <a:pt x="58103" y="51435"/>
                    <a:pt x="62865" y="49530"/>
                    <a:pt x="65723" y="46673"/>
                  </a:cubicBezTo>
                  <a:lnTo>
                    <a:pt x="70485" y="41910"/>
                  </a:lnTo>
                  <a:lnTo>
                    <a:pt x="97155" y="68580"/>
                  </a:lnTo>
                  <a:lnTo>
                    <a:pt x="10478" y="68580"/>
                  </a:lnTo>
                  <a:close/>
                  <a:moveTo>
                    <a:pt x="100965" y="64770"/>
                  </a:moveTo>
                  <a:lnTo>
                    <a:pt x="73343" y="38100"/>
                  </a:lnTo>
                  <a:lnTo>
                    <a:pt x="100013" y="11430"/>
                  </a:lnTo>
                  <a:lnTo>
                    <a:pt x="100013" y="64770"/>
                  </a:lnTo>
                  <a:close/>
                </a:path>
              </a:pathLst>
            </a:custGeom>
            <a:solidFill>
              <a:srgbClr val="3A5C7D"/>
            </a:solidFill>
            <a:ln w="9525" cap="flat">
              <a:noFill/>
              <a:prstDash val="solid"/>
              <a:miter/>
            </a:ln>
          </p:spPr>
          <p:txBody>
            <a:bodyPr rtlCol="0" anchor="ctr"/>
            <a:lstStyle/>
            <a:p>
              <a:endParaRPr lang="de-DE"/>
            </a:p>
          </p:txBody>
        </p:sp>
      </p:grpSp>
      <p:grpSp>
        <p:nvGrpSpPr>
          <p:cNvPr id="36" name="Gruppieren 35">
            <a:extLst>
              <a:ext uri="{FF2B5EF4-FFF2-40B4-BE49-F238E27FC236}">
                <a16:creationId xmlns:a16="http://schemas.microsoft.com/office/drawing/2014/main" id="{66A2E61D-F083-418F-919D-66394DC26082}"/>
              </a:ext>
            </a:extLst>
          </p:cNvPr>
          <p:cNvGrpSpPr/>
          <p:nvPr userDrawn="1"/>
        </p:nvGrpSpPr>
        <p:grpSpPr>
          <a:xfrm>
            <a:off x="4812959" y="4085094"/>
            <a:ext cx="424694" cy="424694"/>
            <a:chOff x="4702667" y="5218499"/>
            <a:chExt cx="203835" cy="203835"/>
          </a:xfrm>
        </p:grpSpPr>
        <p:sp>
          <p:nvSpPr>
            <p:cNvPr id="34" name="Grafik 31">
              <a:extLst>
                <a:ext uri="{FF2B5EF4-FFF2-40B4-BE49-F238E27FC236}">
                  <a16:creationId xmlns:a16="http://schemas.microsoft.com/office/drawing/2014/main" id="{E92F21DB-71AC-49E2-A5A9-E6D54A01D532}"/>
                </a:ext>
              </a:extLst>
            </p:cNvPr>
            <p:cNvSpPr/>
            <p:nvPr/>
          </p:nvSpPr>
          <p:spPr>
            <a:xfrm>
              <a:off x="4702667" y="5218499"/>
              <a:ext cx="203835" cy="203835"/>
            </a:xfrm>
            <a:custGeom>
              <a:avLst/>
              <a:gdLst>
                <a:gd name="connsiteX0" fmla="*/ 203835 w 203835"/>
                <a:gd name="connsiteY0" fmla="*/ 101918 h 203835"/>
                <a:gd name="connsiteX1" fmla="*/ 101918 w 203835"/>
                <a:gd name="connsiteY1" fmla="*/ 203835 h 203835"/>
                <a:gd name="connsiteX2" fmla="*/ 0 w 203835"/>
                <a:gd name="connsiteY2" fmla="*/ 101918 h 203835"/>
                <a:gd name="connsiteX3" fmla="*/ 101918 w 203835"/>
                <a:gd name="connsiteY3" fmla="*/ 0 h 203835"/>
                <a:gd name="connsiteX4" fmla="*/ 203835 w 203835"/>
                <a:gd name="connsiteY4" fmla="*/ 101918 h 20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 h="203835">
                  <a:moveTo>
                    <a:pt x="203835" y="101918"/>
                  </a:moveTo>
                  <a:cubicBezTo>
                    <a:pt x="203835" y="158205"/>
                    <a:pt x="158205" y="203835"/>
                    <a:pt x="101918" y="203835"/>
                  </a:cubicBezTo>
                  <a:cubicBezTo>
                    <a:pt x="45630" y="203835"/>
                    <a:pt x="0" y="158205"/>
                    <a:pt x="0" y="101918"/>
                  </a:cubicBezTo>
                  <a:cubicBezTo>
                    <a:pt x="0" y="45630"/>
                    <a:pt x="45630" y="0"/>
                    <a:pt x="101918" y="0"/>
                  </a:cubicBezTo>
                  <a:cubicBezTo>
                    <a:pt x="158205" y="0"/>
                    <a:pt x="203835" y="45630"/>
                    <a:pt x="203835" y="101918"/>
                  </a:cubicBezTo>
                  <a:close/>
                </a:path>
              </a:pathLst>
            </a:custGeom>
            <a:solidFill>
              <a:srgbClr val="ECF0F4"/>
            </a:solidFill>
            <a:ln w="9525" cap="flat">
              <a:noFill/>
              <a:prstDash val="solid"/>
              <a:miter/>
            </a:ln>
          </p:spPr>
          <p:txBody>
            <a:bodyPr rtlCol="0" anchor="ctr"/>
            <a:lstStyle/>
            <a:p>
              <a:endParaRPr lang="de-DE"/>
            </a:p>
          </p:txBody>
        </p:sp>
        <p:sp>
          <p:nvSpPr>
            <p:cNvPr id="33" name="Grafik 29">
              <a:extLst>
                <a:ext uri="{FF2B5EF4-FFF2-40B4-BE49-F238E27FC236}">
                  <a16:creationId xmlns:a16="http://schemas.microsoft.com/office/drawing/2014/main" id="{C5CDD651-6752-43FB-B542-3447DAD562C2}"/>
                </a:ext>
              </a:extLst>
            </p:cNvPr>
            <p:cNvSpPr/>
            <p:nvPr/>
          </p:nvSpPr>
          <p:spPr>
            <a:xfrm>
              <a:off x="4749870" y="5265171"/>
              <a:ext cx="109428" cy="110490"/>
            </a:xfrm>
            <a:custGeom>
              <a:avLst/>
              <a:gdLst>
                <a:gd name="connsiteX0" fmla="*/ 105728 w 109428"/>
                <a:gd name="connsiteY0" fmla="*/ 80010 h 110490"/>
                <a:gd name="connsiteX1" fmla="*/ 92393 w 109428"/>
                <a:gd name="connsiteY1" fmla="*/ 65723 h 110490"/>
                <a:gd name="connsiteX2" fmla="*/ 83820 w 109428"/>
                <a:gd name="connsiteY2" fmla="*/ 62865 h 110490"/>
                <a:gd name="connsiteX3" fmla="*/ 76200 w 109428"/>
                <a:gd name="connsiteY3" fmla="*/ 65723 h 110490"/>
                <a:gd name="connsiteX4" fmla="*/ 67628 w 109428"/>
                <a:gd name="connsiteY4" fmla="*/ 74295 h 110490"/>
                <a:gd name="connsiteX5" fmla="*/ 65723 w 109428"/>
                <a:gd name="connsiteY5" fmla="*/ 73343 h 110490"/>
                <a:gd name="connsiteX6" fmla="*/ 62865 w 109428"/>
                <a:gd name="connsiteY6" fmla="*/ 72390 h 110490"/>
                <a:gd name="connsiteX7" fmla="*/ 42863 w 109428"/>
                <a:gd name="connsiteY7" fmla="*/ 53340 h 110490"/>
                <a:gd name="connsiteX8" fmla="*/ 35243 w 109428"/>
                <a:gd name="connsiteY8" fmla="*/ 41910 h 110490"/>
                <a:gd name="connsiteX9" fmla="*/ 41910 w 109428"/>
                <a:gd name="connsiteY9" fmla="*/ 36195 h 110490"/>
                <a:gd name="connsiteX10" fmla="*/ 43815 w 109428"/>
                <a:gd name="connsiteY10" fmla="*/ 34290 h 110490"/>
                <a:gd name="connsiteX11" fmla="*/ 47625 w 109428"/>
                <a:gd name="connsiteY11" fmla="*/ 25718 h 110490"/>
                <a:gd name="connsiteX12" fmla="*/ 43815 w 109428"/>
                <a:gd name="connsiteY12" fmla="*/ 17145 h 110490"/>
                <a:gd name="connsiteX13" fmla="*/ 37148 w 109428"/>
                <a:gd name="connsiteY13" fmla="*/ 10478 h 110490"/>
                <a:gd name="connsiteX14" fmla="*/ 34290 w 109428"/>
                <a:gd name="connsiteY14" fmla="*/ 8573 h 110490"/>
                <a:gd name="connsiteX15" fmla="*/ 29528 w 109428"/>
                <a:gd name="connsiteY15" fmla="*/ 3810 h 110490"/>
                <a:gd name="connsiteX16" fmla="*/ 21908 w 109428"/>
                <a:gd name="connsiteY16" fmla="*/ 0 h 110490"/>
                <a:gd name="connsiteX17" fmla="*/ 14288 w 109428"/>
                <a:gd name="connsiteY17" fmla="*/ 3810 h 110490"/>
                <a:gd name="connsiteX18" fmla="*/ 5715 w 109428"/>
                <a:gd name="connsiteY18" fmla="*/ 12383 h 110490"/>
                <a:gd name="connsiteX19" fmla="*/ 0 w 109428"/>
                <a:gd name="connsiteY19" fmla="*/ 22860 h 110490"/>
                <a:gd name="connsiteX20" fmla="*/ 2858 w 109428"/>
                <a:gd name="connsiteY20" fmla="*/ 41910 h 110490"/>
                <a:gd name="connsiteX21" fmla="*/ 21908 w 109428"/>
                <a:gd name="connsiteY21" fmla="*/ 73343 h 110490"/>
                <a:gd name="connsiteX22" fmla="*/ 60960 w 109428"/>
                <a:gd name="connsiteY22" fmla="*/ 103823 h 110490"/>
                <a:gd name="connsiteX23" fmla="*/ 82868 w 109428"/>
                <a:gd name="connsiteY23" fmla="*/ 110490 h 110490"/>
                <a:gd name="connsiteX24" fmla="*/ 84773 w 109428"/>
                <a:gd name="connsiteY24" fmla="*/ 110490 h 110490"/>
                <a:gd name="connsiteX25" fmla="*/ 99060 w 109428"/>
                <a:gd name="connsiteY25" fmla="*/ 104775 h 110490"/>
                <a:gd name="connsiteX26" fmla="*/ 99060 w 109428"/>
                <a:gd name="connsiteY26" fmla="*/ 104775 h 110490"/>
                <a:gd name="connsiteX27" fmla="*/ 103823 w 109428"/>
                <a:gd name="connsiteY27" fmla="*/ 100013 h 110490"/>
                <a:gd name="connsiteX28" fmla="*/ 106680 w 109428"/>
                <a:gd name="connsiteY28" fmla="*/ 97155 h 110490"/>
                <a:gd name="connsiteX29" fmla="*/ 105728 w 109428"/>
                <a:gd name="connsiteY29" fmla="*/ 80010 h 110490"/>
                <a:gd name="connsiteX30" fmla="*/ 101918 w 109428"/>
                <a:gd name="connsiteY30" fmla="*/ 92393 h 110490"/>
                <a:gd name="connsiteX31" fmla="*/ 99060 w 109428"/>
                <a:gd name="connsiteY31" fmla="*/ 95250 h 110490"/>
                <a:gd name="connsiteX32" fmla="*/ 94298 w 109428"/>
                <a:gd name="connsiteY32" fmla="*/ 100013 h 110490"/>
                <a:gd name="connsiteX33" fmla="*/ 84773 w 109428"/>
                <a:gd name="connsiteY33" fmla="*/ 103823 h 110490"/>
                <a:gd name="connsiteX34" fmla="*/ 83820 w 109428"/>
                <a:gd name="connsiteY34" fmla="*/ 103823 h 110490"/>
                <a:gd name="connsiteX35" fmla="*/ 63818 w 109428"/>
                <a:gd name="connsiteY35" fmla="*/ 98108 h 110490"/>
                <a:gd name="connsiteX36" fmla="*/ 26670 w 109428"/>
                <a:gd name="connsiteY36" fmla="*/ 69533 h 110490"/>
                <a:gd name="connsiteX37" fmla="*/ 8573 w 109428"/>
                <a:gd name="connsiteY37" fmla="*/ 40005 h 110490"/>
                <a:gd name="connsiteX38" fmla="*/ 5715 w 109428"/>
                <a:gd name="connsiteY38" fmla="*/ 23813 h 110490"/>
                <a:gd name="connsiteX39" fmla="*/ 9525 w 109428"/>
                <a:gd name="connsiteY39" fmla="*/ 16193 h 110490"/>
                <a:gd name="connsiteX40" fmla="*/ 18098 w 109428"/>
                <a:gd name="connsiteY40" fmla="*/ 7620 h 110490"/>
                <a:gd name="connsiteX41" fmla="*/ 21908 w 109428"/>
                <a:gd name="connsiteY41" fmla="*/ 5715 h 110490"/>
                <a:gd name="connsiteX42" fmla="*/ 25718 w 109428"/>
                <a:gd name="connsiteY42" fmla="*/ 7620 h 110490"/>
                <a:gd name="connsiteX43" fmla="*/ 30480 w 109428"/>
                <a:gd name="connsiteY43" fmla="*/ 12383 h 110490"/>
                <a:gd name="connsiteX44" fmla="*/ 32385 w 109428"/>
                <a:gd name="connsiteY44" fmla="*/ 15240 h 110490"/>
                <a:gd name="connsiteX45" fmla="*/ 39053 w 109428"/>
                <a:gd name="connsiteY45" fmla="*/ 21908 h 110490"/>
                <a:gd name="connsiteX46" fmla="*/ 40958 w 109428"/>
                <a:gd name="connsiteY46" fmla="*/ 25718 h 110490"/>
                <a:gd name="connsiteX47" fmla="*/ 39053 w 109428"/>
                <a:gd name="connsiteY47" fmla="*/ 29528 h 110490"/>
                <a:gd name="connsiteX48" fmla="*/ 38100 w 109428"/>
                <a:gd name="connsiteY48" fmla="*/ 32385 h 110490"/>
                <a:gd name="connsiteX49" fmla="*/ 31433 w 109428"/>
                <a:gd name="connsiteY49" fmla="*/ 38100 h 110490"/>
                <a:gd name="connsiteX50" fmla="*/ 31433 w 109428"/>
                <a:gd name="connsiteY50" fmla="*/ 38100 h 110490"/>
                <a:gd name="connsiteX51" fmla="*/ 30480 w 109428"/>
                <a:gd name="connsiteY51" fmla="*/ 42863 h 110490"/>
                <a:gd name="connsiteX52" fmla="*/ 30480 w 109428"/>
                <a:gd name="connsiteY52" fmla="*/ 42863 h 110490"/>
                <a:gd name="connsiteX53" fmla="*/ 38100 w 109428"/>
                <a:gd name="connsiteY53" fmla="*/ 56198 h 110490"/>
                <a:gd name="connsiteX54" fmla="*/ 60008 w 109428"/>
                <a:gd name="connsiteY54" fmla="*/ 76200 h 110490"/>
                <a:gd name="connsiteX55" fmla="*/ 62865 w 109428"/>
                <a:gd name="connsiteY55" fmla="*/ 78105 h 110490"/>
                <a:gd name="connsiteX56" fmla="*/ 65723 w 109428"/>
                <a:gd name="connsiteY56" fmla="*/ 79058 h 110490"/>
                <a:gd name="connsiteX57" fmla="*/ 65723 w 109428"/>
                <a:gd name="connsiteY57" fmla="*/ 79058 h 110490"/>
                <a:gd name="connsiteX58" fmla="*/ 67628 w 109428"/>
                <a:gd name="connsiteY58" fmla="*/ 80010 h 110490"/>
                <a:gd name="connsiteX59" fmla="*/ 71438 w 109428"/>
                <a:gd name="connsiteY59" fmla="*/ 78105 h 110490"/>
                <a:gd name="connsiteX60" fmla="*/ 80010 w 109428"/>
                <a:gd name="connsiteY60" fmla="*/ 69533 h 110490"/>
                <a:gd name="connsiteX61" fmla="*/ 83820 w 109428"/>
                <a:gd name="connsiteY61" fmla="*/ 67628 h 110490"/>
                <a:gd name="connsiteX62" fmla="*/ 87630 w 109428"/>
                <a:gd name="connsiteY62" fmla="*/ 69533 h 110490"/>
                <a:gd name="connsiteX63" fmla="*/ 100965 w 109428"/>
                <a:gd name="connsiteY63" fmla="*/ 82868 h 110490"/>
                <a:gd name="connsiteX64" fmla="*/ 101918 w 109428"/>
                <a:gd name="connsiteY64" fmla="*/ 92393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9428" h="110490">
                  <a:moveTo>
                    <a:pt x="105728" y="80010"/>
                  </a:moveTo>
                  <a:lnTo>
                    <a:pt x="92393" y="65723"/>
                  </a:lnTo>
                  <a:cubicBezTo>
                    <a:pt x="89535" y="63818"/>
                    <a:pt x="87630" y="62865"/>
                    <a:pt x="83820" y="62865"/>
                  </a:cubicBezTo>
                  <a:cubicBezTo>
                    <a:pt x="80963" y="62865"/>
                    <a:pt x="78105" y="63818"/>
                    <a:pt x="76200" y="65723"/>
                  </a:cubicBezTo>
                  <a:lnTo>
                    <a:pt x="67628" y="74295"/>
                  </a:lnTo>
                  <a:cubicBezTo>
                    <a:pt x="67628" y="73343"/>
                    <a:pt x="66675" y="73343"/>
                    <a:pt x="65723" y="73343"/>
                  </a:cubicBezTo>
                  <a:cubicBezTo>
                    <a:pt x="64770" y="73343"/>
                    <a:pt x="63818" y="72390"/>
                    <a:pt x="62865" y="72390"/>
                  </a:cubicBezTo>
                  <a:cubicBezTo>
                    <a:pt x="56198" y="66675"/>
                    <a:pt x="48578" y="60960"/>
                    <a:pt x="42863" y="53340"/>
                  </a:cubicBezTo>
                  <a:cubicBezTo>
                    <a:pt x="39053" y="48578"/>
                    <a:pt x="37148" y="45720"/>
                    <a:pt x="35243" y="41910"/>
                  </a:cubicBezTo>
                  <a:cubicBezTo>
                    <a:pt x="38100" y="40005"/>
                    <a:pt x="40005" y="38100"/>
                    <a:pt x="41910" y="36195"/>
                  </a:cubicBezTo>
                  <a:cubicBezTo>
                    <a:pt x="42863" y="35243"/>
                    <a:pt x="42863" y="35243"/>
                    <a:pt x="43815" y="34290"/>
                  </a:cubicBezTo>
                  <a:cubicBezTo>
                    <a:pt x="46673" y="31433"/>
                    <a:pt x="47625" y="28575"/>
                    <a:pt x="47625" y="25718"/>
                  </a:cubicBezTo>
                  <a:cubicBezTo>
                    <a:pt x="47625" y="22860"/>
                    <a:pt x="46673" y="20003"/>
                    <a:pt x="43815" y="17145"/>
                  </a:cubicBezTo>
                  <a:lnTo>
                    <a:pt x="37148" y="10478"/>
                  </a:lnTo>
                  <a:cubicBezTo>
                    <a:pt x="36195" y="9525"/>
                    <a:pt x="35243" y="8573"/>
                    <a:pt x="34290" y="8573"/>
                  </a:cubicBezTo>
                  <a:cubicBezTo>
                    <a:pt x="33338" y="6668"/>
                    <a:pt x="31433" y="4763"/>
                    <a:pt x="29528" y="3810"/>
                  </a:cubicBezTo>
                  <a:cubicBezTo>
                    <a:pt x="27623" y="953"/>
                    <a:pt x="24765" y="0"/>
                    <a:pt x="21908" y="0"/>
                  </a:cubicBezTo>
                  <a:cubicBezTo>
                    <a:pt x="19050" y="0"/>
                    <a:pt x="16193" y="953"/>
                    <a:pt x="14288" y="3810"/>
                  </a:cubicBezTo>
                  <a:lnTo>
                    <a:pt x="5715" y="12383"/>
                  </a:lnTo>
                  <a:cubicBezTo>
                    <a:pt x="1905" y="15240"/>
                    <a:pt x="0" y="19050"/>
                    <a:pt x="0" y="22860"/>
                  </a:cubicBezTo>
                  <a:cubicBezTo>
                    <a:pt x="0" y="28575"/>
                    <a:pt x="953" y="34290"/>
                    <a:pt x="2858" y="41910"/>
                  </a:cubicBezTo>
                  <a:cubicBezTo>
                    <a:pt x="6668" y="52388"/>
                    <a:pt x="13335" y="62865"/>
                    <a:pt x="21908" y="73343"/>
                  </a:cubicBezTo>
                  <a:cubicBezTo>
                    <a:pt x="32385" y="86678"/>
                    <a:pt x="45720" y="96203"/>
                    <a:pt x="60960" y="103823"/>
                  </a:cubicBezTo>
                  <a:cubicBezTo>
                    <a:pt x="66675" y="106680"/>
                    <a:pt x="74295" y="109538"/>
                    <a:pt x="82868" y="110490"/>
                  </a:cubicBezTo>
                  <a:cubicBezTo>
                    <a:pt x="83820" y="110490"/>
                    <a:pt x="83820" y="110490"/>
                    <a:pt x="84773" y="110490"/>
                  </a:cubicBezTo>
                  <a:cubicBezTo>
                    <a:pt x="90488" y="110490"/>
                    <a:pt x="95250" y="108585"/>
                    <a:pt x="99060" y="104775"/>
                  </a:cubicBezTo>
                  <a:cubicBezTo>
                    <a:pt x="99060" y="104775"/>
                    <a:pt x="99060" y="104775"/>
                    <a:pt x="99060" y="104775"/>
                  </a:cubicBezTo>
                  <a:cubicBezTo>
                    <a:pt x="100013" y="102870"/>
                    <a:pt x="101918" y="101918"/>
                    <a:pt x="103823" y="100013"/>
                  </a:cubicBezTo>
                  <a:cubicBezTo>
                    <a:pt x="104775" y="99060"/>
                    <a:pt x="105728" y="98108"/>
                    <a:pt x="106680" y="97155"/>
                  </a:cubicBezTo>
                  <a:cubicBezTo>
                    <a:pt x="110490" y="91440"/>
                    <a:pt x="110490" y="84773"/>
                    <a:pt x="105728" y="80010"/>
                  </a:cubicBezTo>
                  <a:close/>
                  <a:moveTo>
                    <a:pt x="101918" y="92393"/>
                  </a:moveTo>
                  <a:cubicBezTo>
                    <a:pt x="100965" y="93345"/>
                    <a:pt x="100013" y="94298"/>
                    <a:pt x="99060" y="95250"/>
                  </a:cubicBezTo>
                  <a:cubicBezTo>
                    <a:pt x="97155" y="97155"/>
                    <a:pt x="96203" y="98108"/>
                    <a:pt x="94298" y="100013"/>
                  </a:cubicBezTo>
                  <a:cubicBezTo>
                    <a:pt x="91440" y="102870"/>
                    <a:pt x="88583" y="103823"/>
                    <a:pt x="84773" y="103823"/>
                  </a:cubicBezTo>
                  <a:cubicBezTo>
                    <a:pt x="84773" y="103823"/>
                    <a:pt x="83820" y="103823"/>
                    <a:pt x="83820" y="103823"/>
                  </a:cubicBezTo>
                  <a:cubicBezTo>
                    <a:pt x="76200" y="102870"/>
                    <a:pt x="69533" y="100013"/>
                    <a:pt x="63818" y="98108"/>
                  </a:cubicBezTo>
                  <a:cubicBezTo>
                    <a:pt x="49530" y="91440"/>
                    <a:pt x="37148" y="81915"/>
                    <a:pt x="26670" y="69533"/>
                  </a:cubicBezTo>
                  <a:cubicBezTo>
                    <a:pt x="18098" y="59055"/>
                    <a:pt x="12383" y="49530"/>
                    <a:pt x="8573" y="40005"/>
                  </a:cubicBezTo>
                  <a:cubicBezTo>
                    <a:pt x="5715" y="33338"/>
                    <a:pt x="5715" y="28575"/>
                    <a:pt x="5715" y="23813"/>
                  </a:cubicBezTo>
                  <a:cubicBezTo>
                    <a:pt x="5715" y="20955"/>
                    <a:pt x="7620" y="18098"/>
                    <a:pt x="9525" y="16193"/>
                  </a:cubicBezTo>
                  <a:lnTo>
                    <a:pt x="18098" y="7620"/>
                  </a:lnTo>
                  <a:cubicBezTo>
                    <a:pt x="19050" y="6668"/>
                    <a:pt x="20955" y="5715"/>
                    <a:pt x="21908" y="5715"/>
                  </a:cubicBezTo>
                  <a:cubicBezTo>
                    <a:pt x="22860" y="5715"/>
                    <a:pt x="24765" y="6668"/>
                    <a:pt x="25718" y="7620"/>
                  </a:cubicBezTo>
                  <a:cubicBezTo>
                    <a:pt x="27623" y="8573"/>
                    <a:pt x="28575" y="10478"/>
                    <a:pt x="30480" y="12383"/>
                  </a:cubicBezTo>
                  <a:cubicBezTo>
                    <a:pt x="31433" y="13335"/>
                    <a:pt x="32385" y="14288"/>
                    <a:pt x="32385" y="15240"/>
                  </a:cubicBezTo>
                  <a:lnTo>
                    <a:pt x="39053" y="21908"/>
                  </a:lnTo>
                  <a:cubicBezTo>
                    <a:pt x="40005" y="22860"/>
                    <a:pt x="40958" y="24765"/>
                    <a:pt x="40958" y="25718"/>
                  </a:cubicBezTo>
                  <a:cubicBezTo>
                    <a:pt x="40958" y="26670"/>
                    <a:pt x="40005" y="28575"/>
                    <a:pt x="39053" y="29528"/>
                  </a:cubicBezTo>
                  <a:cubicBezTo>
                    <a:pt x="39053" y="30480"/>
                    <a:pt x="38100" y="31433"/>
                    <a:pt x="38100" y="32385"/>
                  </a:cubicBezTo>
                  <a:cubicBezTo>
                    <a:pt x="35243" y="34290"/>
                    <a:pt x="33338" y="36195"/>
                    <a:pt x="31433" y="38100"/>
                  </a:cubicBezTo>
                  <a:cubicBezTo>
                    <a:pt x="31433" y="38100"/>
                    <a:pt x="31433" y="38100"/>
                    <a:pt x="31433" y="38100"/>
                  </a:cubicBezTo>
                  <a:cubicBezTo>
                    <a:pt x="29528" y="40005"/>
                    <a:pt x="29528" y="41910"/>
                    <a:pt x="30480" y="42863"/>
                  </a:cubicBezTo>
                  <a:cubicBezTo>
                    <a:pt x="30480" y="42863"/>
                    <a:pt x="30480" y="42863"/>
                    <a:pt x="30480" y="42863"/>
                  </a:cubicBezTo>
                  <a:cubicBezTo>
                    <a:pt x="32385" y="47625"/>
                    <a:pt x="34290" y="51435"/>
                    <a:pt x="38100" y="56198"/>
                  </a:cubicBezTo>
                  <a:cubicBezTo>
                    <a:pt x="44768" y="64770"/>
                    <a:pt x="52388" y="71438"/>
                    <a:pt x="60008" y="76200"/>
                  </a:cubicBezTo>
                  <a:cubicBezTo>
                    <a:pt x="60960" y="77153"/>
                    <a:pt x="61913" y="77153"/>
                    <a:pt x="62865" y="78105"/>
                  </a:cubicBezTo>
                  <a:cubicBezTo>
                    <a:pt x="63818" y="78105"/>
                    <a:pt x="64770" y="79058"/>
                    <a:pt x="65723" y="79058"/>
                  </a:cubicBezTo>
                  <a:cubicBezTo>
                    <a:pt x="65723" y="79058"/>
                    <a:pt x="65723" y="79058"/>
                    <a:pt x="65723" y="79058"/>
                  </a:cubicBezTo>
                  <a:cubicBezTo>
                    <a:pt x="66675" y="79058"/>
                    <a:pt x="67628" y="80010"/>
                    <a:pt x="67628" y="80010"/>
                  </a:cubicBezTo>
                  <a:cubicBezTo>
                    <a:pt x="69533" y="80010"/>
                    <a:pt x="70485" y="79058"/>
                    <a:pt x="71438" y="78105"/>
                  </a:cubicBezTo>
                  <a:lnTo>
                    <a:pt x="80010" y="69533"/>
                  </a:lnTo>
                  <a:cubicBezTo>
                    <a:pt x="80963" y="68580"/>
                    <a:pt x="82868" y="67628"/>
                    <a:pt x="83820" y="67628"/>
                  </a:cubicBezTo>
                  <a:cubicBezTo>
                    <a:pt x="85725" y="67628"/>
                    <a:pt x="86678" y="68580"/>
                    <a:pt x="87630" y="69533"/>
                  </a:cubicBezTo>
                  <a:lnTo>
                    <a:pt x="100965" y="82868"/>
                  </a:lnTo>
                  <a:cubicBezTo>
                    <a:pt x="104775" y="86678"/>
                    <a:pt x="104775" y="89535"/>
                    <a:pt x="101918" y="92393"/>
                  </a:cubicBezTo>
                  <a:close/>
                </a:path>
              </a:pathLst>
            </a:custGeom>
            <a:solidFill>
              <a:srgbClr val="3A5C7D"/>
            </a:solidFill>
            <a:ln w="9525" cap="flat">
              <a:noFill/>
              <a:prstDash val="solid"/>
              <a:miter/>
            </a:ln>
          </p:spPr>
          <p:txBody>
            <a:bodyPr rtlCol="0" anchor="ctr"/>
            <a:lstStyle/>
            <a:p>
              <a:endParaRPr lang="de-DE"/>
            </a:p>
          </p:txBody>
        </p:sp>
      </p:gr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244" name="Bildplatzhalter 243">
            <a:extLst>
              <a:ext uri="{FF2B5EF4-FFF2-40B4-BE49-F238E27FC236}">
                <a16:creationId xmlns:a16="http://schemas.microsoft.com/office/drawing/2014/main" id="{BEFA9F10-608F-4384-8CB7-67B15BA77E30}"/>
              </a:ext>
            </a:extLst>
          </p:cNvPr>
          <p:cNvSpPr>
            <a:spLocks noGrp="1"/>
          </p:cNvSpPr>
          <p:nvPr>
            <p:ph type="pic" sz="quarter" idx="11" hasCustomPrompt="1"/>
          </p:nvPr>
        </p:nvSpPr>
        <p:spPr>
          <a:xfrm>
            <a:off x="815952" y="1979612"/>
            <a:ext cx="3677602" cy="3677602"/>
          </a:xfrm>
          <a:custGeom>
            <a:avLst/>
            <a:gdLst>
              <a:gd name="connsiteX0" fmla="*/ 161297 w 3677602"/>
              <a:gd name="connsiteY0" fmla="*/ 0 h 3677602"/>
              <a:gd name="connsiteX1" fmla="*/ 3677602 w 3677602"/>
              <a:gd name="connsiteY1" fmla="*/ 0 h 3677602"/>
              <a:gd name="connsiteX2" fmla="*/ 3677602 w 3677602"/>
              <a:gd name="connsiteY2" fmla="*/ 1627609 h 3677602"/>
              <a:gd name="connsiteX3" fmla="*/ 3677602 w 3677602"/>
              <a:gd name="connsiteY3" fmla="*/ 1851070 h 3677602"/>
              <a:gd name="connsiteX4" fmla="*/ 3677602 w 3677602"/>
              <a:gd name="connsiteY4" fmla="*/ 3487700 h 3677602"/>
              <a:gd name="connsiteX5" fmla="*/ 3676079 w 3677602"/>
              <a:gd name="connsiteY5" fmla="*/ 3504386 h 3677602"/>
              <a:gd name="connsiteX6" fmla="*/ 3506882 w 3677602"/>
              <a:gd name="connsiteY6" fmla="*/ 3674433 h 3677602"/>
              <a:gd name="connsiteX7" fmla="*/ 3475439 w 3677602"/>
              <a:gd name="connsiteY7" fmla="*/ 3677602 h 3677602"/>
              <a:gd name="connsiteX8" fmla="*/ 0 w 3677602"/>
              <a:gd name="connsiteY8" fmla="*/ 3677602 h 3677602"/>
              <a:gd name="connsiteX9" fmla="*/ 0 w 3677602"/>
              <a:gd name="connsiteY9" fmla="*/ 1851070 h 3677602"/>
              <a:gd name="connsiteX10" fmla="*/ 0 w 3677602"/>
              <a:gd name="connsiteY10" fmla="*/ 1627609 h 3677602"/>
              <a:gd name="connsiteX11" fmla="*/ 0 w 3677602"/>
              <a:gd name="connsiteY11" fmla="*/ 166948 h 3677602"/>
              <a:gd name="connsiteX12" fmla="*/ 23 w 3677602"/>
              <a:gd name="connsiteY12" fmla="*/ 166723 h 3677602"/>
              <a:gd name="connsiteX13" fmla="*/ 128514 w 3677602"/>
              <a:gd name="connsiteY13" fmla="*/ 10240 h 367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602" h="3677602">
                <a:moveTo>
                  <a:pt x="161297" y="0"/>
                </a:moveTo>
                <a:lnTo>
                  <a:pt x="3677602" y="0"/>
                </a:lnTo>
                <a:lnTo>
                  <a:pt x="3677602" y="1627609"/>
                </a:lnTo>
                <a:lnTo>
                  <a:pt x="3677602" y="1851070"/>
                </a:lnTo>
                <a:lnTo>
                  <a:pt x="3677602" y="3487700"/>
                </a:lnTo>
                <a:lnTo>
                  <a:pt x="3676079" y="3504386"/>
                </a:lnTo>
                <a:cubicBezTo>
                  <a:pt x="3659344" y="3589744"/>
                  <a:pt x="3592225" y="3656968"/>
                  <a:pt x="3506882" y="3674433"/>
                </a:cubicBezTo>
                <a:lnTo>
                  <a:pt x="3475439" y="3677602"/>
                </a:lnTo>
                <a:lnTo>
                  <a:pt x="0" y="3677602"/>
                </a:lnTo>
                <a:lnTo>
                  <a:pt x="0" y="1851070"/>
                </a:lnTo>
                <a:lnTo>
                  <a:pt x="0" y="1627609"/>
                </a:lnTo>
                <a:lnTo>
                  <a:pt x="0" y="166948"/>
                </a:lnTo>
                <a:lnTo>
                  <a:pt x="23" y="166723"/>
                </a:lnTo>
                <a:cubicBezTo>
                  <a:pt x="14564" y="96199"/>
                  <a:pt x="63599" y="37834"/>
                  <a:pt x="128514" y="10240"/>
                </a:cubicBezTo>
                <a:close/>
              </a:path>
            </a:pathLst>
          </a:custGeom>
          <a:effectLst>
            <a:outerShdw blurRad="190500" dist="127000" algn="ctr" rotWithShape="0">
              <a:prstClr val="black">
                <a:alpha val="10000"/>
              </a:prstClr>
            </a:outerShdw>
          </a:effectLst>
        </p:spPr>
        <p:txBody>
          <a:bodyPr wrap="square">
            <a:noAutofit/>
          </a:bodyPr>
          <a:lstStyle>
            <a:lvl1pPr marL="0" marR="0" indent="0" algn="l" defTabSz="1644650" rtl="0" eaLnBrk="0" fontAlgn="base" latinLnBrk="0" hangingPunct="0">
              <a:lnSpc>
                <a:spcPct val="130000"/>
              </a:lnSpc>
              <a:spcBef>
                <a:spcPct val="0"/>
              </a:spcBef>
              <a:spcAft>
                <a:spcPts val="1200"/>
              </a:spcAft>
              <a:buClr>
                <a:srgbClr val="004C99"/>
              </a:buClr>
              <a:buSzPct val="120000"/>
              <a:buFontTx/>
              <a:buBlip>
                <a:blip r:embed="rId2"/>
              </a:buBlip>
              <a:tabLst/>
              <a:defRPr/>
            </a:lvl1pPr>
            <a:lvl2pPr marL="344488" indent="0" algn="l">
              <a:buNone/>
              <a:defRPr/>
            </a:lvl2pPr>
            <a:lvl3pPr marL="990600" marR="0" indent="-285750" algn="l" defTabSz="1644650" rtl="0" eaLnBrk="0" fontAlgn="base" latinLnBrk="0" hangingPunct="0">
              <a:lnSpc>
                <a:spcPct val="130000"/>
              </a:lnSpc>
              <a:spcBef>
                <a:spcPct val="0"/>
              </a:spcBef>
              <a:spcAft>
                <a:spcPts val="1200"/>
              </a:spcAft>
              <a:buClr>
                <a:srgbClr val="004C99"/>
              </a:buClr>
              <a:buSzPct val="120000"/>
              <a:tabLst/>
              <a:defRPr/>
            </a:lvl3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19" name="Textplatzhalter 16">
            <a:extLst>
              <a:ext uri="{FF2B5EF4-FFF2-40B4-BE49-F238E27FC236}">
                <a16:creationId xmlns:a16="http://schemas.microsoft.com/office/drawing/2014/main" id="{93A96B82-B2E7-4ED9-BED8-958994003381}"/>
              </a:ext>
            </a:extLst>
          </p:cNvPr>
          <p:cNvSpPr>
            <a:spLocks noGrp="1"/>
          </p:cNvSpPr>
          <p:nvPr>
            <p:ph type="body" sz="quarter" idx="12" hasCustomPrompt="1"/>
          </p:nvPr>
        </p:nvSpPr>
        <p:spPr>
          <a:xfrm>
            <a:off x="4815065" y="1979612"/>
            <a:ext cx="6560982" cy="508000"/>
          </a:xfrm>
        </p:spPr>
        <p:txBody>
          <a:bodyPr/>
          <a:lstStyle>
            <a:lvl1pPr marL="0" indent="0">
              <a:buNone/>
              <a:defRPr b="0">
                <a:latin typeface="Roboto Medium" panose="02000000000000000000" pitchFamily="2" charset="0"/>
                <a:ea typeface="Roboto Medium" panose="02000000000000000000" pitchFamily="2" charset="0"/>
              </a:defRPr>
            </a:lvl1pPr>
          </a:lstStyle>
          <a:p>
            <a:pPr lvl="0"/>
            <a:r>
              <a:rPr lang="de-DE"/>
              <a:t>Enter </a:t>
            </a:r>
            <a:r>
              <a:rPr lang="de-DE" err="1"/>
              <a:t>name</a:t>
            </a:r>
            <a:endParaRPr lang="de-DE"/>
          </a:p>
        </p:txBody>
      </p:sp>
      <p:sp>
        <p:nvSpPr>
          <p:cNvPr id="20" name="Textplatzhalter 16">
            <a:extLst>
              <a:ext uri="{FF2B5EF4-FFF2-40B4-BE49-F238E27FC236}">
                <a16:creationId xmlns:a16="http://schemas.microsoft.com/office/drawing/2014/main" id="{142F198E-1DB4-4E63-A2C7-0A4547AC0674}"/>
              </a:ext>
            </a:extLst>
          </p:cNvPr>
          <p:cNvSpPr>
            <a:spLocks noGrp="1"/>
          </p:cNvSpPr>
          <p:nvPr>
            <p:ph type="body" sz="quarter" idx="13" hasCustomPrompt="1"/>
          </p:nvPr>
        </p:nvSpPr>
        <p:spPr>
          <a:xfrm>
            <a:off x="4815065" y="2601912"/>
            <a:ext cx="6560982" cy="1250110"/>
          </a:xfrm>
        </p:spPr>
        <p:txBody>
          <a:bodyPr>
            <a:normAutofit/>
          </a:bodyPr>
          <a:lstStyle>
            <a:lvl1pPr marL="0" indent="0">
              <a:buNone/>
              <a:defRPr sz="1800" baseline="0">
                <a:solidFill>
                  <a:schemeClr val="tx1"/>
                </a:solidFill>
                <a:latin typeface="+mn-lt"/>
                <a:ea typeface="Roboto Medium" panose="02000000000000000000" pitchFamily="2" charset="0"/>
              </a:defRPr>
            </a:lvl1pPr>
          </a:lstStyle>
          <a:p>
            <a:pPr lvl="0"/>
            <a:r>
              <a:rPr lang="de-DE"/>
              <a:t>Enter </a:t>
            </a:r>
            <a:r>
              <a:rPr lang="de-DE" err="1"/>
              <a:t>job</a:t>
            </a:r>
            <a:r>
              <a:rPr lang="de-DE"/>
              <a:t> title and </a:t>
            </a:r>
            <a:r>
              <a:rPr lang="de-DE" err="1"/>
              <a:t>adress</a:t>
            </a:r>
            <a:endParaRPr lang="de-DE"/>
          </a:p>
        </p:txBody>
      </p:sp>
      <p:sp>
        <p:nvSpPr>
          <p:cNvPr id="27" name="Textplatzhalter 16">
            <a:extLst>
              <a:ext uri="{FF2B5EF4-FFF2-40B4-BE49-F238E27FC236}">
                <a16:creationId xmlns:a16="http://schemas.microsoft.com/office/drawing/2014/main" id="{7014F03A-61A7-4B14-B49F-D025A3D18EC3}"/>
              </a:ext>
            </a:extLst>
          </p:cNvPr>
          <p:cNvSpPr>
            <a:spLocks noGrp="1"/>
          </p:cNvSpPr>
          <p:nvPr>
            <p:ph type="body" sz="quarter" idx="14" hasCustomPrompt="1"/>
          </p:nvPr>
        </p:nvSpPr>
        <p:spPr>
          <a:xfrm>
            <a:off x="5561269" y="4045011"/>
            <a:ext cx="5814777" cy="421976"/>
          </a:xfrm>
        </p:spPr>
        <p:txBody>
          <a:bodyPr anchor="ctr">
            <a:normAutofit/>
          </a:bodyPr>
          <a:lstStyle>
            <a:lvl1pPr marL="0" indent="0">
              <a:buNone/>
              <a:defRPr sz="1800">
                <a:solidFill>
                  <a:schemeClr val="tx1"/>
                </a:solidFill>
                <a:latin typeface="+mn-lt"/>
                <a:ea typeface="Roboto Medium" panose="02000000000000000000" pitchFamily="2" charset="0"/>
              </a:defRPr>
            </a:lvl1pPr>
          </a:lstStyle>
          <a:p>
            <a:pPr lvl="0"/>
            <a:r>
              <a:rPr lang="de-DE"/>
              <a:t>Enter </a:t>
            </a:r>
            <a:r>
              <a:rPr lang="de-DE" err="1"/>
              <a:t>phone</a:t>
            </a:r>
            <a:endParaRPr lang="de-DE"/>
          </a:p>
        </p:txBody>
      </p:sp>
      <p:sp>
        <p:nvSpPr>
          <p:cNvPr id="28" name="Textplatzhalter 16">
            <a:extLst>
              <a:ext uri="{FF2B5EF4-FFF2-40B4-BE49-F238E27FC236}">
                <a16:creationId xmlns:a16="http://schemas.microsoft.com/office/drawing/2014/main" id="{903F4678-5805-4A88-8976-545B16AEBDEC}"/>
              </a:ext>
            </a:extLst>
          </p:cNvPr>
          <p:cNvSpPr>
            <a:spLocks noGrp="1"/>
          </p:cNvSpPr>
          <p:nvPr>
            <p:ph type="body" sz="quarter" idx="15" hasCustomPrompt="1"/>
          </p:nvPr>
        </p:nvSpPr>
        <p:spPr>
          <a:xfrm>
            <a:off x="5561270" y="4590192"/>
            <a:ext cx="5814776" cy="421976"/>
          </a:xfrm>
        </p:spPr>
        <p:txBody>
          <a:bodyPr anchor="ctr">
            <a:normAutofit/>
          </a:bodyPr>
          <a:lstStyle>
            <a:lvl1pPr marL="0" indent="0">
              <a:buNone/>
              <a:defRPr sz="1800">
                <a:solidFill>
                  <a:schemeClr val="tx1"/>
                </a:solidFill>
                <a:latin typeface="+mn-lt"/>
                <a:ea typeface="Roboto Medium" panose="02000000000000000000" pitchFamily="2" charset="0"/>
              </a:defRPr>
            </a:lvl1pPr>
          </a:lstStyle>
          <a:p>
            <a:pPr lvl="0"/>
            <a:r>
              <a:rPr lang="de-DE"/>
              <a:t>Enter email</a:t>
            </a:r>
          </a:p>
        </p:txBody>
      </p:sp>
    </p:spTree>
    <p:extLst>
      <p:ext uri="{BB962C8B-B14F-4D97-AF65-F5344CB8AC3E}">
        <p14:creationId xmlns:p14="http://schemas.microsoft.com/office/powerpoint/2010/main" val="233003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5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00" fill="hold"/>
                                        <p:tgtEl>
                                          <p:spTgt spid="36"/>
                                        </p:tgtEl>
                                        <p:attrNameLst>
                                          <p:attrName>ppt_x</p:attrName>
                                        </p:attrNameLst>
                                      </p:cBhvr>
                                      <p:tavLst>
                                        <p:tav tm="0">
                                          <p:val>
                                            <p:strVal val="1+#ppt_w/2"/>
                                          </p:val>
                                        </p:tav>
                                        <p:tav tm="100000">
                                          <p:val>
                                            <p:strVal val="#ppt_x"/>
                                          </p:val>
                                        </p:tav>
                                      </p:tavLst>
                                    </p:anim>
                                    <p:anim calcmode="lin" valueType="num">
                                      <p:cBhvr additive="base">
                                        <p:cTn id="20" dur="1000" fill="hold"/>
                                        <p:tgtEl>
                                          <p:spTgt spid="3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25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1+#ppt_w/2"/>
                                          </p:val>
                                        </p:tav>
                                        <p:tav tm="100000">
                                          <p:val>
                                            <p:strVal val="#ppt_x"/>
                                          </p:val>
                                        </p:tav>
                                      </p:tavLst>
                                    </p:anim>
                                    <p:anim calcmode="lin" valueType="num">
                                      <p:cBhvr additive="base">
                                        <p:cTn id="24" dur="1000" fill="hold"/>
                                        <p:tgtEl>
                                          <p:spTgt spid="3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27">
                                            <p:txEl>
                                              <p:pRg st="0" end="0"/>
                                            </p:txEl>
                                          </p:spTgt>
                                        </p:tgtEl>
                                        <p:attrNameLst>
                                          <p:attrName>style.visibility</p:attrName>
                                        </p:attrNameLst>
                                      </p:cBhvr>
                                      <p:to>
                                        <p:strVal val="visible"/>
                                      </p:to>
                                    </p:set>
                                    <p:anim calcmode="lin" valueType="num">
                                      <p:cBhvr additive="base">
                                        <p:cTn id="27" dur="10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7">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5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28">
                                            <p:txEl>
                                              <p:pRg st="0" end="0"/>
                                            </p:txEl>
                                          </p:spTgt>
                                        </p:tgtEl>
                                        <p:attrNameLst>
                                          <p:attrName>ppt_y</p:attrName>
                                        </p:attrNameLst>
                                      </p:cBhvr>
                                      <p:tavLst>
                                        <p:tav tm="0">
                                          <p:val>
                                            <p:strVal val="#ppt_y"/>
                                          </p:val>
                                        </p:tav>
                                        <p:tav tm="100000">
                                          <p:val>
                                            <p:strVal val="#ppt_y"/>
                                          </p:val>
                                        </p:tav>
                                      </p:tavLst>
                                    </p:anim>
                                  </p:childTnLst>
                                </p:cTn>
                              </p:par>
                              <p:par>
                                <p:cTn id="33" presetID="26" presetClass="emph" presetSubtype="0" repeatCount="indefinite" fill="hold" grpId="0" nodeType="withEffect">
                                  <p:stCondLst>
                                    <p:cond delay="0"/>
                                  </p:stCondLst>
                                  <p:childTnLst>
                                    <p:animEffect transition="out" filter="fade">
                                      <p:cBhvr>
                                        <p:cTn id="34" dur="2000" tmFilter="0, 0; .2, .5; .8, .5; 1, 0"/>
                                        <p:tgtEl>
                                          <p:spTgt spid="309"/>
                                        </p:tgtEl>
                                      </p:cBhvr>
                                    </p:animEffect>
                                    <p:animScale>
                                      <p:cBhvr>
                                        <p:cTn id="35" dur="1000" autoRev="1" fill="hold"/>
                                        <p:tgtEl>
                                          <p:spTgt spid="309"/>
                                        </p:tgtEl>
                                      </p:cBhvr>
                                      <p:by x="105000" y="105000"/>
                                    </p:animScale>
                                  </p:childTnLst>
                                </p:cTn>
                              </p:par>
                              <p:par>
                                <p:cTn id="36" presetID="26" presetClass="emph" presetSubtype="0" repeatCount="indefinite" fill="hold" grpId="0" nodeType="withEffect">
                                  <p:stCondLst>
                                    <p:cond delay="0"/>
                                  </p:stCondLst>
                                  <p:childTnLst>
                                    <p:animEffect transition="out" filter="fade">
                                      <p:cBhvr>
                                        <p:cTn id="37" dur="2000" tmFilter="0, 0; .2, .5; .8, .5; 1, 0"/>
                                        <p:tgtEl>
                                          <p:spTgt spid="310"/>
                                        </p:tgtEl>
                                      </p:cBhvr>
                                    </p:animEffect>
                                    <p:animScale>
                                      <p:cBhvr>
                                        <p:cTn id="38" dur="1000" autoRev="1" fill="hold"/>
                                        <p:tgtEl>
                                          <p:spTgt spid="310"/>
                                        </p:tgtEl>
                                      </p:cBhvr>
                                      <p:by x="105000" y="105000"/>
                                    </p:animScale>
                                  </p:childTnLst>
                                </p:cTn>
                              </p:par>
                              <p:par>
                                <p:cTn id="39" presetID="26" presetClass="emph" presetSubtype="0" repeatCount="indefinite" fill="hold" grpId="0" nodeType="withEffect">
                                  <p:stCondLst>
                                    <p:cond delay="0"/>
                                  </p:stCondLst>
                                  <p:childTnLst>
                                    <p:animEffect transition="out" filter="fade">
                                      <p:cBhvr>
                                        <p:cTn id="40" dur="2000" tmFilter="0, 0; .2, .5; .8, .5; 1, 0"/>
                                        <p:tgtEl>
                                          <p:spTgt spid="311"/>
                                        </p:tgtEl>
                                      </p:cBhvr>
                                    </p:animEffect>
                                    <p:animScale>
                                      <p:cBhvr>
                                        <p:cTn id="41" dur="1000" autoRev="1" fill="hold"/>
                                        <p:tgtEl>
                                          <p:spTgt spid="311"/>
                                        </p:tgtEl>
                                      </p:cBhvr>
                                      <p:by x="105000" y="105000"/>
                                    </p:animScale>
                                  </p:childTnLst>
                                </p:cTn>
                              </p:par>
                              <p:par>
                                <p:cTn id="42" presetID="26" presetClass="emph" presetSubtype="0" repeatCount="indefinite" fill="hold" grpId="0" nodeType="withEffect">
                                  <p:stCondLst>
                                    <p:cond delay="0"/>
                                  </p:stCondLst>
                                  <p:childTnLst>
                                    <p:animEffect transition="out" filter="fade">
                                      <p:cBhvr>
                                        <p:cTn id="43" dur="2000" tmFilter="0, 0; .2, .5; .8, .5; 1, 0"/>
                                        <p:tgtEl>
                                          <p:spTgt spid="312"/>
                                        </p:tgtEl>
                                      </p:cBhvr>
                                    </p:animEffect>
                                    <p:animScale>
                                      <p:cBhvr>
                                        <p:cTn id="44" dur="1000" autoRev="1" fill="hold"/>
                                        <p:tgtEl>
                                          <p:spTgt spid="312"/>
                                        </p:tgtEl>
                                      </p:cBhvr>
                                      <p:by x="105000" y="105000"/>
                                    </p:animScale>
                                  </p:childTnLst>
                                </p:cTn>
                              </p:par>
                              <p:par>
                                <p:cTn id="45" presetID="26" presetClass="emph" presetSubtype="0" repeatCount="indefinite" fill="hold" grpId="0" nodeType="withEffect">
                                  <p:stCondLst>
                                    <p:cond delay="0"/>
                                  </p:stCondLst>
                                  <p:childTnLst>
                                    <p:animEffect transition="out" filter="fade">
                                      <p:cBhvr>
                                        <p:cTn id="46" dur="2000" tmFilter="0, 0; .2, .5; .8, .5; 1, 0"/>
                                        <p:tgtEl>
                                          <p:spTgt spid="313"/>
                                        </p:tgtEl>
                                      </p:cBhvr>
                                    </p:animEffect>
                                    <p:animScale>
                                      <p:cBhvr>
                                        <p:cTn id="47" dur="1000" autoRev="1" fill="hold"/>
                                        <p:tgtEl>
                                          <p:spTgt spid="313"/>
                                        </p:tgtEl>
                                      </p:cBhvr>
                                      <p:by x="105000" y="105000"/>
                                    </p:animScale>
                                  </p:childTnLst>
                                </p:cTn>
                              </p:par>
                              <p:par>
                                <p:cTn id="48" presetID="26" presetClass="emph" presetSubtype="0" repeatCount="indefinite" fill="hold" grpId="0" nodeType="withEffect">
                                  <p:stCondLst>
                                    <p:cond delay="250"/>
                                  </p:stCondLst>
                                  <p:childTnLst>
                                    <p:animEffect transition="out" filter="fade">
                                      <p:cBhvr>
                                        <p:cTn id="49" dur="2000" tmFilter="0, 0; .2, .5; .8, .5; 1, 0"/>
                                        <p:tgtEl>
                                          <p:spTgt spid="314"/>
                                        </p:tgtEl>
                                      </p:cBhvr>
                                    </p:animEffect>
                                    <p:animScale>
                                      <p:cBhvr>
                                        <p:cTn id="50" dur="1000" autoRev="1" fill="hold"/>
                                        <p:tgtEl>
                                          <p:spTgt spid="314"/>
                                        </p:tgtEl>
                                      </p:cBhvr>
                                      <p:by x="105000" y="105000"/>
                                    </p:animScale>
                                  </p:childTnLst>
                                </p:cTn>
                              </p:par>
                              <p:par>
                                <p:cTn id="51" presetID="26" presetClass="emph" presetSubtype="0" repeatCount="indefinite" fill="hold" grpId="0" nodeType="withEffect">
                                  <p:stCondLst>
                                    <p:cond delay="250"/>
                                  </p:stCondLst>
                                  <p:childTnLst>
                                    <p:animEffect transition="out" filter="fade">
                                      <p:cBhvr>
                                        <p:cTn id="52" dur="2000" tmFilter="0, 0; .2, .5; .8, .5; 1, 0"/>
                                        <p:tgtEl>
                                          <p:spTgt spid="315"/>
                                        </p:tgtEl>
                                      </p:cBhvr>
                                    </p:animEffect>
                                    <p:animScale>
                                      <p:cBhvr>
                                        <p:cTn id="53" dur="1000" autoRev="1" fill="hold"/>
                                        <p:tgtEl>
                                          <p:spTgt spid="315"/>
                                        </p:tgtEl>
                                      </p:cBhvr>
                                      <p:by x="105000" y="105000"/>
                                    </p:animScale>
                                  </p:childTnLst>
                                </p:cTn>
                              </p:par>
                              <p:par>
                                <p:cTn id="54" presetID="26" presetClass="emph" presetSubtype="0" repeatCount="indefinite" fill="hold" grpId="0" nodeType="withEffect">
                                  <p:stCondLst>
                                    <p:cond delay="250"/>
                                  </p:stCondLst>
                                  <p:childTnLst>
                                    <p:animEffect transition="out" filter="fade">
                                      <p:cBhvr>
                                        <p:cTn id="55" dur="2000" tmFilter="0, 0; .2, .5; .8, .5; 1, 0"/>
                                        <p:tgtEl>
                                          <p:spTgt spid="316"/>
                                        </p:tgtEl>
                                      </p:cBhvr>
                                    </p:animEffect>
                                    <p:animScale>
                                      <p:cBhvr>
                                        <p:cTn id="56" dur="1000" autoRev="1" fill="hold"/>
                                        <p:tgtEl>
                                          <p:spTgt spid="316"/>
                                        </p:tgtEl>
                                      </p:cBhvr>
                                      <p:by x="105000" y="105000"/>
                                    </p:animScale>
                                  </p:childTnLst>
                                </p:cTn>
                              </p:par>
                              <p:par>
                                <p:cTn id="57" presetID="26" presetClass="emph" presetSubtype="0" repeatCount="indefinite" fill="hold" grpId="0" nodeType="withEffect">
                                  <p:stCondLst>
                                    <p:cond delay="250"/>
                                  </p:stCondLst>
                                  <p:childTnLst>
                                    <p:animEffect transition="out" filter="fade">
                                      <p:cBhvr>
                                        <p:cTn id="58" dur="2000" tmFilter="0, 0; .2, .5; .8, .5; 1, 0"/>
                                        <p:tgtEl>
                                          <p:spTgt spid="317"/>
                                        </p:tgtEl>
                                      </p:cBhvr>
                                    </p:animEffect>
                                    <p:animScale>
                                      <p:cBhvr>
                                        <p:cTn id="59" dur="1000" autoRev="1" fill="hold"/>
                                        <p:tgtEl>
                                          <p:spTgt spid="317"/>
                                        </p:tgtEl>
                                      </p:cBhvr>
                                      <p:by x="105000" y="105000"/>
                                    </p:animScale>
                                  </p:childTnLst>
                                </p:cTn>
                              </p:par>
                              <p:par>
                                <p:cTn id="60" presetID="26" presetClass="emph" presetSubtype="0" repeatCount="indefinite" fill="hold" grpId="0" nodeType="withEffect">
                                  <p:stCondLst>
                                    <p:cond delay="250"/>
                                  </p:stCondLst>
                                  <p:childTnLst>
                                    <p:animEffect transition="out" filter="fade">
                                      <p:cBhvr>
                                        <p:cTn id="61" dur="2000" tmFilter="0, 0; .2, .5; .8, .5; 1, 0"/>
                                        <p:tgtEl>
                                          <p:spTgt spid="318"/>
                                        </p:tgtEl>
                                      </p:cBhvr>
                                    </p:animEffect>
                                    <p:animScale>
                                      <p:cBhvr>
                                        <p:cTn id="62" dur="1000" autoRev="1" fill="hold"/>
                                        <p:tgtEl>
                                          <p:spTgt spid="318"/>
                                        </p:tgtEl>
                                      </p:cBhvr>
                                      <p:by x="105000" y="105000"/>
                                    </p:animScale>
                                  </p:childTnLst>
                                </p:cTn>
                              </p:par>
                              <p:par>
                                <p:cTn id="63" presetID="26" presetClass="emph" presetSubtype="0" repeatCount="indefinite" fill="hold" grpId="0" nodeType="withEffect">
                                  <p:stCondLst>
                                    <p:cond delay="250"/>
                                  </p:stCondLst>
                                  <p:childTnLst>
                                    <p:animEffect transition="out" filter="fade">
                                      <p:cBhvr>
                                        <p:cTn id="64" dur="2000" tmFilter="0, 0; .2, .5; .8, .5; 1, 0"/>
                                        <p:tgtEl>
                                          <p:spTgt spid="319"/>
                                        </p:tgtEl>
                                      </p:cBhvr>
                                    </p:animEffect>
                                    <p:animScale>
                                      <p:cBhvr>
                                        <p:cTn id="65" dur="1000" autoRev="1" fill="hold"/>
                                        <p:tgtEl>
                                          <p:spTgt spid="319"/>
                                        </p:tgtEl>
                                      </p:cBhvr>
                                      <p:by x="105000" y="105000"/>
                                    </p:animScale>
                                  </p:childTnLst>
                                </p:cTn>
                              </p:par>
                              <p:par>
                                <p:cTn id="66" presetID="26" presetClass="emph" presetSubtype="0" repeatCount="indefinite" fill="hold" grpId="0" nodeType="withEffect">
                                  <p:stCondLst>
                                    <p:cond delay="250"/>
                                  </p:stCondLst>
                                  <p:childTnLst>
                                    <p:animEffect transition="out" filter="fade">
                                      <p:cBhvr>
                                        <p:cTn id="67" dur="2000" tmFilter="0, 0; .2, .5; .8, .5; 1, 0"/>
                                        <p:tgtEl>
                                          <p:spTgt spid="320"/>
                                        </p:tgtEl>
                                      </p:cBhvr>
                                    </p:animEffect>
                                    <p:animScale>
                                      <p:cBhvr>
                                        <p:cTn id="68" dur="1000" autoRev="1" fill="hold"/>
                                        <p:tgtEl>
                                          <p:spTgt spid="320"/>
                                        </p:tgtEl>
                                      </p:cBhvr>
                                      <p:by x="105000" y="105000"/>
                                    </p:animScale>
                                  </p:childTnLst>
                                </p:cTn>
                              </p:par>
                              <p:par>
                                <p:cTn id="69" presetID="26" presetClass="emph" presetSubtype="0" repeatCount="indefinite" fill="hold" grpId="0" nodeType="withEffect">
                                  <p:stCondLst>
                                    <p:cond delay="500"/>
                                  </p:stCondLst>
                                  <p:childTnLst>
                                    <p:animEffect transition="out" filter="fade">
                                      <p:cBhvr>
                                        <p:cTn id="70" dur="2000" tmFilter="0, 0; .2, .5; .8, .5; 1, 0"/>
                                        <p:tgtEl>
                                          <p:spTgt spid="321"/>
                                        </p:tgtEl>
                                      </p:cBhvr>
                                    </p:animEffect>
                                    <p:animScale>
                                      <p:cBhvr>
                                        <p:cTn id="71" dur="1000" autoRev="1" fill="hold"/>
                                        <p:tgtEl>
                                          <p:spTgt spid="321"/>
                                        </p:tgtEl>
                                      </p:cBhvr>
                                      <p:by x="105000" y="105000"/>
                                    </p:animScale>
                                  </p:childTnLst>
                                </p:cTn>
                              </p:par>
                              <p:par>
                                <p:cTn id="72" presetID="26" presetClass="emph" presetSubtype="0" repeatCount="indefinite" fill="hold" grpId="0" nodeType="withEffect">
                                  <p:stCondLst>
                                    <p:cond delay="500"/>
                                  </p:stCondLst>
                                  <p:childTnLst>
                                    <p:animEffect transition="out" filter="fade">
                                      <p:cBhvr>
                                        <p:cTn id="73" dur="2000" tmFilter="0, 0; .2, .5; .8, .5; 1, 0"/>
                                        <p:tgtEl>
                                          <p:spTgt spid="322"/>
                                        </p:tgtEl>
                                      </p:cBhvr>
                                    </p:animEffect>
                                    <p:animScale>
                                      <p:cBhvr>
                                        <p:cTn id="74" dur="1000" autoRev="1" fill="hold"/>
                                        <p:tgtEl>
                                          <p:spTgt spid="322"/>
                                        </p:tgtEl>
                                      </p:cBhvr>
                                      <p:by x="105000" y="105000"/>
                                    </p:animScale>
                                  </p:childTnLst>
                                </p:cTn>
                              </p:par>
                              <p:par>
                                <p:cTn id="75" presetID="26" presetClass="emph" presetSubtype="0" repeatCount="indefinite" fill="hold" grpId="0" nodeType="withEffect">
                                  <p:stCondLst>
                                    <p:cond delay="500"/>
                                  </p:stCondLst>
                                  <p:childTnLst>
                                    <p:animEffect transition="out" filter="fade">
                                      <p:cBhvr>
                                        <p:cTn id="76" dur="2000" tmFilter="0, 0; .2, .5; .8, .5; 1, 0"/>
                                        <p:tgtEl>
                                          <p:spTgt spid="323"/>
                                        </p:tgtEl>
                                      </p:cBhvr>
                                    </p:animEffect>
                                    <p:animScale>
                                      <p:cBhvr>
                                        <p:cTn id="77" dur="1000" autoRev="1" fill="hold"/>
                                        <p:tgtEl>
                                          <p:spTgt spid="323"/>
                                        </p:tgtEl>
                                      </p:cBhvr>
                                      <p:by x="105000" y="105000"/>
                                    </p:animScale>
                                  </p:childTnLst>
                                </p:cTn>
                              </p:par>
                              <p:par>
                                <p:cTn id="78" presetID="26" presetClass="emph" presetSubtype="0" repeatCount="indefinite" fill="hold" grpId="0" nodeType="withEffect">
                                  <p:stCondLst>
                                    <p:cond delay="500"/>
                                  </p:stCondLst>
                                  <p:childTnLst>
                                    <p:animEffect transition="out" filter="fade">
                                      <p:cBhvr>
                                        <p:cTn id="79" dur="2000" tmFilter="0, 0; .2, .5; .8, .5; 1, 0"/>
                                        <p:tgtEl>
                                          <p:spTgt spid="324"/>
                                        </p:tgtEl>
                                      </p:cBhvr>
                                    </p:animEffect>
                                    <p:animScale>
                                      <p:cBhvr>
                                        <p:cTn id="80" dur="1000" autoRev="1" fill="hold"/>
                                        <p:tgtEl>
                                          <p:spTgt spid="324"/>
                                        </p:tgtEl>
                                      </p:cBhvr>
                                      <p:by x="105000" y="105000"/>
                                    </p:animScale>
                                  </p:childTnLst>
                                </p:cTn>
                              </p:par>
                              <p:par>
                                <p:cTn id="81" presetID="26" presetClass="emph" presetSubtype="0" repeatCount="indefinite" fill="hold" grpId="0" nodeType="withEffect">
                                  <p:stCondLst>
                                    <p:cond delay="500"/>
                                  </p:stCondLst>
                                  <p:childTnLst>
                                    <p:animEffect transition="out" filter="fade">
                                      <p:cBhvr>
                                        <p:cTn id="82" dur="2000" tmFilter="0, 0; .2, .5; .8, .5; 1, 0"/>
                                        <p:tgtEl>
                                          <p:spTgt spid="325"/>
                                        </p:tgtEl>
                                      </p:cBhvr>
                                    </p:animEffect>
                                    <p:animScale>
                                      <p:cBhvr>
                                        <p:cTn id="83" dur="1000" autoRev="1" fill="hold"/>
                                        <p:tgtEl>
                                          <p:spTgt spid="325"/>
                                        </p:tgtEl>
                                      </p:cBhvr>
                                      <p:by x="105000" y="105000"/>
                                    </p:animScale>
                                  </p:childTnLst>
                                </p:cTn>
                              </p:par>
                              <p:par>
                                <p:cTn id="84" presetID="26" presetClass="emph" presetSubtype="0" repeatCount="indefinite" fill="hold" grpId="0" nodeType="withEffect">
                                  <p:stCondLst>
                                    <p:cond delay="500"/>
                                  </p:stCondLst>
                                  <p:childTnLst>
                                    <p:animEffect transition="out" filter="fade">
                                      <p:cBhvr>
                                        <p:cTn id="85" dur="2000" tmFilter="0, 0; .2, .5; .8, .5; 1, 0"/>
                                        <p:tgtEl>
                                          <p:spTgt spid="326"/>
                                        </p:tgtEl>
                                      </p:cBhvr>
                                    </p:animEffect>
                                    <p:animScale>
                                      <p:cBhvr>
                                        <p:cTn id="86" dur="1000" autoRev="1" fill="hold"/>
                                        <p:tgtEl>
                                          <p:spTgt spid="326"/>
                                        </p:tgtEl>
                                      </p:cBhvr>
                                      <p:by x="105000" y="105000"/>
                                    </p:animScale>
                                  </p:childTnLst>
                                </p:cTn>
                              </p:par>
                              <p:par>
                                <p:cTn id="87" presetID="26" presetClass="emph" presetSubtype="0" repeatCount="indefinite" fill="hold" grpId="0" nodeType="withEffect">
                                  <p:stCondLst>
                                    <p:cond delay="500"/>
                                  </p:stCondLst>
                                  <p:childTnLst>
                                    <p:animEffect transition="out" filter="fade">
                                      <p:cBhvr>
                                        <p:cTn id="88" dur="2000" tmFilter="0, 0; .2, .5; .8, .5; 1, 0"/>
                                        <p:tgtEl>
                                          <p:spTgt spid="327"/>
                                        </p:tgtEl>
                                      </p:cBhvr>
                                    </p:animEffect>
                                    <p:animScale>
                                      <p:cBhvr>
                                        <p:cTn id="89" dur="1000" autoRev="1" fill="hold"/>
                                        <p:tgtEl>
                                          <p:spTgt spid="327"/>
                                        </p:tgtEl>
                                      </p:cBhvr>
                                      <p:by x="105000" y="105000"/>
                                    </p:animScale>
                                  </p:childTnLst>
                                </p:cTn>
                              </p:par>
                              <p:par>
                                <p:cTn id="90" presetID="26" presetClass="emph" presetSubtype="0" repeatCount="indefinite" fill="hold" grpId="0" nodeType="withEffect">
                                  <p:stCondLst>
                                    <p:cond delay="500"/>
                                  </p:stCondLst>
                                  <p:childTnLst>
                                    <p:animEffect transition="out" filter="fade">
                                      <p:cBhvr>
                                        <p:cTn id="91" dur="2000" tmFilter="0, 0; .2, .5; .8, .5; 1, 0"/>
                                        <p:tgtEl>
                                          <p:spTgt spid="328"/>
                                        </p:tgtEl>
                                      </p:cBhvr>
                                    </p:animEffect>
                                    <p:animScale>
                                      <p:cBhvr>
                                        <p:cTn id="92" dur="1000" autoRev="1" fill="hold"/>
                                        <p:tgtEl>
                                          <p:spTgt spid="328"/>
                                        </p:tgtEl>
                                      </p:cBhvr>
                                      <p:by x="105000" y="105000"/>
                                    </p:animScale>
                                  </p:childTnLst>
                                </p:cTn>
                              </p:par>
                              <p:par>
                                <p:cTn id="93" presetID="26" presetClass="emph" presetSubtype="0" repeatCount="indefinite" fill="hold" grpId="0" nodeType="withEffect">
                                  <p:stCondLst>
                                    <p:cond delay="500"/>
                                  </p:stCondLst>
                                  <p:childTnLst>
                                    <p:animEffect transition="out" filter="fade">
                                      <p:cBhvr>
                                        <p:cTn id="94" dur="2000" tmFilter="0, 0; .2, .5; .8, .5; 1, 0"/>
                                        <p:tgtEl>
                                          <p:spTgt spid="329"/>
                                        </p:tgtEl>
                                      </p:cBhvr>
                                    </p:animEffect>
                                    <p:animScale>
                                      <p:cBhvr>
                                        <p:cTn id="95" dur="1000" autoRev="1" fill="hold"/>
                                        <p:tgtEl>
                                          <p:spTgt spid="329"/>
                                        </p:tgtEl>
                                      </p:cBhvr>
                                      <p:by x="105000" y="105000"/>
                                    </p:animScale>
                                  </p:childTnLst>
                                </p:cTn>
                              </p:par>
                              <p:par>
                                <p:cTn id="96" presetID="26" presetClass="emph" presetSubtype="0" repeatCount="indefinite" fill="hold" grpId="0" nodeType="withEffect">
                                  <p:stCondLst>
                                    <p:cond delay="750"/>
                                  </p:stCondLst>
                                  <p:childTnLst>
                                    <p:animEffect transition="out" filter="fade">
                                      <p:cBhvr>
                                        <p:cTn id="97" dur="2000" tmFilter="0, 0; .2, .5; .8, .5; 1, 0"/>
                                        <p:tgtEl>
                                          <p:spTgt spid="330"/>
                                        </p:tgtEl>
                                      </p:cBhvr>
                                    </p:animEffect>
                                    <p:animScale>
                                      <p:cBhvr>
                                        <p:cTn id="98" dur="1000" autoRev="1" fill="hold"/>
                                        <p:tgtEl>
                                          <p:spTgt spid="330"/>
                                        </p:tgtEl>
                                      </p:cBhvr>
                                      <p:by x="105000" y="105000"/>
                                    </p:animScale>
                                  </p:childTnLst>
                                </p:cTn>
                              </p:par>
                              <p:par>
                                <p:cTn id="99" presetID="26" presetClass="emph" presetSubtype="0" repeatCount="indefinite" fill="hold" grpId="0" nodeType="withEffect">
                                  <p:stCondLst>
                                    <p:cond delay="750"/>
                                  </p:stCondLst>
                                  <p:childTnLst>
                                    <p:animEffect transition="out" filter="fade">
                                      <p:cBhvr>
                                        <p:cTn id="100" dur="2000" tmFilter="0, 0; .2, .5; .8, .5; 1, 0"/>
                                        <p:tgtEl>
                                          <p:spTgt spid="331"/>
                                        </p:tgtEl>
                                      </p:cBhvr>
                                    </p:animEffect>
                                    <p:animScale>
                                      <p:cBhvr>
                                        <p:cTn id="101" dur="1000" autoRev="1" fill="hold"/>
                                        <p:tgtEl>
                                          <p:spTgt spid="331"/>
                                        </p:tgtEl>
                                      </p:cBhvr>
                                      <p:by x="105000" y="105000"/>
                                    </p:animScale>
                                  </p:childTnLst>
                                </p:cTn>
                              </p:par>
                              <p:par>
                                <p:cTn id="102" presetID="26" presetClass="emph" presetSubtype="0" repeatCount="indefinite" fill="hold" grpId="0" nodeType="withEffect">
                                  <p:stCondLst>
                                    <p:cond delay="750"/>
                                  </p:stCondLst>
                                  <p:childTnLst>
                                    <p:animEffect transition="out" filter="fade">
                                      <p:cBhvr>
                                        <p:cTn id="103" dur="2000" tmFilter="0, 0; .2, .5; .8, .5; 1, 0"/>
                                        <p:tgtEl>
                                          <p:spTgt spid="332"/>
                                        </p:tgtEl>
                                      </p:cBhvr>
                                    </p:animEffect>
                                    <p:animScale>
                                      <p:cBhvr>
                                        <p:cTn id="104" dur="1000" autoRev="1" fill="hold"/>
                                        <p:tgtEl>
                                          <p:spTgt spid="332"/>
                                        </p:tgtEl>
                                      </p:cBhvr>
                                      <p:by x="105000" y="105000"/>
                                    </p:animScale>
                                  </p:childTnLst>
                                </p:cTn>
                              </p:par>
                              <p:par>
                                <p:cTn id="105" presetID="26" presetClass="emph" presetSubtype="0" repeatCount="indefinite" fill="hold" grpId="0" nodeType="withEffect">
                                  <p:stCondLst>
                                    <p:cond delay="750"/>
                                  </p:stCondLst>
                                  <p:childTnLst>
                                    <p:animEffect transition="out" filter="fade">
                                      <p:cBhvr>
                                        <p:cTn id="106" dur="2000" tmFilter="0, 0; .2, .5; .8, .5; 1, 0"/>
                                        <p:tgtEl>
                                          <p:spTgt spid="333"/>
                                        </p:tgtEl>
                                      </p:cBhvr>
                                    </p:animEffect>
                                    <p:animScale>
                                      <p:cBhvr>
                                        <p:cTn id="107" dur="1000" autoRev="1" fill="hold"/>
                                        <p:tgtEl>
                                          <p:spTgt spid="333"/>
                                        </p:tgtEl>
                                      </p:cBhvr>
                                      <p:by x="105000" y="105000"/>
                                    </p:animScale>
                                  </p:childTnLst>
                                </p:cTn>
                              </p:par>
                              <p:par>
                                <p:cTn id="108" presetID="26" presetClass="emph" presetSubtype="0" repeatCount="indefinite" fill="hold" grpId="0" nodeType="withEffect">
                                  <p:stCondLst>
                                    <p:cond delay="750"/>
                                  </p:stCondLst>
                                  <p:childTnLst>
                                    <p:animEffect transition="out" filter="fade">
                                      <p:cBhvr>
                                        <p:cTn id="109" dur="2000" tmFilter="0, 0; .2, .5; .8, .5; 1, 0"/>
                                        <p:tgtEl>
                                          <p:spTgt spid="334"/>
                                        </p:tgtEl>
                                      </p:cBhvr>
                                    </p:animEffect>
                                    <p:animScale>
                                      <p:cBhvr>
                                        <p:cTn id="110" dur="1000" autoRev="1" fill="hold"/>
                                        <p:tgtEl>
                                          <p:spTgt spid="334"/>
                                        </p:tgtEl>
                                      </p:cBhvr>
                                      <p:by x="105000" y="105000"/>
                                    </p:animScale>
                                  </p:childTnLst>
                                </p:cTn>
                              </p:par>
                              <p:par>
                                <p:cTn id="111" presetID="26" presetClass="emph" presetSubtype="0" repeatCount="indefinite" fill="hold" grpId="0" nodeType="withEffect">
                                  <p:stCondLst>
                                    <p:cond delay="750"/>
                                  </p:stCondLst>
                                  <p:childTnLst>
                                    <p:animEffect transition="out" filter="fade">
                                      <p:cBhvr>
                                        <p:cTn id="112" dur="2000" tmFilter="0, 0; .2, .5; .8, .5; 1, 0"/>
                                        <p:tgtEl>
                                          <p:spTgt spid="335"/>
                                        </p:tgtEl>
                                      </p:cBhvr>
                                    </p:animEffect>
                                    <p:animScale>
                                      <p:cBhvr>
                                        <p:cTn id="113" dur="1000" autoRev="1" fill="hold"/>
                                        <p:tgtEl>
                                          <p:spTgt spid="335"/>
                                        </p:tgtEl>
                                      </p:cBhvr>
                                      <p:by x="105000" y="105000"/>
                                    </p:animScale>
                                  </p:childTnLst>
                                </p:cTn>
                              </p:par>
                              <p:par>
                                <p:cTn id="114" presetID="26" presetClass="emph" presetSubtype="0" repeatCount="indefinite" fill="hold" grpId="0" nodeType="withEffect">
                                  <p:stCondLst>
                                    <p:cond delay="750"/>
                                  </p:stCondLst>
                                  <p:childTnLst>
                                    <p:animEffect transition="out" filter="fade">
                                      <p:cBhvr>
                                        <p:cTn id="115" dur="2000" tmFilter="0, 0; .2, .5; .8, .5; 1, 0"/>
                                        <p:tgtEl>
                                          <p:spTgt spid="336"/>
                                        </p:tgtEl>
                                      </p:cBhvr>
                                    </p:animEffect>
                                    <p:animScale>
                                      <p:cBhvr>
                                        <p:cTn id="116" dur="1000" autoRev="1" fill="hold"/>
                                        <p:tgtEl>
                                          <p:spTgt spid="336"/>
                                        </p:tgtEl>
                                      </p:cBhvr>
                                      <p:by x="105000" y="105000"/>
                                    </p:animScale>
                                  </p:childTnLst>
                                </p:cTn>
                              </p:par>
                              <p:par>
                                <p:cTn id="117" presetID="26" presetClass="emph" presetSubtype="0" repeatCount="indefinite" fill="hold" grpId="0" nodeType="withEffect">
                                  <p:stCondLst>
                                    <p:cond delay="750"/>
                                  </p:stCondLst>
                                  <p:childTnLst>
                                    <p:animEffect transition="out" filter="fade">
                                      <p:cBhvr>
                                        <p:cTn id="118" dur="2000" tmFilter="0, 0; .2, .5; .8, .5; 1, 0"/>
                                        <p:tgtEl>
                                          <p:spTgt spid="337"/>
                                        </p:tgtEl>
                                      </p:cBhvr>
                                    </p:animEffect>
                                    <p:animScale>
                                      <p:cBhvr>
                                        <p:cTn id="119" dur="1000" autoRev="1" fill="hold"/>
                                        <p:tgtEl>
                                          <p:spTgt spid="337"/>
                                        </p:tgtEl>
                                      </p:cBhvr>
                                      <p:by x="105000" y="105000"/>
                                    </p:animScale>
                                  </p:childTnLst>
                                </p:cTn>
                              </p:par>
                              <p:par>
                                <p:cTn id="120" presetID="26" presetClass="emph" presetSubtype="0" repeatCount="indefinite" fill="hold" grpId="0" nodeType="withEffect">
                                  <p:stCondLst>
                                    <p:cond delay="750"/>
                                  </p:stCondLst>
                                  <p:childTnLst>
                                    <p:animEffect transition="out" filter="fade">
                                      <p:cBhvr>
                                        <p:cTn id="121" dur="2000" tmFilter="0, 0; .2, .5; .8, .5; 1, 0"/>
                                        <p:tgtEl>
                                          <p:spTgt spid="338"/>
                                        </p:tgtEl>
                                      </p:cBhvr>
                                    </p:animEffect>
                                    <p:animScale>
                                      <p:cBhvr>
                                        <p:cTn id="122" dur="1000" autoRev="1" fill="hold"/>
                                        <p:tgtEl>
                                          <p:spTgt spid="338"/>
                                        </p:tgtEl>
                                      </p:cBhvr>
                                      <p:by x="105000" y="105000"/>
                                    </p:animScale>
                                  </p:childTnLst>
                                </p:cTn>
                              </p:par>
                              <p:par>
                                <p:cTn id="123" presetID="26" presetClass="emph" presetSubtype="0" repeatCount="indefinite" fill="hold" grpId="0" nodeType="withEffect">
                                  <p:stCondLst>
                                    <p:cond delay="750"/>
                                  </p:stCondLst>
                                  <p:childTnLst>
                                    <p:animEffect transition="out" filter="fade">
                                      <p:cBhvr>
                                        <p:cTn id="124" dur="2000" tmFilter="0, 0; .2, .5; .8, .5; 1, 0"/>
                                        <p:tgtEl>
                                          <p:spTgt spid="339"/>
                                        </p:tgtEl>
                                      </p:cBhvr>
                                    </p:animEffect>
                                    <p:animScale>
                                      <p:cBhvr>
                                        <p:cTn id="125" dur="1000" autoRev="1" fill="hold"/>
                                        <p:tgtEl>
                                          <p:spTgt spid="339"/>
                                        </p:tgtEl>
                                      </p:cBhvr>
                                      <p:by x="105000" y="105000"/>
                                    </p:animScale>
                                  </p:childTnLst>
                                </p:cTn>
                              </p:par>
                              <p:par>
                                <p:cTn id="126" presetID="26" presetClass="emph" presetSubtype="0" repeatCount="indefinite" fill="hold" grpId="0" nodeType="withEffect">
                                  <p:stCondLst>
                                    <p:cond delay="750"/>
                                  </p:stCondLst>
                                  <p:childTnLst>
                                    <p:animEffect transition="out" filter="fade">
                                      <p:cBhvr>
                                        <p:cTn id="127" dur="2000" tmFilter="0, 0; .2, .5; .8, .5; 1, 0"/>
                                        <p:tgtEl>
                                          <p:spTgt spid="340"/>
                                        </p:tgtEl>
                                      </p:cBhvr>
                                    </p:animEffect>
                                    <p:animScale>
                                      <p:cBhvr>
                                        <p:cTn id="128" dur="1000" autoRev="1" fill="hold"/>
                                        <p:tgtEl>
                                          <p:spTgt spid="340"/>
                                        </p:tgtEl>
                                      </p:cBhvr>
                                      <p:by x="105000" y="105000"/>
                                    </p:animScale>
                                  </p:childTnLst>
                                </p:cTn>
                              </p:par>
                              <p:par>
                                <p:cTn id="129" presetID="26" presetClass="emph" presetSubtype="0" repeatCount="indefinite" fill="hold" grpId="0" nodeType="withEffect">
                                  <p:stCondLst>
                                    <p:cond delay="1000"/>
                                  </p:stCondLst>
                                  <p:childTnLst>
                                    <p:animEffect transition="out" filter="fade">
                                      <p:cBhvr>
                                        <p:cTn id="130" dur="2000" tmFilter="0, 0; .2, .5; .8, .5; 1, 0"/>
                                        <p:tgtEl>
                                          <p:spTgt spid="341"/>
                                        </p:tgtEl>
                                      </p:cBhvr>
                                    </p:animEffect>
                                    <p:animScale>
                                      <p:cBhvr>
                                        <p:cTn id="131" dur="1000" autoRev="1" fill="hold"/>
                                        <p:tgtEl>
                                          <p:spTgt spid="341"/>
                                        </p:tgtEl>
                                      </p:cBhvr>
                                      <p:by x="105000" y="105000"/>
                                    </p:animScale>
                                  </p:childTnLst>
                                </p:cTn>
                              </p:par>
                              <p:par>
                                <p:cTn id="132" presetID="26" presetClass="emph" presetSubtype="0" repeatCount="indefinite" fill="hold" grpId="0" nodeType="withEffect">
                                  <p:stCondLst>
                                    <p:cond delay="1000"/>
                                  </p:stCondLst>
                                  <p:childTnLst>
                                    <p:animEffect transition="out" filter="fade">
                                      <p:cBhvr>
                                        <p:cTn id="133" dur="2000" tmFilter="0, 0; .2, .5; .8, .5; 1, 0"/>
                                        <p:tgtEl>
                                          <p:spTgt spid="342"/>
                                        </p:tgtEl>
                                      </p:cBhvr>
                                    </p:animEffect>
                                    <p:animScale>
                                      <p:cBhvr>
                                        <p:cTn id="134" dur="1000" autoRev="1" fill="hold"/>
                                        <p:tgtEl>
                                          <p:spTgt spid="342"/>
                                        </p:tgtEl>
                                      </p:cBhvr>
                                      <p:by x="105000" y="105000"/>
                                    </p:animScale>
                                  </p:childTnLst>
                                </p:cTn>
                              </p:par>
                              <p:par>
                                <p:cTn id="135" presetID="26" presetClass="emph" presetSubtype="0" repeatCount="indefinite" fill="hold" grpId="0" nodeType="withEffect">
                                  <p:stCondLst>
                                    <p:cond delay="1000"/>
                                  </p:stCondLst>
                                  <p:childTnLst>
                                    <p:animEffect transition="out" filter="fade">
                                      <p:cBhvr>
                                        <p:cTn id="136" dur="2000" tmFilter="0, 0; .2, .5; .8, .5; 1, 0"/>
                                        <p:tgtEl>
                                          <p:spTgt spid="343"/>
                                        </p:tgtEl>
                                      </p:cBhvr>
                                    </p:animEffect>
                                    <p:animScale>
                                      <p:cBhvr>
                                        <p:cTn id="137" dur="1000" autoRev="1" fill="hold"/>
                                        <p:tgtEl>
                                          <p:spTgt spid="343"/>
                                        </p:tgtEl>
                                      </p:cBhvr>
                                      <p:by x="105000" y="105000"/>
                                    </p:animScale>
                                  </p:childTnLst>
                                </p:cTn>
                              </p:par>
                              <p:par>
                                <p:cTn id="138" presetID="26" presetClass="emph" presetSubtype="0" repeatCount="indefinite" fill="hold" grpId="0" nodeType="withEffect">
                                  <p:stCondLst>
                                    <p:cond delay="1000"/>
                                  </p:stCondLst>
                                  <p:childTnLst>
                                    <p:animEffect transition="out" filter="fade">
                                      <p:cBhvr>
                                        <p:cTn id="139" dur="2000" tmFilter="0, 0; .2, .5; .8, .5; 1, 0"/>
                                        <p:tgtEl>
                                          <p:spTgt spid="344"/>
                                        </p:tgtEl>
                                      </p:cBhvr>
                                    </p:animEffect>
                                    <p:animScale>
                                      <p:cBhvr>
                                        <p:cTn id="140" dur="1000" autoRev="1" fill="hold"/>
                                        <p:tgtEl>
                                          <p:spTgt spid="344"/>
                                        </p:tgtEl>
                                      </p:cBhvr>
                                      <p:by x="105000" y="105000"/>
                                    </p:animScale>
                                  </p:childTnLst>
                                </p:cTn>
                              </p:par>
                              <p:par>
                                <p:cTn id="141" presetID="26" presetClass="emph" presetSubtype="0" repeatCount="indefinite" fill="hold" grpId="0" nodeType="withEffect">
                                  <p:stCondLst>
                                    <p:cond delay="1000"/>
                                  </p:stCondLst>
                                  <p:childTnLst>
                                    <p:animEffect transition="out" filter="fade">
                                      <p:cBhvr>
                                        <p:cTn id="142" dur="2000" tmFilter="0, 0; .2, .5; .8, .5; 1, 0"/>
                                        <p:tgtEl>
                                          <p:spTgt spid="345"/>
                                        </p:tgtEl>
                                      </p:cBhvr>
                                    </p:animEffect>
                                    <p:animScale>
                                      <p:cBhvr>
                                        <p:cTn id="143" dur="1000" autoRev="1" fill="hold"/>
                                        <p:tgtEl>
                                          <p:spTgt spid="345"/>
                                        </p:tgtEl>
                                      </p:cBhvr>
                                      <p:by x="105000" y="105000"/>
                                    </p:animScale>
                                  </p:childTnLst>
                                </p:cTn>
                              </p:par>
                              <p:par>
                                <p:cTn id="144" presetID="26" presetClass="emph" presetSubtype="0" repeatCount="indefinite" fill="hold" grpId="0" nodeType="withEffect">
                                  <p:stCondLst>
                                    <p:cond delay="1000"/>
                                  </p:stCondLst>
                                  <p:childTnLst>
                                    <p:animEffect transition="out" filter="fade">
                                      <p:cBhvr>
                                        <p:cTn id="145" dur="2000" tmFilter="0, 0; .2, .5; .8, .5; 1, 0"/>
                                        <p:tgtEl>
                                          <p:spTgt spid="346"/>
                                        </p:tgtEl>
                                      </p:cBhvr>
                                    </p:animEffect>
                                    <p:animScale>
                                      <p:cBhvr>
                                        <p:cTn id="146" dur="1000" autoRev="1" fill="hold"/>
                                        <p:tgtEl>
                                          <p:spTgt spid="346"/>
                                        </p:tgtEl>
                                      </p:cBhvr>
                                      <p:by x="105000" y="105000"/>
                                    </p:animScale>
                                  </p:childTnLst>
                                </p:cTn>
                              </p:par>
                              <p:par>
                                <p:cTn id="147" presetID="26" presetClass="emph" presetSubtype="0" repeatCount="indefinite" fill="hold" grpId="0" nodeType="withEffect">
                                  <p:stCondLst>
                                    <p:cond delay="1000"/>
                                  </p:stCondLst>
                                  <p:childTnLst>
                                    <p:animEffect transition="out" filter="fade">
                                      <p:cBhvr>
                                        <p:cTn id="148" dur="2000" tmFilter="0, 0; .2, .5; .8, .5; 1, 0"/>
                                        <p:tgtEl>
                                          <p:spTgt spid="347"/>
                                        </p:tgtEl>
                                      </p:cBhvr>
                                    </p:animEffect>
                                    <p:animScale>
                                      <p:cBhvr>
                                        <p:cTn id="149" dur="1000" autoRev="1" fill="hold"/>
                                        <p:tgtEl>
                                          <p:spTgt spid="347"/>
                                        </p:tgtEl>
                                      </p:cBhvr>
                                      <p:by x="105000" y="105000"/>
                                    </p:animScale>
                                  </p:childTnLst>
                                </p:cTn>
                              </p:par>
                              <p:par>
                                <p:cTn id="150" presetID="26" presetClass="emph" presetSubtype="0" repeatCount="indefinite" fill="hold" grpId="0" nodeType="withEffect">
                                  <p:stCondLst>
                                    <p:cond delay="1000"/>
                                  </p:stCondLst>
                                  <p:childTnLst>
                                    <p:animEffect transition="out" filter="fade">
                                      <p:cBhvr>
                                        <p:cTn id="151" dur="2000" tmFilter="0, 0; .2, .5; .8, .5; 1, 0"/>
                                        <p:tgtEl>
                                          <p:spTgt spid="348"/>
                                        </p:tgtEl>
                                      </p:cBhvr>
                                    </p:animEffect>
                                    <p:animScale>
                                      <p:cBhvr>
                                        <p:cTn id="152" dur="1000" autoRev="1" fill="hold"/>
                                        <p:tgtEl>
                                          <p:spTgt spid="348"/>
                                        </p:tgtEl>
                                      </p:cBhvr>
                                      <p:by x="105000" y="105000"/>
                                    </p:animScale>
                                  </p:childTnLst>
                                </p:cTn>
                              </p:par>
                              <p:par>
                                <p:cTn id="153" presetID="26" presetClass="emph" presetSubtype="0" repeatCount="indefinite" fill="hold" grpId="0" nodeType="withEffect">
                                  <p:stCondLst>
                                    <p:cond delay="1000"/>
                                  </p:stCondLst>
                                  <p:childTnLst>
                                    <p:animEffect transition="out" filter="fade">
                                      <p:cBhvr>
                                        <p:cTn id="154" dur="2000" tmFilter="0, 0; .2, .5; .8, .5; 1, 0"/>
                                        <p:tgtEl>
                                          <p:spTgt spid="349"/>
                                        </p:tgtEl>
                                      </p:cBhvr>
                                    </p:animEffect>
                                    <p:animScale>
                                      <p:cBhvr>
                                        <p:cTn id="155" dur="1000" autoRev="1" fill="hold"/>
                                        <p:tgtEl>
                                          <p:spTgt spid="349"/>
                                        </p:tgtEl>
                                      </p:cBhvr>
                                      <p:by x="105000" y="105000"/>
                                    </p:animScale>
                                  </p:childTnLst>
                                </p:cTn>
                              </p:par>
                              <p:par>
                                <p:cTn id="156" presetID="26" presetClass="emph" presetSubtype="0" repeatCount="indefinite" fill="hold" grpId="0" nodeType="withEffect">
                                  <p:stCondLst>
                                    <p:cond delay="1000"/>
                                  </p:stCondLst>
                                  <p:childTnLst>
                                    <p:animEffect transition="out" filter="fade">
                                      <p:cBhvr>
                                        <p:cTn id="157" dur="2000" tmFilter="0, 0; .2, .5; .8, .5; 1, 0"/>
                                        <p:tgtEl>
                                          <p:spTgt spid="350"/>
                                        </p:tgtEl>
                                      </p:cBhvr>
                                    </p:animEffect>
                                    <p:animScale>
                                      <p:cBhvr>
                                        <p:cTn id="158" dur="1000" autoRev="1" fill="hold"/>
                                        <p:tgtEl>
                                          <p:spTgt spid="350"/>
                                        </p:tgtEl>
                                      </p:cBhvr>
                                      <p:by x="105000" y="105000"/>
                                    </p:animScale>
                                  </p:childTnLst>
                                </p:cTn>
                              </p:par>
                              <p:par>
                                <p:cTn id="159" presetID="26" presetClass="emph" presetSubtype="0" repeatCount="indefinite" fill="hold" grpId="0" nodeType="withEffect">
                                  <p:stCondLst>
                                    <p:cond delay="1000"/>
                                  </p:stCondLst>
                                  <p:childTnLst>
                                    <p:animEffect transition="out" filter="fade">
                                      <p:cBhvr>
                                        <p:cTn id="160" dur="2000" tmFilter="0, 0; .2, .5; .8, .5; 1, 0"/>
                                        <p:tgtEl>
                                          <p:spTgt spid="351"/>
                                        </p:tgtEl>
                                      </p:cBhvr>
                                    </p:animEffect>
                                    <p:animScale>
                                      <p:cBhvr>
                                        <p:cTn id="161" dur="1000" autoRev="1" fill="hold"/>
                                        <p:tgtEl>
                                          <p:spTgt spid="351"/>
                                        </p:tgtEl>
                                      </p:cBhvr>
                                      <p:by x="105000" y="105000"/>
                                    </p:animScale>
                                  </p:childTnLst>
                                </p:cTn>
                              </p:par>
                              <p:par>
                                <p:cTn id="162" presetID="26" presetClass="emph" presetSubtype="0" repeatCount="indefinite" fill="hold" grpId="0" nodeType="withEffect">
                                  <p:stCondLst>
                                    <p:cond delay="1000"/>
                                  </p:stCondLst>
                                  <p:childTnLst>
                                    <p:animEffect transition="out" filter="fade">
                                      <p:cBhvr>
                                        <p:cTn id="163" dur="2000" tmFilter="0, 0; .2, .5; .8, .5; 1, 0"/>
                                        <p:tgtEl>
                                          <p:spTgt spid="352"/>
                                        </p:tgtEl>
                                      </p:cBhvr>
                                    </p:animEffect>
                                    <p:animScale>
                                      <p:cBhvr>
                                        <p:cTn id="164" dur="1000" autoRev="1" fill="hold"/>
                                        <p:tgtEl>
                                          <p:spTgt spid="352"/>
                                        </p:tgtEl>
                                      </p:cBhvr>
                                      <p:by x="105000" y="105000"/>
                                    </p:animScale>
                                  </p:childTnLst>
                                </p:cTn>
                              </p:par>
                              <p:par>
                                <p:cTn id="165" presetID="26" presetClass="emph" presetSubtype="0" repeatCount="indefinite" fill="hold" grpId="0" nodeType="withEffect">
                                  <p:stCondLst>
                                    <p:cond delay="1000"/>
                                  </p:stCondLst>
                                  <p:childTnLst>
                                    <p:animEffect transition="out" filter="fade">
                                      <p:cBhvr>
                                        <p:cTn id="166" dur="2000" tmFilter="0, 0; .2, .5; .8, .5; 1, 0"/>
                                        <p:tgtEl>
                                          <p:spTgt spid="353"/>
                                        </p:tgtEl>
                                      </p:cBhvr>
                                    </p:animEffect>
                                    <p:animScale>
                                      <p:cBhvr>
                                        <p:cTn id="167" dur="1000" autoRev="1" fill="hold"/>
                                        <p:tgtEl>
                                          <p:spTgt spid="353"/>
                                        </p:tgtEl>
                                      </p:cBhvr>
                                      <p:by x="105000" y="105000"/>
                                    </p:animScale>
                                  </p:childTnLst>
                                </p:cTn>
                              </p:par>
                              <p:par>
                                <p:cTn id="168" presetID="26" presetClass="emph" presetSubtype="0" repeatCount="indefinite" fill="hold" grpId="0" nodeType="withEffect">
                                  <p:stCondLst>
                                    <p:cond delay="1250"/>
                                  </p:stCondLst>
                                  <p:childTnLst>
                                    <p:animEffect transition="out" filter="fade">
                                      <p:cBhvr>
                                        <p:cTn id="169" dur="2000" tmFilter="0, 0; .2, .5; .8, .5; 1, 0"/>
                                        <p:tgtEl>
                                          <p:spTgt spid="354"/>
                                        </p:tgtEl>
                                      </p:cBhvr>
                                    </p:animEffect>
                                    <p:animScale>
                                      <p:cBhvr>
                                        <p:cTn id="170" dur="1000" autoRev="1" fill="hold"/>
                                        <p:tgtEl>
                                          <p:spTgt spid="354"/>
                                        </p:tgtEl>
                                      </p:cBhvr>
                                      <p:by x="105000" y="105000"/>
                                    </p:animScale>
                                  </p:childTnLst>
                                </p:cTn>
                              </p:par>
                              <p:par>
                                <p:cTn id="171" presetID="26" presetClass="emph" presetSubtype="0" repeatCount="indefinite" fill="hold" grpId="0" nodeType="withEffect">
                                  <p:stCondLst>
                                    <p:cond delay="1250"/>
                                  </p:stCondLst>
                                  <p:childTnLst>
                                    <p:animEffect transition="out" filter="fade">
                                      <p:cBhvr>
                                        <p:cTn id="172" dur="2000" tmFilter="0, 0; .2, .5; .8, .5; 1, 0"/>
                                        <p:tgtEl>
                                          <p:spTgt spid="355"/>
                                        </p:tgtEl>
                                      </p:cBhvr>
                                    </p:animEffect>
                                    <p:animScale>
                                      <p:cBhvr>
                                        <p:cTn id="173" dur="1000" autoRev="1" fill="hold"/>
                                        <p:tgtEl>
                                          <p:spTgt spid="355"/>
                                        </p:tgtEl>
                                      </p:cBhvr>
                                      <p:by x="105000" y="105000"/>
                                    </p:animScale>
                                  </p:childTnLst>
                                </p:cTn>
                              </p:par>
                              <p:par>
                                <p:cTn id="174" presetID="26" presetClass="emph" presetSubtype="0" repeatCount="indefinite" fill="hold" grpId="0" nodeType="withEffect">
                                  <p:stCondLst>
                                    <p:cond delay="1250"/>
                                  </p:stCondLst>
                                  <p:childTnLst>
                                    <p:animEffect transition="out" filter="fade">
                                      <p:cBhvr>
                                        <p:cTn id="175" dur="2000" tmFilter="0, 0; .2, .5; .8, .5; 1, 0"/>
                                        <p:tgtEl>
                                          <p:spTgt spid="356"/>
                                        </p:tgtEl>
                                      </p:cBhvr>
                                    </p:animEffect>
                                    <p:animScale>
                                      <p:cBhvr>
                                        <p:cTn id="176" dur="1000" autoRev="1" fill="hold"/>
                                        <p:tgtEl>
                                          <p:spTgt spid="356"/>
                                        </p:tgtEl>
                                      </p:cBhvr>
                                      <p:by x="105000" y="105000"/>
                                    </p:animScale>
                                  </p:childTnLst>
                                </p:cTn>
                              </p:par>
                              <p:par>
                                <p:cTn id="177" presetID="26" presetClass="emph" presetSubtype="0" repeatCount="indefinite" fill="hold" grpId="0" nodeType="withEffect">
                                  <p:stCondLst>
                                    <p:cond delay="1250"/>
                                  </p:stCondLst>
                                  <p:childTnLst>
                                    <p:animEffect transition="out" filter="fade">
                                      <p:cBhvr>
                                        <p:cTn id="178" dur="2000" tmFilter="0, 0; .2, .5; .8, .5; 1, 0"/>
                                        <p:tgtEl>
                                          <p:spTgt spid="357"/>
                                        </p:tgtEl>
                                      </p:cBhvr>
                                    </p:animEffect>
                                    <p:animScale>
                                      <p:cBhvr>
                                        <p:cTn id="179" dur="1000" autoRev="1" fill="hold"/>
                                        <p:tgtEl>
                                          <p:spTgt spid="357"/>
                                        </p:tgtEl>
                                      </p:cBhvr>
                                      <p:by x="105000" y="105000"/>
                                    </p:animScale>
                                  </p:childTnLst>
                                </p:cTn>
                              </p:par>
                              <p:par>
                                <p:cTn id="180" presetID="26" presetClass="emph" presetSubtype="0" repeatCount="indefinite" fill="hold" grpId="0" nodeType="withEffect">
                                  <p:stCondLst>
                                    <p:cond delay="1250"/>
                                  </p:stCondLst>
                                  <p:childTnLst>
                                    <p:animEffect transition="out" filter="fade">
                                      <p:cBhvr>
                                        <p:cTn id="181" dur="2000" tmFilter="0, 0; .2, .5; .8, .5; 1, 0"/>
                                        <p:tgtEl>
                                          <p:spTgt spid="358"/>
                                        </p:tgtEl>
                                      </p:cBhvr>
                                    </p:animEffect>
                                    <p:animScale>
                                      <p:cBhvr>
                                        <p:cTn id="182" dur="1000" autoRev="1" fill="hold"/>
                                        <p:tgtEl>
                                          <p:spTgt spid="358"/>
                                        </p:tgtEl>
                                      </p:cBhvr>
                                      <p:by x="105000" y="105000"/>
                                    </p:animScale>
                                  </p:childTnLst>
                                </p:cTn>
                              </p:par>
                              <p:par>
                                <p:cTn id="183" presetID="26" presetClass="emph" presetSubtype="0" repeatCount="indefinite" fill="hold" grpId="0" nodeType="withEffect">
                                  <p:stCondLst>
                                    <p:cond delay="1250"/>
                                  </p:stCondLst>
                                  <p:childTnLst>
                                    <p:animEffect transition="out" filter="fade">
                                      <p:cBhvr>
                                        <p:cTn id="184" dur="2000" tmFilter="0, 0; .2, .5; .8, .5; 1, 0"/>
                                        <p:tgtEl>
                                          <p:spTgt spid="359"/>
                                        </p:tgtEl>
                                      </p:cBhvr>
                                    </p:animEffect>
                                    <p:animScale>
                                      <p:cBhvr>
                                        <p:cTn id="185" dur="1000" autoRev="1" fill="hold"/>
                                        <p:tgtEl>
                                          <p:spTgt spid="359"/>
                                        </p:tgtEl>
                                      </p:cBhvr>
                                      <p:by x="105000" y="105000"/>
                                    </p:animScale>
                                  </p:childTnLst>
                                </p:cTn>
                              </p:par>
                              <p:par>
                                <p:cTn id="186" presetID="26" presetClass="emph" presetSubtype="0" repeatCount="indefinite" fill="hold" grpId="0" nodeType="withEffect">
                                  <p:stCondLst>
                                    <p:cond delay="1250"/>
                                  </p:stCondLst>
                                  <p:childTnLst>
                                    <p:animEffect transition="out" filter="fade">
                                      <p:cBhvr>
                                        <p:cTn id="187" dur="2000" tmFilter="0, 0; .2, .5; .8, .5; 1, 0"/>
                                        <p:tgtEl>
                                          <p:spTgt spid="360"/>
                                        </p:tgtEl>
                                      </p:cBhvr>
                                    </p:animEffect>
                                    <p:animScale>
                                      <p:cBhvr>
                                        <p:cTn id="188" dur="1000" autoRev="1" fill="hold"/>
                                        <p:tgtEl>
                                          <p:spTgt spid="360"/>
                                        </p:tgtEl>
                                      </p:cBhvr>
                                      <p:by x="105000" y="105000"/>
                                    </p:animScale>
                                  </p:childTnLst>
                                </p:cTn>
                              </p:par>
                              <p:par>
                                <p:cTn id="189" presetID="26" presetClass="emph" presetSubtype="0" repeatCount="indefinite" fill="hold" grpId="0" nodeType="withEffect">
                                  <p:stCondLst>
                                    <p:cond delay="1250"/>
                                  </p:stCondLst>
                                  <p:childTnLst>
                                    <p:animEffect transition="out" filter="fade">
                                      <p:cBhvr>
                                        <p:cTn id="190" dur="2000" tmFilter="0, 0; .2, .5; .8, .5; 1, 0"/>
                                        <p:tgtEl>
                                          <p:spTgt spid="361"/>
                                        </p:tgtEl>
                                      </p:cBhvr>
                                    </p:animEffect>
                                    <p:animScale>
                                      <p:cBhvr>
                                        <p:cTn id="191" dur="1000" autoRev="1" fill="hold"/>
                                        <p:tgtEl>
                                          <p:spTgt spid="361"/>
                                        </p:tgtEl>
                                      </p:cBhvr>
                                      <p:by x="105000" y="105000"/>
                                    </p:animScale>
                                  </p:childTnLst>
                                </p:cTn>
                              </p:par>
                              <p:par>
                                <p:cTn id="192" presetID="26" presetClass="emph" presetSubtype="0" repeatCount="indefinite" fill="hold" grpId="0" nodeType="withEffect">
                                  <p:stCondLst>
                                    <p:cond delay="1250"/>
                                  </p:stCondLst>
                                  <p:childTnLst>
                                    <p:animEffect transition="out" filter="fade">
                                      <p:cBhvr>
                                        <p:cTn id="193" dur="2000" tmFilter="0, 0; .2, .5; .8, .5; 1, 0"/>
                                        <p:tgtEl>
                                          <p:spTgt spid="362"/>
                                        </p:tgtEl>
                                      </p:cBhvr>
                                    </p:animEffect>
                                    <p:animScale>
                                      <p:cBhvr>
                                        <p:cTn id="194" dur="1000" autoRev="1" fill="hold"/>
                                        <p:tgtEl>
                                          <p:spTgt spid="362"/>
                                        </p:tgtEl>
                                      </p:cBhvr>
                                      <p:by x="105000" y="105000"/>
                                    </p:animScale>
                                  </p:childTnLst>
                                </p:cTn>
                              </p:par>
                              <p:par>
                                <p:cTn id="195" presetID="26" presetClass="emph" presetSubtype="0" repeatCount="indefinite" fill="hold" grpId="0" nodeType="withEffect">
                                  <p:stCondLst>
                                    <p:cond delay="1250"/>
                                  </p:stCondLst>
                                  <p:childTnLst>
                                    <p:animEffect transition="out" filter="fade">
                                      <p:cBhvr>
                                        <p:cTn id="196" dur="2000" tmFilter="0, 0; .2, .5; .8, .5; 1, 0"/>
                                        <p:tgtEl>
                                          <p:spTgt spid="363"/>
                                        </p:tgtEl>
                                      </p:cBhvr>
                                    </p:animEffect>
                                    <p:animScale>
                                      <p:cBhvr>
                                        <p:cTn id="197" dur="1000" autoRev="1" fill="hold"/>
                                        <p:tgtEl>
                                          <p:spTgt spid="363"/>
                                        </p:tgtEl>
                                      </p:cBhvr>
                                      <p:by x="105000" y="105000"/>
                                    </p:animScale>
                                  </p:childTnLst>
                                </p:cTn>
                              </p:par>
                              <p:par>
                                <p:cTn id="198" presetID="26" presetClass="emph" presetSubtype="0" repeatCount="indefinite" fill="hold" grpId="0" nodeType="withEffect">
                                  <p:stCondLst>
                                    <p:cond delay="1250"/>
                                  </p:stCondLst>
                                  <p:childTnLst>
                                    <p:animEffect transition="out" filter="fade">
                                      <p:cBhvr>
                                        <p:cTn id="199" dur="2000" tmFilter="0, 0; .2, .5; .8, .5; 1, 0"/>
                                        <p:tgtEl>
                                          <p:spTgt spid="364"/>
                                        </p:tgtEl>
                                      </p:cBhvr>
                                    </p:animEffect>
                                    <p:animScale>
                                      <p:cBhvr>
                                        <p:cTn id="200" dur="1000" autoRev="1" fill="hold"/>
                                        <p:tgtEl>
                                          <p:spTgt spid="364"/>
                                        </p:tgtEl>
                                      </p:cBhvr>
                                      <p:by x="105000" y="105000"/>
                                    </p:animScale>
                                  </p:childTnLst>
                                </p:cTn>
                              </p:par>
                              <p:par>
                                <p:cTn id="201" presetID="26" presetClass="emph" presetSubtype="0" repeatCount="indefinite" fill="hold" grpId="0" nodeType="withEffect">
                                  <p:stCondLst>
                                    <p:cond delay="1250"/>
                                  </p:stCondLst>
                                  <p:childTnLst>
                                    <p:animEffect transition="out" filter="fade">
                                      <p:cBhvr>
                                        <p:cTn id="202" dur="2000" tmFilter="0, 0; .2, .5; .8, .5; 1, 0"/>
                                        <p:tgtEl>
                                          <p:spTgt spid="365"/>
                                        </p:tgtEl>
                                      </p:cBhvr>
                                    </p:animEffect>
                                    <p:animScale>
                                      <p:cBhvr>
                                        <p:cTn id="203" dur="1000" autoRev="1" fill="hold"/>
                                        <p:tgtEl>
                                          <p:spTgt spid="365"/>
                                        </p:tgtEl>
                                      </p:cBhvr>
                                      <p:by x="105000" y="105000"/>
                                    </p:animScale>
                                  </p:childTnLst>
                                </p:cTn>
                              </p:par>
                              <p:par>
                                <p:cTn id="204" presetID="26" presetClass="emph" presetSubtype="0" repeatCount="indefinite" fill="hold" grpId="0" nodeType="withEffect">
                                  <p:stCondLst>
                                    <p:cond delay="1250"/>
                                  </p:stCondLst>
                                  <p:childTnLst>
                                    <p:animEffect transition="out" filter="fade">
                                      <p:cBhvr>
                                        <p:cTn id="205" dur="2000" tmFilter="0, 0; .2, .5; .8, .5; 1, 0"/>
                                        <p:tgtEl>
                                          <p:spTgt spid="366"/>
                                        </p:tgtEl>
                                      </p:cBhvr>
                                    </p:animEffect>
                                    <p:animScale>
                                      <p:cBhvr>
                                        <p:cTn id="206" dur="1000" autoRev="1" fill="hold"/>
                                        <p:tgtEl>
                                          <p:spTgt spid="366"/>
                                        </p:tgtEl>
                                      </p:cBhvr>
                                      <p:by x="105000" y="105000"/>
                                    </p:animScale>
                                  </p:childTnLst>
                                </p:cTn>
                              </p:par>
                              <p:par>
                                <p:cTn id="207" presetID="26" presetClass="emph" presetSubtype="0" repeatCount="indefinite" fill="hold" grpId="0" nodeType="withEffect">
                                  <p:stCondLst>
                                    <p:cond delay="1250"/>
                                  </p:stCondLst>
                                  <p:childTnLst>
                                    <p:animEffect transition="out" filter="fade">
                                      <p:cBhvr>
                                        <p:cTn id="208" dur="2000" tmFilter="0, 0; .2, .5; .8, .5; 1, 0"/>
                                        <p:tgtEl>
                                          <p:spTgt spid="367"/>
                                        </p:tgtEl>
                                      </p:cBhvr>
                                    </p:animEffect>
                                    <p:animScale>
                                      <p:cBhvr>
                                        <p:cTn id="209" dur="1000" autoRev="1" fill="hold"/>
                                        <p:tgtEl>
                                          <p:spTgt spid="367"/>
                                        </p:tgtEl>
                                      </p:cBhvr>
                                      <p:by x="105000" y="105000"/>
                                    </p:animScale>
                                  </p:childTnLst>
                                </p:cTn>
                              </p:par>
                              <p:par>
                                <p:cTn id="210" presetID="26" presetClass="emph" presetSubtype="0" repeatCount="indefinite" fill="hold" grpId="0" nodeType="withEffect">
                                  <p:stCondLst>
                                    <p:cond delay="1500"/>
                                  </p:stCondLst>
                                  <p:childTnLst>
                                    <p:animEffect transition="out" filter="fade">
                                      <p:cBhvr>
                                        <p:cTn id="211" dur="2000" tmFilter="0, 0; .2, .5; .8, .5; 1, 0"/>
                                        <p:tgtEl>
                                          <p:spTgt spid="368"/>
                                        </p:tgtEl>
                                      </p:cBhvr>
                                    </p:animEffect>
                                    <p:animScale>
                                      <p:cBhvr>
                                        <p:cTn id="212" dur="1000" autoRev="1" fill="hold"/>
                                        <p:tgtEl>
                                          <p:spTgt spid="368"/>
                                        </p:tgtEl>
                                      </p:cBhvr>
                                      <p:by x="105000" y="105000"/>
                                    </p:animScale>
                                  </p:childTnLst>
                                </p:cTn>
                              </p:par>
                              <p:par>
                                <p:cTn id="213" presetID="26" presetClass="emph" presetSubtype="0" repeatCount="indefinite" fill="hold" grpId="0" nodeType="withEffect">
                                  <p:stCondLst>
                                    <p:cond delay="1500"/>
                                  </p:stCondLst>
                                  <p:childTnLst>
                                    <p:animEffect transition="out" filter="fade">
                                      <p:cBhvr>
                                        <p:cTn id="214" dur="2000" tmFilter="0, 0; .2, .5; .8, .5; 1, 0"/>
                                        <p:tgtEl>
                                          <p:spTgt spid="369"/>
                                        </p:tgtEl>
                                      </p:cBhvr>
                                    </p:animEffect>
                                    <p:animScale>
                                      <p:cBhvr>
                                        <p:cTn id="215" dur="1000" autoRev="1" fill="hold"/>
                                        <p:tgtEl>
                                          <p:spTgt spid="369"/>
                                        </p:tgtEl>
                                      </p:cBhvr>
                                      <p:by x="105000" y="105000"/>
                                    </p:animScale>
                                  </p:childTnLst>
                                </p:cTn>
                              </p:par>
                              <p:par>
                                <p:cTn id="216" presetID="26" presetClass="emph" presetSubtype="0" repeatCount="indefinite" fill="hold" grpId="0" nodeType="withEffect">
                                  <p:stCondLst>
                                    <p:cond delay="1500"/>
                                  </p:stCondLst>
                                  <p:childTnLst>
                                    <p:animEffect transition="out" filter="fade">
                                      <p:cBhvr>
                                        <p:cTn id="217" dur="2000" tmFilter="0, 0; .2, .5; .8, .5; 1, 0"/>
                                        <p:tgtEl>
                                          <p:spTgt spid="370"/>
                                        </p:tgtEl>
                                      </p:cBhvr>
                                    </p:animEffect>
                                    <p:animScale>
                                      <p:cBhvr>
                                        <p:cTn id="218" dur="1000" autoRev="1" fill="hold"/>
                                        <p:tgtEl>
                                          <p:spTgt spid="370"/>
                                        </p:tgtEl>
                                      </p:cBhvr>
                                      <p:by x="105000" y="105000"/>
                                    </p:animScale>
                                  </p:childTnLst>
                                </p:cTn>
                              </p:par>
                              <p:par>
                                <p:cTn id="219" presetID="26" presetClass="emph" presetSubtype="0" repeatCount="indefinite" fill="hold" grpId="0" nodeType="withEffect">
                                  <p:stCondLst>
                                    <p:cond delay="1500"/>
                                  </p:stCondLst>
                                  <p:childTnLst>
                                    <p:animEffect transition="out" filter="fade">
                                      <p:cBhvr>
                                        <p:cTn id="220" dur="2000" tmFilter="0, 0; .2, .5; .8, .5; 1, 0"/>
                                        <p:tgtEl>
                                          <p:spTgt spid="371"/>
                                        </p:tgtEl>
                                      </p:cBhvr>
                                    </p:animEffect>
                                    <p:animScale>
                                      <p:cBhvr>
                                        <p:cTn id="221" dur="1000" autoRev="1" fill="hold"/>
                                        <p:tgtEl>
                                          <p:spTgt spid="371"/>
                                        </p:tgtEl>
                                      </p:cBhvr>
                                      <p:by x="105000" y="105000"/>
                                    </p:animScale>
                                  </p:childTnLst>
                                </p:cTn>
                              </p:par>
                              <p:par>
                                <p:cTn id="222" presetID="26" presetClass="emph" presetSubtype="0" repeatCount="indefinite" fill="hold" grpId="0" nodeType="withEffect">
                                  <p:stCondLst>
                                    <p:cond delay="1500"/>
                                  </p:stCondLst>
                                  <p:childTnLst>
                                    <p:animEffect transition="out" filter="fade">
                                      <p:cBhvr>
                                        <p:cTn id="223" dur="2000" tmFilter="0, 0; .2, .5; .8, .5; 1, 0"/>
                                        <p:tgtEl>
                                          <p:spTgt spid="372"/>
                                        </p:tgtEl>
                                      </p:cBhvr>
                                    </p:animEffect>
                                    <p:animScale>
                                      <p:cBhvr>
                                        <p:cTn id="224" dur="1000" autoRev="1" fill="hold"/>
                                        <p:tgtEl>
                                          <p:spTgt spid="372"/>
                                        </p:tgtEl>
                                      </p:cBhvr>
                                      <p:by x="105000" y="105000"/>
                                    </p:animScale>
                                  </p:childTnLst>
                                </p:cTn>
                              </p:par>
                              <p:par>
                                <p:cTn id="225" presetID="26" presetClass="emph" presetSubtype="0" repeatCount="indefinite" fill="hold" grpId="0" nodeType="withEffect">
                                  <p:stCondLst>
                                    <p:cond delay="1500"/>
                                  </p:stCondLst>
                                  <p:childTnLst>
                                    <p:animEffect transition="out" filter="fade">
                                      <p:cBhvr>
                                        <p:cTn id="226" dur="2000" tmFilter="0, 0; .2, .5; .8, .5; 1, 0"/>
                                        <p:tgtEl>
                                          <p:spTgt spid="373"/>
                                        </p:tgtEl>
                                      </p:cBhvr>
                                    </p:animEffect>
                                    <p:animScale>
                                      <p:cBhvr>
                                        <p:cTn id="227" dur="1000" autoRev="1" fill="hold"/>
                                        <p:tgtEl>
                                          <p:spTgt spid="373"/>
                                        </p:tgtEl>
                                      </p:cBhvr>
                                      <p:by x="105000" y="105000"/>
                                    </p:animScale>
                                  </p:childTnLst>
                                </p:cTn>
                              </p:par>
                              <p:par>
                                <p:cTn id="228" presetID="26" presetClass="emph" presetSubtype="0" repeatCount="indefinite" fill="hold" grpId="0" nodeType="withEffect">
                                  <p:stCondLst>
                                    <p:cond delay="1500"/>
                                  </p:stCondLst>
                                  <p:childTnLst>
                                    <p:animEffect transition="out" filter="fade">
                                      <p:cBhvr>
                                        <p:cTn id="229" dur="2000" tmFilter="0, 0; .2, .5; .8, .5; 1, 0"/>
                                        <p:tgtEl>
                                          <p:spTgt spid="374"/>
                                        </p:tgtEl>
                                      </p:cBhvr>
                                    </p:animEffect>
                                    <p:animScale>
                                      <p:cBhvr>
                                        <p:cTn id="230" dur="1000" autoRev="1" fill="hold"/>
                                        <p:tgtEl>
                                          <p:spTgt spid="374"/>
                                        </p:tgtEl>
                                      </p:cBhvr>
                                      <p:by x="105000" y="105000"/>
                                    </p:animScale>
                                  </p:childTnLst>
                                </p:cTn>
                              </p:par>
                              <p:par>
                                <p:cTn id="231" presetID="26" presetClass="emph" presetSubtype="0" repeatCount="indefinite" fill="hold" grpId="0" nodeType="withEffect">
                                  <p:stCondLst>
                                    <p:cond delay="1500"/>
                                  </p:stCondLst>
                                  <p:childTnLst>
                                    <p:animEffect transition="out" filter="fade">
                                      <p:cBhvr>
                                        <p:cTn id="232" dur="2000" tmFilter="0, 0; .2, .5; .8, .5; 1, 0"/>
                                        <p:tgtEl>
                                          <p:spTgt spid="375"/>
                                        </p:tgtEl>
                                      </p:cBhvr>
                                    </p:animEffect>
                                    <p:animScale>
                                      <p:cBhvr>
                                        <p:cTn id="233" dur="1000" autoRev="1" fill="hold"/>
                                        <p:tgtEl>
                                          <p:spTgt spid="375"/>
                                        </p:tgtEl>
                                      </p:cBhvr>
                                      <p:by x="105000" y="105000"/>
                                    </p:animScale>
                                  </p:childTnLst>
                                </p:cTn>
                              </p:par>
                              <p:par>
                                <p:cTn id="234" presetID="26" presetClass="emph" presetSubtype="0" repeatCount="indefinite" fill="hold" grpId="0" nodeType="withEffect">
                                  <p:stCondLst>
                                    <p:cond delay="1500"/>
                                  </p:stCondLst>
                                  <p:childTnLst>
                                    <p:animEffect transition="out" filter="fade">
                                      <p:cBhvr>
                                        <p:cTn id="235" dur="2000" tmFilter="0, 0; .2, .5; .8, .5; 1, 0"/>
                                        <p:tgtEl>
                                          <p:spTgt spid="376"/>
                                        </p:tgtEl>
                                      </p:cBhvr>
                                    </p:animEffect>
                                    <p:animScale>
                                      <p:cBhvr>
                                        <p:cTn id="236" dur="1000" autoRev="1" fill="hold"/>
                                        <p:tgtEl>
                                          <p:spTgt spid="376"/>
                                        </p:tgtEl>
                                      </p:cBhvr>
                                      <p:by x="105000" y="105000"/>
                                    </p:animScale>
                                  </p:childTnLst>
                                </p:cTn>
                              </p:par>
                              <p:par>
                                <p:cTn id="237" presetID="26" presetClass="emph" presetSubtype="0" repeatCount="indefinite" fill="hold" grpId="0" nodeType="withEffect">
                                  <p:stCondLst>
                                    <p:cond delay="1500"/>
                                  </p:stCondLst>
                                  <p:childTnLst>
                                    <p:animEffect transition="out" filter="fade">
                                      <p:cBhvr>
                                        <p:cTn id="238" dur="2000" tmFilter="0, 0; .2, .5; .8, .5; 1, 0"/>
                                        <p:tgtEl>
                                          <p:spTgt spid="377"/>
                                        </p:tgtEl>
                                      </p:cBhvr>
                                    </p:animEffect>
                                    <p:animScale>
                                      <p:cBhvr>
                                        <p:cTn id="239" dur="1000" autoRev="1" fill="hold"/>
                                        <p:tgtEl>
                                          <p:spTgt spid="377"/>
                                        </p:tgtEl>
                                      </p:cBhvr>
                                      <p:by x="105000" y="105000"/>
                                    </p:animScale>
                                  </p:childTnLst>
                                </p:cTn>
                              </p:par>
                              <p:par>
                                <p:cTn id="240" presetID="26" presetClass="emph" presetSubtype="0" repeatCount="indefinite" fill="hold" grpId="0" nodeType="withEffect">
                                  <p:stCondLst>
                                    <p:cond delay="1500"/>
                                  </p:stCondLst>
                                  <p:childTnLst>
                                    <p:animEffect transition="out" filter="fade">
                                      <p:cBhvr>
                                        <p:cTn id="241" dur="2000" tmFilter="0, 0; .2, .5; .8, .5; 1, 0"/>
                                        <p:tgtEl>
                                          <p:spTgt spid="378"/>
                                        </p:tgtEl>
                                      </p:cBhvr>
                                    </p:animEffect>
                                    <p:animScale>
                                      <p:cBhvr>
                                        <p:cTn id="242" dur="1000" autoRev="1" fill="hold"/>
                                        <p:tgtEl>
                                          <p:spTgt spid="378"/>
                                        </p:tgtEl>
                                      </p:cBhvr>
                                      <p:by x="105000" y="105000"/>
                                    </p:animScale>
                                  </p:childTnLst>
                                </p:cTn>
                              </p:par>
                              <p:par>
                                <p:cTn id="243" presetID="26" presetClass="emph" presetSubtype="0" repeatCount="indefinite" fill="hold" grpId="0" nodeType="withEffect">
                                  <p:stCondLst>
                                    <p:cond delay="1500"/>
                                  </p:stCondLst>
                                  <p:childTnLst>
                                    <p:animEffect transition="out" filter="fade">
                                      <p:cBhvr>
                                        <p:cTn id="244" dur="2000" tmFilter="0, 0; .2, .5; .8, .5; 1, 0"/>
                                        <p:tgtEl>
                                          <p:spTgt spid="379"/>
                                        </p:tgtEl>
                                      </p:cBhvr>
                                    </p:animEffect>
                                    <p:animScale>
                                      <p:cBhvr>
                                        <p:cTn id="245" dur="1000" autoRev="1" fill="hold"/>
                                        <p:tgtEl>
                                          <p:spTgt spid="379"/>
                                        </p:tgtEl>
                                      </p:cBhvr>
                                      <p:by x="105000" y="105000"/>
                                    </p:animScale>
                                  </p:childTnLst>
                                </p:cTn>
                              </p:par>
                              <p:par>
                                <p:cTn id="246" presetID="26" presetClass="emph" presetSubtype="0" repeatCount="indefinite" fill="hold" grpId="0" nodeType="withEffect">
                                  <p:stCondLst>
                                    <p:cond delay="1500"/>
                                  </p:stCondLst>
                                  <p:childTnLst>
                                    <p:animEffect transition="out" filter="fade">
                                      <p:cBhvr>
                                        <p:cTn id="247" dur="2000" tmFilter="0, 0; .2, .5; .8, .5; 1, 0"/>
                                        <p:tgtEl>
                                          <p:spTgt spid="380"/>
                                        </p:tgtEl>
                                      </p:cBhvr>
                                    </p:animEffect>
                                    <p:animScale>
                                      <p:cBhvr>
                                        <p:cTn id="248" dur="1000" autoRev="1" fill="hold"/>
                                        <p:tgtEl>
                                          <p:spTgt spid="380"/>
                                        </p:tgtEl>
                                      </p:cBhvr>
                                      <p:by x="105000" y="105000"/>
                                    </p:animScale>
                                  </p:childTnLst>
                                </p:cTn>
                              </p:par>
                              <p:par>
                                <p:cTn id="249" presetID="26" presetClass="emph" presetSubtype="0" repeatCount="indefinite" fill="hold" grpId="0" nodeType="withEffect">
                                  <p:stCondLst>
                                    <p:cond delay="1500"/>
                                  </p:stCondLst>
                                  <p:childTnLst>
                                    <p:animEffect transition="out" filter="fade">
                                      <p:cBhvr>
                                        <p:cTn id="250" dur="2000" tmFilter="0, 0; .2, .5; .8, .5; 1, 0"/>
                                        <p:tgtEl>
                                          <p:spTgt spid="381"/>
                                        </p:tgtEl>
                                      </p:cBhvr>
                                    </p:animEffect>
                                    <p:animScale>
                                      <p:cBhvr>
                                        <p:cTn id="251" dur="1000" autoRev="1" fill="hold"/>
                                        <p:tgtEl>
                                          <p:spTgt spid="381"/>
                                        </p:tgtEl>
                                      </p:cBhvr>
                                      <p:by x="105000" y="105000"/>
                                    </p:animScale>
                                  </p:childTnLst>
                                </p:cTn>
                              </p:par>
                              <p:par>
                                <p:cTn id="252" presetID="26" presetClass="emph" presetSubtype="0" repeatCount="indefinite" fill="hold" grpId="0" nodeType="withEffect">
                                  <p:stCondLst>
                                    <p:cond delay="1750"/>
                                  </p:stCondLst>
                                  <p:childTnLst>
                                    <p:animEffect transition="out" filter="fade">
                                      <p:cBhvr>
                                        <p:cTn id="253" dur="2000" tmFilter="0, 0; .2, .5; .8, .5; 1, 0"/>
                                        <p:tgtEl>
                                          <p:spTgt spid="382"/>
                                        </p:tgtEl>
                                      </p:cBhvr>
                                    </p:animEffect>
                                    <p:animScale>
                                      <p:cBhvr>
                                        <p:cTn id="254" dur="1000" autoRev="1" fill="hold"/>
                                        <p:tgtEl>
                                          <p:spTgt spid="382"/>
                                        </p:tgtEl>
                                      </p:cBhvr>
                                      <p:by x="105000" y="105000"/>
                                    </p:animScale>
                                  </p:childTnLst>
                                </p:cTn>
                              </p:par>
                              <p:par>
                                <p:cTn id="255" presetID="26" presetClass="emph" presetSubtype="0" repeatCount="indefinite" fill="hold" grpId="0" nodeType="withEffect">
                                  <p:stCondLst>
                                    <p:cond delay="1750"/>
                                  </p:stCondLst>
                                  <p:childTnLst>
                                    <p:animEffect transition="out" filter="fade">
                                      <p:cBhvr>
                                        <p:cTn id="256" dur="2000" tmFilter="0, 0; .2, .5; .8, .5; 1, 0"/>
                                        <p:tgtEl>
                                          <p:spTgt spid="383"/>
                                        </p:tgtEl>
                                      </p:cBhvr>
                                    </p:animEffect>
                                    <p:animScale>
                                      <p:cBhvr>
                                        <p:cTn id="257" dur="1000" autoRev="1" fill="hold"/>
                                        <p:tgtEl>
                                          <p:spTgt spid="383"/>
                                        </p:tgtEl>
                                      </p:cBhvr>
                                      <p:by x="105000" y="105000"/>
                                    </p:animScale>
                                  </p:childTnLst>
                                </p:cTn>
                              </p:par>
                              <p:par>
                                <p:cTn id="258" presetID="26" presetClass="emph" presetSubtype="0" repeatCount="indefinite" fill="hold" grpId="0" nodeType="withEffect">
                                  <p:stCondLst>
                                    <p:cond delay="1750"/>
                                  </p:stCondLst>
                                  <p:childTnLst>
                                    <p:animEffect transition="out" filter="fade">
                                      <p:cBhvr>
                                        <p:cTn id="259" dur="2000" tmFilter="0, 0; .2, .5; .8, .5; 1, 0"/>
                                        <p:tgtEl>
                                          <p:spTgt spid="384"/>
                                        </p:tgtEl>
                                      </p:cBhvr>
                                    </p:animEffect>
                                    <p:animScale>
                                      <p:cBhvr>
                                        <p:cTn id="260" dur="1000" autoRev="1" fill="hold"/>
                                        <p:tgtEl>
                                          <p:spTgt spid="384"/>
                                        </p:tgtEl>
                                      </p:cBhvr>
                                      <p:by x="105000" y="105000"/>
                                    </p:animScale>
                                  </p:childTnLst>
                                </p:cTn>
                              </p:par>
                              <p:par>
                                <p:cTn id="261" presetID="26" presetClass="emph" presetSubtype="0" repeatCount="indefinite" fill="hold" grpId="0" nodeType="withEffect">
                                  <p:stCondLst>
                                    <p:cond delay="1750"/>
                                  </p:stCondLst>
                                  <p:childTnLst>
                                    <p:animEffect transition="out" filter="fade">
                                      <p:cBhvr>
                                        <p:cTn id="262" dur="2000" tmFilter="0, 0; .2, .5; .8, .5; 1, 0"/>
                                        <p:tgtEl>
                                          <p:spTgt spid="385"/>
                                        </p:tgtEl>
                                      </p:cBhvr>
                                    </p:animEffect>
                                    <p:animScale>
                                      <p:cBhvr>
                                        <p:cTn id="263" dur="1000" autoRev="1" fill="hold"/>
                                        <p:tgtEl>
                                          <p:spTgt spid="385"/>
                                        </p:tgtEl>
                                      </p:cBhvr>
                                      <p:by x="105000" y="105000"/>
                                    </p:animScale>
                                  </p:childTnLst>
                                </p:cTn>
                              </p:par>
                              <p:par>
                                <p:cTn id="264" presetID="26" presetClass="emph" presetSubtype="0" repeatCount="indefinite" fill="hold" grpId="0" nodeType="withEffect">
                                  <p:stCondLst>
                                    <p:cond delay="1750"/>
                                  </p:stCondLst>
                                  <p:childTnLst>
                                    <p:animEffect transition="out" filter="fade">
                                      <p:cBhvr>
                                        <p:cTn id="265" dur="2000" tmFilter="0, 0; .2, .5; .8, .5; 1, 0"/>
                                        <p:tgtEl>
                                          <p:spTgt spid="386"/>
                                        </p:tgtEl>
                                      </p:cBhvr>
                                    </p:animEffect>
                                    <p:animScale>
                                      <p:cBhvr>
                                        <p:cTn id="266" dur="1000" autoRev="1" fill="hold"/>
                                        <p:tgtEl>
                                          <p:spTgt spid="386"/>
                                        </p:tgtEl>
                                      </p:cBhvr>
                                      <p:by x="105000" y="105000"/>
                                    </p:animScale>
                                  </p:childTnLst>
                                </p:cTn>
                              </p:par>
                              <p:par>
                                <p:cTn id="267" presetID="26" presetClass="emph" presetSubtype="0" repeatCount="indefinite" fill="hold" grpId="0" nodeType="withEffect">
                                  <p:stCondLst>
                                    <p:cond delay="1750"/>
                                  </p:stCondLst>
                                  <p:childTnLst>
                                    <p:animEffect transition="out" filter="fade">
                                      <p:cBhvr>
                                        <p:cTn id="268" dur="2000" tmFilter="0, 0; .2, .5; .8, .5; 1, 0"/>
                                        <p:tgtEl>
                                          <p:spTgt spid="387"/>
                                        </p:tgtEl>
                                      </p:cBhvr>
                                    </p:animEffect>
                                    <p:animScale>
                                      <p:cBhvr>
                                        <p:cTn id="269" dur="1000" autoRev="1" fill="hold"/>
                                        <p:tgtEl>
                                          <p:spTgt spid="387"/>
                                        </p:tgtEl>
                                      </p:cBhvr>
                                      <p:by x="105000" y="105000"/>
                                    </p:animScale>
                                  </p:childTnLst>
                                </p:cTn>
                              </p:par>
                              <p:par>
                                <p:cTn id="270" presetID="26" presetClass="emph" presetSubtype="0" repeatCount="indefinite" fill="hold" grpId="0" nodeType="withEffect">
                                  <p:stCondLst>
                                    <p:cond delay="1750"/>
                                  </p:stCondLst>
                                  <p:childTnLst>
                                    <p:animEffect transition="out" filter="fade">
                                      <p:cBhvr>
                                        <p:cTn id="271" dur="2000" tmFilter="0, 0; .2, .5; .8, .5; 1, 0"/>
                                        <p:tgtEl>
                                          <p:spTgt spid="388"/>
                                        </p:tgtEl>
                                      </p:cBhvr>
                                    </p:animEffect>
                                    <p:animScale>
                                      <p:cBhvr>
                                        <p:cTn id="272" dur="1000" autoRev="1" fill="hold"/>
                                        <p:tgtEl>
                                          <p:spTgt spid="388"/>
                                        </p:tgtEl>
                                      </p:cBhvr>
                                      <p:by x="105000" y="105000"/>
                                    </p:animScale>
                                  </p:childTnLst>
                                </p:cTn>
                              </p:par>
                              <p:par>
                                <p:cTn id="273" presetID="26" presetClass="emph" presetSubtype="0" repeatCount="indefinite" fill="hold" grpId="0" nodeType="withEffect">
                                  <p:stCondLst>
                                    <p:cond delay="1750"/>
                                  </p:stCondLst>
                                  <p:childTnLst>
                                    <p:animEffect transition="out" filter="fade">
                                      <p:cBhvr>
                                        <p:cTn id="274" dur="2000" tmFilter="0, 0; .2, .5; .8, .5; 1, 0"/>
                                        <p:tgtEl>
                                          <p:spTgt spid="389"/>
                                        </p:tgtEl>
                                      </p:cBhvr>
                                    </p:animEffect>
                                    <p:animScale>
                                      <p:cBhvr>
                                        <p:cTn id="275" dur="1000" autoRev="1" fill="hold"/>
                                        <p:tgtEl>
                                          <p:spTgt spid="389"/>
                                        </p:tgtEl>
                                      </p:cBhvr>
                                      <p:by x="105000" y="105000"/>
                                    </p:animScale>
                                  </p:childTnLst>
                                </p:cTn>
                              </p:par>
                              <p:par>
                                <p:cTn id="276" presetID="26" presetClass="emph" presetSubtype="0" repeatCount="indefinite" fill="hold" grpId="0" nodeType="withEffect">
                                  <p:stCondLst>
                                    <p:cond delay="1750"/>
                                  </p:stCondLst>
                                  <p:childTnLst>
                                    <p:animEffect transition="out" filter="fade">
                                      <p:cBhvr>
                                        <p:cTn id="277" dur="2000" tmFilter="0, 0; .2, .5; .8, .5; 1, 0"/>
                                        <p:tgtEl>
                                          <p:spTgt spid="390"/>
                                        </p:tgtEl>
                                      </p:cBhvr>
                                    </p:animEffect>
                                    <p:animScale>
                                      <p:cBhvr>
                                        <p:cTn id="278" dur="1000" autoRev="1" fill="hold"/>
                                        <p:tgtEl>
                                          <p:spTgt spid="390"/>
                                        </p:tgtEl>
                                      </p:cBhvr>
                                      <p:by x="105000" y="105000"/>
                                    </p:animScale>
                                  </p:childTnLst>
                                </p:cTn>
                              </p:par>
                              <p:par>
                                <p:cTn id="279" presetID="26" presetClass="emph" presetSubtype="0" repeatCount="indefinite" fill="hold" grpId="0" nodeType="withEffect">
                                  <p:stCondLst>
                                    <p:cond delay="1750"/>
                                  </p:stCondLst>
                                  <p:childTnLst>
                                    <p:animEffect transition="out" filter="fade">
                                      <p:cBhvr>
                                        <p:cTn id="280" dur="2000" tmFilter="0, 0; .2, .5; .8, .5; 1, 0"/>
                                        <p:tgtEl>
                                          <p:spTgt spid="391"/>
                                        </p:tgtEl>
                                      </p:cBhvr>
                                    </p:animEffect>
                                    <p:animScale>
                                      <p:cBhvr>
                                        <p:cTn id="281" dur="1000" autoRev="1" fill="hold"/>
                                        <p:tgtEl>
                                          <p:spTgt spid="391"/>
                                        </p:tgtEl>
                                      </p:cBhvr>
                                      <p:by x="105000" y="105000"/>
                                    </p:animScale>
                                  </p:childTnLst>
                                </p:cTn>
                              </p:par>
                              <p:par>
                                <p:cTn id="282" presetID="26" presetClass="emph" presetSubtype="0" repeatCount="indefinite" fill="hold" grpId="0" nodeType="withEffect">
                                  <p:stCondLst>
                                    <p:cond delay="1750"/>
                                  </p:stCondLst>
                                  <p:childTnLst>
                                    <p:animEffect transition="out" filter="fade">
                                      <p:cBhvr>
                                        <p:cTn id="283" dur="2000" tmFilter="0, 0; .2, .5; .8, .5; 1, 0"/>
                                        <p:tgtEl>
                                          <p:spTgt spid="392"/>
                                        </p:tgtEl>
                                      </p:cBhvr>
                                    </p:animEffect>
                                    <p:animScale>
                                      <p:cBhvr>
                                        <p:cTn id="284" dur="1000" autoRev="1" fill="hold"/>
                                        <p:tgtEl>
                                          <p:spTgt spid="392"/>
                                        </p:tgtEl>
                                      </p:cBhvr>
                                      <p:by x="105000" y="105000"/>
                                    </p:animScale>
                                  </p:childTnLst>
                                </p:cTn>
                              </p:par>
                              <p:par>
                                <p:cTn id="285" presetID="26" presetClass="emph" presetSubtype="0" repeatCount="indefinite" fill="hold" grpId="0" nodeType="withEffect">
                                  <p:stCondLst>
                                    <p:cond delay="1750"/>
                                  </p:stCondLst>
                                  <p:childTnLst>
                                    <p:animEffect transition="out" filter="fade">
                                      <p:cBhvr>
                                        <p:cTn id="286" dur="2000" tmFilter="0, 0; .2, .5; .8, .5; 1, 0"/>
                                        <p:tgtEl>
                                          <p:spTgt spid="393"/>
                                        </p:tgtEl>
                                      </p:cBhvr>
                                    </p:animEffect>
                                    <p:animScale>
                                      <p:cBhvr>
                                        <p:cTn id="287" dur="1000" autoRev="1" fill="hold"/>
                                        <p:tgtEl>
                                          <p:spTgt spid="393"/>
                                        </p:tgtEl>
                                      </p:cBhvr>
                                      <p:by x="105000" y="105000"/>
                                    </p:animScale>
                                  </p:childTnLst>
                                </p:cTn>
                              </p:par>
                              <p:par>
                                <p:cTn id="288" presetID="26" presetClass="emph" presetSubtype="0" repeatCount="indefinite" fill="hold" grpId="0" nodeType="withEffect">
                                  <p:stCondLst>
                                    <p:cond delay="1750"/>
                                  </p:stCondLst>
                                  <p:childTnLst>
                                    <p:animEffect transition="out" filter="fade">
                                      <p:cBhvr>
                                        <p:cTn id="289" dur="2000" tmFilter="0, 0; .2, .5; .8, .5; 1, 0"/>
                                        <p:tgtEl>
                                          <p:spTgt spid="394"/>
                                        </p:tgtEl>
                                      </p:cBhvr>
                                    </p:animEffect>
                                    <p:animScale>
                                      <p:cBhvr>
                                        <p:cTn id="290" dur="1000" autoRev="1" fill="hold"/>
                                        <p:tgtEl>
                                          <p:spTgt spid="394"/>
                                        </p:tgtEl>
                                      </p:cBhvr>
                                      <p:by x="105000" y="105000"/>
                                    </p:animScale>
                                  </p:childTnLst>
                                </p:cTn>
                              </p:par>
                              <p:par>
                                <p:cTn id="291" presetID="26" presetClass="emph" presetSubtype="0" repeatCount="indefinite" fill="hold" grpId="0" nodeType="withEffect">
                                  <p:stCondLst>
                                    <p:cond delay="1750"/>
                                  </p:stCondLst>
                                  <p:childTnLst>
                                    <p:animEffect transition="out" filter="fade">
                                      <p:cBhvr>
                                        <p:cTn id="292" dur="2000" tmFilter="0, 0; .2, .5; .8, .5; 1, 0"/>
                                        <p:tgtEl>
                                          <p:spTgt spid="395"/>
                                        </p:tgtEl>
                                      </p:cBhvr>
                                    </p:animEffect>
                                    <p:animScale>
                                      <p:cBhvr>
                                        <p:cTn id="293" dur="1000" autoRev="1" fill="hold"/>
                                        <p:tgtEl>
                                          <p:spTgt spid="395"/>
                                        </p:tgtEl>
                                      </p:cBhvr>
                                      <p:by x="105000" y="105000"/>
                                    </p:animScale>
                                  </p:childTnLst>
                                </p:cTn>
                              </p:par>
                              <p:par>
                                <p:cTn id="294" presetID="26" presetClass="emph" presetSubtype="0" repeatCount="indefinite" fill="hold" grpId="0" nodeType="withEffect">
                                  <p:stCondLst>
                                    <p:cond delay="2000"/>
                                  </p:stCondLst>
                                  <p:childTnLst>
                                    <p:animEffect transition="out" filter="fade">
                                      <p:cBhvr>
                                        <p:cTn id="295" dur="2000" tmFilter="0, 0; .2, .5; .8, .5; 1, 0"/>
                                        <p:tgtEl>
                                          <p:spTgt spid="396"/>
                                        </p:tgtEl>
                                      </p:cBhvr>
                                    </p:animEffect>
                                    <p:animScale>
                                      <p:cBhvr>
                                        <p:cTn id="296" dur="1000" autoRev="1" fill="hold"/>
                                        <p:tgtEl>
                                          <p:spTgt spid="396"/>
                                        </p:tgtEl>
                                      </p:cBhvr>
                                      <p:by x="105000" y="105000"/>
                                    </p:animScale>
                                  </p:childTnLst>
                                </p:cTn>
                              </p:par>
                              <p:par>
                                <p:cTn id="297" presetID="26" presetClass="emph" presetSubtype="0" repeatCount="indefinite" fill="hold" grpId="0" nodeType="withEffect">
                                  <p:stCondLst>
                                    <p:cond delay="2000"/>
                                  </p:stCondLst>
                                  <p:childTnLst>
                                    <p:animEffect transition="out" filter="fade">
                                      <p:cBhvr>
                                        <p:cTn id="298" dur="2000" tmFilter="0, 0; .2, .5; .8, .5; 1, 0"/>
                                        <p:tgtEl>
                                          <p:spTgt spid="397"/>
                                        </p:tgtEl>
                                      </p:cBhvr>
                                    </p:animEffect>
                                    <p:animScale>
                                      <p:cBhvr>
                                        <p:cTn id="299" dur="1000" autoRev="1" fill="hold"/>
                                        <p:tgtEl>
                                          <p:spTgt spid="397"/>
                                        </p:tgtEl>
                                      </p:cBhvr>
                                      <p:by x="105000" y="105000"/>
                                    </p:animScale>
                                  </p:childTnLst>
                                </p:cTn>
                              </p:par>
                              <p:par>
                                <p:cTn id="300" presetID="26" presetClass="emph" presetSubtype="0" repeatCount="indefinite" fill="hold" grpId="0" nodeType="withEffect">
                                  <p:stCondLst>
                                    <p:cond delay="2000"/>
                                  </p:stCondLst>
                                  <p:childTnLst>
                                    <p:animEffect transition="out" filter="fade">
                                      <p:cBhvr>
                                        <p:cTn id="301" dur="2000" tmFilter="0, 0; .2, .5; .8, .5; 1, 0"/>
                                        <p:tgtEl>
                                          <p:spTgt spid="398"/>
                                        </p:tgtEl>
                                      </p:cBhvr>
                                    </p:animEffect>
                                    <p:animScale>
                                      <p:cBhvr>
                                        <p:cTn id="302" dur="1000" autoRev="1" fill="hold"/>
                                        <p:tgtEl>
                                          <p:spTgt spid="398"/>
                                        </p:tgtEl>
                                      </p:cBhvr>
                                      <p:by x="105000" y="105000"/>
                                    </p:animScale>
                                  </p:childTnLst>
                                </p:cTn>
                              </p:par>
                              <p:par>
                                <p:cTn id="303" presetID="26" presetClass="emph" presetSubtype="0" repeatCount="indefinite" fill="hold" grpId="0" nodeType="withEffect">
                                  <p:stCondLst>
                                    <p:cond delay="2000"/>
                                  </p:stCondLst>
                                  <p:childTnLst>
                                    <p:animEffect transition="out" filter="fade">
                                      <p:cBhvr>
                                        <p:cTn id="304" dur="2000" tmFilter="0, 0; .2, .5; .8, .5; 1, 0"/>
                                        <p:tgtEl>
                                          <p:spTgt spid="399"/>
                                        </p:tgtEl>
                                      </p:cBhvr>
                                    </p:animEffect>
                                    <p:animScale>
                                      <p:cBhvr>
                                        <p:cTn id="305" dur="1000" autoRev="1" fill="hold"/>
                                        <p:tgtEl>
                                          <p:spTgt spid="399"/>
                                        </p:tgtEl>
                                      </p:cBhvr>
                                      <p:by x="105000" y="105000"/>
                                    </p:animScale>
                                  </p:childTnLst>
                                </p:cTn>
                              </p:par>
                              <p:par>
                                <p:cTn id="306" presetID="26" presetClass="emph" presetSubtype="0" repeatCount="indefinite" fill="hold" grpId="0" nodeType="withEffect">
                                  <p:stCondLst>
                                    <p:cond delay="2000"/>
                                  </p:stCondLst>
                                  <p:childTnLst>
                                    <p:animEffect transition="out" filter="fade">
                                      <p:cBhvr>
                                        <p:cTn id="307" dur="2000" tmFilter="0, 0; .2, .5; .8, .5; 1, 0"/>
                                        <p:tgtEl>
                                          <p:spTgt spid="400"/>
                                        </p:tgtEl>
                                      </p:cBhvr>
                                    </p:animEffect>
                                    <p:animScale>
                                      <p:cBhvr>
                                        <p:cTn id="308" dur="1000" autoRev="1" fill="hold"/>
                                        <p:tgtEl>
                                          <p:spTgt spid="400"/>
                                        </p:tgtEl>
                                      </p:cBhvr>
                                      <p:by x="105000" y="105000"/>
                                    </p:animScale>
                                  </p:childTnLst>
                                </p:cTn>
                              </p:par>
                              <p:par>
                                <p:cTn id="309" presetID="26" presetClass="emph" presetSubtype="0" repeatCount="indefinite" fill="hold" grpId="0" nodeType="withEffect">
                                  <p:stCondLst>
                                    <p:cond delay="2000"/>
                                  </p:stCondLst>
                                  <p:childTnLst>
                                    <p:animEffect transition="out" filter="fade">
                                      <p:cBhvr>
                                        <p:cTn id="310" dur="2000" tmFilter="0, 0; .2, .5; .8, .5; 1, 0"/>
                                        <p:tgtEl>
                                          <p:spTgt spid="401"/>
                                        </p:tgtEl>
                                      </p:cBhvr>
                                    </p:animEffect>
                                    <p:animScale>
                                      <p:cBhvr>
                                        <p:cTn id="311" dur="1000" autoRev="1" fill="hold"/>
                                        <p:tgtEl>
                                          <p:spTgt spid="401"/>
                                        </p:tgtEl>
                                      </p:cBhvr>
                                      <p:by x="105000" y="105000"/>
                                    </p:animScale>
                                  </p:childTnLst>
                                </p:cTn>
                              </p:par>
                              <p:par>
                                <p:cTn id="312" presetID="26" presetClass="emph" presetSubtype="0" repeatCount="indefinite" fill="hold" grpId="0" nodeType="withEffect">
                                  <p:stCondLst>
                                    <p:cond delay="2000"/>
                                  </p:stCondLst>
                                  <p:childTnLst>
                                    <p:animEffect transition="out" filter="fade">
                                      <p:cBhvr>
                                        <p:cTn id="313" dur="2000" tmFilter="0, 0; .2, .5; .8, .5; 1, 0"/>
                                        <p:tgtEl>
                                          <p:spTgt spid="402"/>
                                        </p:tgtEl>
                                      </p:cBhvr>
                                    </p:animEffect>
                                    <p:animScale>
                                      <p:cBhvr>
                                        <p:cTn id="314" dur="1000" autoRev="1" fill="hold"/>
                                        <p:tgtEl>
                                          <p:spTgt spid="402"/>
                                        </p:tgtEl>
                                      </p:cBhvr>
                                      <p:by x="105000" y="105000"/>
                                    </p:animScale>
                                  </p:childTnLst>
                                </p:cTn>
                              </p:par>
                              <p:par>
                                <p:cTn id="315" presetID="26" presetClass="emph" presetSubtype="0" repeatCount="indefinite" fill="hold" grpId="0" nodeType="withEffect">
                                  <p:stCondLst>
                                    <p:cond delay="2000"/>
                                  </p:stCondLst>
                                  <p:childTnLst>
                                    <p:animEffect transition="out" filter="fade">
                                      <p:cBhvr>
                                        <p:cTn id="316" dur="2000" tmFilter="0, 0; .2, .5; .8, .5; 1, 0"/>
                                        <p:tgtEl>
                                          <p:spTgt spid="403"/>
                                        </p:tgtEl>
                                      </p:cBhvr>
                                    </p:animEffect>
                                    <p:animScale>
                                      <p:cBhvr>
                                        <p:cTn id="317" dur="1000" autoRev="1" fill="hold"/>
                                        <p:tgtEl>
                                          <p:spTgt spid="403"/>
                                        </p:tgtEl>
                                      </p:cBhvr>
                                      <p:by x="105000" y="105000"/>
                                    </p:animScale>
                                  </p:childTnLst>
                                </p:cTn>
                              </p:par>
                              <p:par>
                                <p:cTn id="318" presetID="26" presetClass="emph" presetSubtype="0" repeatCount="indefinite" fill="hold" grpId="0" nodeType="withEffect">
                                  <p:stCondLst>
                                    <p:cond delay="2000"/>
                                  </p:stCondLst>
                                  <p:childTnLst>
                                    <p:animEffect transition="out" filter="fade">
                                      <p:cBhvr>
                                        <p:cTn id="319" dur="2000" tmFilter="0, 0; .2, .5; .8, .5; 1, 0"/>
                                        <p:tgtEl>
                                          <p:spTgt spid="404"/>
                                        </p:tgtEl>
                                      </p:cBhvr>
                                    </p:animEffect>
                                    <p:animScale>
                                      <p:cBhvr>
                                        <p:cTn id="320" dur="1000" autoRev="1" fill="hold"/>
                                        <p:tgtEl>
                                          <p:spTgt spid="404"/>
                                        </p:tgtEl>
                                      </p:cBhvr>
                                      <p:by x="105000" y="105000"/>
                                    </p:animScale>
                                  </p:childTnLst>
                                </p:cTn>
                              </p:par>
                              <p:par>
                                <p:cTn id="321" presetID="26" presetClass="emph" presetSubtype="0" repeatCount="indefinite" fill="hold" grpId="0" nodeType="withEffect">
                                  <p:stCondLst>
                                    <p:cond delay="2000"/>
                                  </p:stCondLst>
                                  <p:childTnLst>
                                    <p:animEffect transition="out" filter="fade">
                                      <p:cBhvr>
                                        <p:cTn id="322" dur="2000" tmFilter="0, 0; .2, .5; .8, .5; 1, 0"/>
                                        <p:tgtEl>
                                          <p:spTgt spid="405"/>
                                        </p:tgtEl>
                                      </p:cBhvr>
                                    </p:animEffect>
                                    <p:animScale>
                                      <p:cBhvr>
                                        <p:cTn id="323" dur="1000" autoRev="1" fill="hold"/>
                                        <p:tgtEl>
                                          <p:spTgt spid="405"/>
                                        </p:tgtEl>
                                      </p:cBhvr>
                                      <p:by x="105000" y="105000"/>
                                    </p:animScale>
                                  </p:childTnLst>
                                </p:cTn>
                              </p:par>
                              <p:par>
                                <p:cTn id="324" presetID="26" presetClass="emph" presetSubtype="0" repeatCount="indefinite" fill="hold" grpId="0" nodeType="withEffect">
                                  <p:stCondLst>
                                    <p:cond delay="2000"/>
                                  </p:stCondLst>
                                  <p:childTnLst>
                                    <p:animEffect transition="out" filter="fade">
                                      <p:cBhvr>
                                        <p:cTn id="325" dur="2000" tmFilter="0, 0; .2, .5; .8, .5; 1, 0"/>
                                        <p:tgtEl>
                                          <p:spTgt spid="406"/>
                                        </p:tgtEl>
                                      </p:cBhvr>
                                    </p:animEffect>
                                    <p:animScale>
                                      <p:cBhvr>
                                        <p:cTn id="326" dur="1000" autoRev="1" fill="hold"/>
                                        <p:tgtEl>
                                          <p:spTgt spid="406"/>
                                        </p:tgtEl>
                                      </p:cBhvr>
                                      <p:by x="105000" y="105000"/>
                                    </p:animScale>
                                  </p:childTnLst>
                                </p:cTn>
                              </p:par>
                              <p:par>
                                <p:cTn id="327" presetID="26" presetClass="emph" presetSubtype="0" repeatCount="indefinite" fill="hold" grpId="0" nodeType="withEffect">
                                  <p:stCondLst>
                                    <p:cond delay="2000"/>
                                  </p:stCondLst>
                                  <p:childTnLst>
                                    <p:animEffect transition="out" filter="fade">
                                      <p:cBhvr>
                                        <p:cTn id="328" dur="2000" tmFilter="0, 0; .2, .5; .8, .5; 1, 0"/>
                                        <p:tgtEl>
                                          <p:spTgt spid="407"/>
                                        </p:tgtEl>
                                      </p:cBhvr>
                                    </p:animEffect>
                                    <p:animScale>
                                      <p:cBhvr>
                                        <p:cTn id="329" dur="1000" autoRev="1" fill="hold"/>
                                        <p:tgtEl>
                                          <p:spTgt spid="407"/>
                                        </p:tgtEl>
                                      </p:cBhvr>
                                      <p:by x="105000" y="105000"/>
                                    </p:animScale>
                                  </p:childTnLst>
                                </p:cTn>
                              </p:par>
                              <p:par>
                                <p:cTn id="330" presetID="26" presetClass="emph" presetSubtype="0" repeatCount="indefinite" fill="hold" grpId="0" nodeType="withEffect">
                                  <p:stCondLst>
                                    <p:cond delay="2000"/>
                                  </p:stCondLst>
                                  <p:childTnLst>
                                    <p:animEffect transition="out" filter="fade">
                                      <p:cBhvr>
                                        <p:cTn id="331" dur="2000" tmFilter="0, 0; .2, .5; .8, .5; 1, 0"/>
                                        <p:tgtEl>
                                          <p:spTgt spid="408"/>
                                        </p:tgtEl>
                                      </p:cBhvr>
                                    </p:animEffect>
                                    <p:animScale>
                                      <p:cBhvr>
                                        <p:cTn id="332" dur="1000" autoRev="1" fill="hold"/>
                                        <p:tgtEl>
                                          <p:spTgt spid="408"/>
                                        </p:tgtEl>
                                      </p:cBhvr>
                                      <p:by x="105000" y="105000"/>
                                    </p:animScale>
                                  </p:childTnLst>
                                </p:cTn>
                              </p:par>
                              <p:par>
                                <p:cTn id="333" presetID="26" presetClass="emph" presetSubtype="0" repeatCount="indefinite" fill="hold" grpId="0" nodeType="withEffect">
                                  <p:stCondLst>
                                    <p:cond delay="2000"/>
                                  </p:stCondLst>
                                  <p:childTnLst>
                                    <p:animEffect transition="out" filter="fade">
                                      <p:cBhvr>
                                        <p:cTn id="334" dur="2000" tmFilter="0, 0; .2, .5; .8, .5; 1, 0"/>
                                        <p:tgtEl>
                                          <p:spTgt spid="409"/>
                                        </p:tgtEl>
                                      </p:cBhvr>
                                    </p:animEffect>
                                    <p:animScale>
                                      <p:cBhvr>
                                        <p:cTn id="335" dur="1000" autoRev="1" fill="hold"/>
                                        <p:tgtEl>
                                          <p:spTgt spid="409"/>
                                        </p:tgtEl>
                                      </p:cBhvr>
                                      <p:by x="105000" y="105000"/>
                                    </p:animScale>
                                  </p:childTnLst>
                                </p:cTn>
                              </p:par>
                              <p:par>
                                <p:cTn id="336" presetID="26" presetClass="emph" presetSubtype="0" repeatCount="indefinite" fill="hold" grpId="0" nodeType="withEffect">
                                  <p:stCondLst>
                                    <p:cond delay="2250"/>
                                  </p:stCondLst>
                                  <p:childTnLst>
                                    <p:animEffect transition="out" filter="fade">
                                      <p:cBhvr>
                                        <p:cTn id="337" dur="2000" tmFilter="0, 0; .2, .5; .8, .5; 1, 0"/>
                                        <p:tgtEl>
                                          <p:spTgt spid="410"/>
                                        </p:tgtEl>
                                      </p:cBhvr>
                                    </p:animEffect>
                                    <p:animScale>
                                      <p:cBhvr>
                                        <p:cTn id="338" dur="1000" autoRev="1" fill="hold"/>
                                        <p:tgtEl>
                                          <p:spTgt spid="410"/>
                                        </p:tgtEl>
                                      </p:cBhvr>
                                      <p:by x="105000" y="105000"/>
                                    </p:animScale>
                                  </p:childTnLst>
                                </p:cTn>
                              </p:par>
                              <p:par>
                                <p:cTn id="339" presetID="26" presetClass="emph" presetSubtype="0" repeatCount="indefinite" fill="hold" grpId="0" nodeType="withEffect">
                                  <p:stCondLst>
                                    <p:cond delay="2250"/>
                                  </p:stCondLst>
                                  <p:childTnLst>
                                    <p:animEffect transition="out" filter="fade">
                                      <p:cBhvr>
                                        <p:cTn id="340" dur="2000" tmFilter="0, 0; .2, .5; .8, .5; 1, 0"/>
                                        <p:tgtEl>
                                          <p:spTgt spid="411"/>
                                        </p:tgtEl>
                                      </p:cBhvr>
                                    </p:animEffect>
                                    <p:animScale>
                                      <p:cBhvr>
                                        <p:cTn id="341" dur="1000" autoRev="1" fill="hold"/>
                                        <p:tgtEl>
                                          <p:spTgt spid="411"/>
                                        </p:tgtEl>
                                      </p:cBhvr>
                                      <p:by x="105000" y="105000"/>
                                    </p:animScale>
                                  </p:childTnLst>
                                </p:cTn>
                              </p:par>
                              <p:par>
                                <p:cTn id="342" presetID="26" presetClass="emph" presetSubtype="0" repeatCount="indefinite" fill="hold" grpId="0" nodeType="withEffect">
                                  <p:stCondLst>
                                    <p:cond delay="2250"/>
                                  </p:stCondLst>
                                  <p:childTnLst>
                                    <p:animEffect transition="out" filter="fade">
                                      <p:cBhvr>
                                        <p:cTn id="343" dur="2000" tmFilter="0, 0; .2, .5; .8, .5; 1, 0"/>
                                        <p:tgtEl>
                                          <p:spTgt spid="412"/>
                                        </p:tgtEl>
                                      </p:cBhvr>
                                    </p:animEffect>
                                    <p:animScale>
                                      <p:cBhvr>
                                        <p:cTn id="344" dur="1000" autoRev="1" fill="hold"/>
                                        <p:tgtEl>
                                          <p:spTgt spid="412"/>
                                        </p:tgtEl>
                                      </p:cBhvr>
                                      <p:by x="105000" y="105000"/>
                                    </p:animScale>
                                  </p:childTnLst>
                                </p:cTn>
                              </p:par>
                              <p:par>
                                <p:cTn id="345" presetID="26" presetClass="emph" presetSubtype="0" repeatCount="indefinite" fill="hold" grpId="0" nodeType="withEffect">
                                  <p:stCondLst>
                                    <p:cond delay="2250"/>
                                  </p:stCondLst>
                                  <p:childTnLst>
                                    <p:animEffect transition="out" filter="fade">
                                      <p:cBhvr>
                                        <p:cTn id="346" dur="2000" tmFilter="0, 0; .2, .5; .8, .5; 1, 0"/>
                                        <p:tgtEl>
                                          <p:spTgt spid="413"/>
                                        </p:tgtEl>
                                      </p:cBhvr>
                                    </p:animEffect>
                                    <p:animScale>
                                      <p:cBhvr>
                                        <p:cTn id="347" dur="1000" autoRev="1" fill="hold"/>
                                        <p:tgtEl>
                                          <p:spTgt spid="413"/>
                                        </p:tgtEl>
                                      </p:cBhvr>
                                      <p:by x="105000" y="105000"/>
                                    </p:animScale>
                                  </p:childTnLst>
                                </p:cTn>
                              </p:par>
                              <p:par>
                                <p:cTn id="348" presetID="26" presetClass="emph" presetSubtype="0" repeatCount="indefinite" fill="hold" grpId="0" nodeType="withEffect">
                                  <p:stCondLst>
                                    <p:cond delay="2250"/>
                                  </p:stCondLst>
                                  <p:childTnLst>
                                    <p:animEffect transition="out" filter="fade">
                                      <p:cBhvr>
                                        <p:cTn id="349" dur="2000" tmFilter="0, 0; .2, .5; .8, .5; 1, 0"/>
                                        <p:tgtEl>
                                          <p:spTgt spid="414"/>
                                        </p:tgtEl>
                                      </p:cBhvr>
                                    </p:animEffect>
                                    <p:animScale>
                                      <p:cBhvr>
                                        <p:cTn id="350" dur="1000" autoRev="1" fill="hold"/>
                                        <p:tgtEl>
                                          <p:spTgt spid="414"/>
                                        </p:tgtEl>
                                      </p:cBhvr>
                                      <p:by x="105000" y="105000"/>
                                    </p:animScale>
                                  </p:childTnLst>
                                </p:cTn>
                              </p:par>
                              <p:par>
                                <p:cTn id="351" presetID="26" presetClass="emph" presetSubtype="0" repeatCount="indefinite" fill="hold" grpId="0" nodeType="withEffect">
                                  <p:stCondLst>
                                    <p:cond delay="2250"/>
                                  </p:stCondLst>
                                  <p:childTnLst>
                                    <p:animEffect transition="out" filter="fade">
                                      <p:cBhvr>
                                        <p:cTn id="352" dur="2000" tmFilter="0, 0; .2, .5; .8, .5; 1, 0"/>
                                        <p:tgtEl>
                                          <p:spTgt spid="415"/>
                                        </p:tgtEl>
                                      </p:cBhvr>
                                    </p:animEffect>
                                    <p:animScale>
                                      <p:cBhvr>
                                        <p:cTn id="353" dur="1000" autoRev="1" fill="hold"/>
                                        <p:tgtEl>
                                          <p:spTgt spid="415"/>
                                        </p:tgtEl>
                                      </p:cBhvr>
                                      <p:by x="105000" y="105000"/>
                                    </p:animScale>
                                  </p:childTnLst>
                                </p:cTn>
                              </p:par>
                              <p:par>
                                <p:cTn id="354" presetID="26" presetClass="emph" presetSubtype="0" repeatCount="indefinite" fill="hold" grpId="0" nodeType="withEffect">
                                  <p:stCondLst>
                                    <p:cond delay="2250"/>
                                  </p:stCondLst>
                                  <p:childTnLst>
                                    <p:animEffect transition="out" filter="fade">
                                      <p:cBhvr>
                                        <p:cTn id="355" dur="2000" tmFilter="0, 0; .2, .5; .8, .5; 1, 0"/>
                                        <p:tgtEl>
                                          <p:spTgt spid="416"/>
                                        </p:tgtEl>
                                      </p:cBhvr>
                                    </p:animEffect>
                                    <p:animScale>
                                      <p:cBhvr>
                                        <p:cTn id="356" dur="1000" autoRev="1" fill="hold"/>
                                        <p:tgtEl>
                                          <p:spTgt spid="416"/>
                                        </p:tgtEl>
                                      </p:cBhvr>
                                      <p:by x="105000" y="105000"/>
                                    </p:animScale>
                                  </p:childTnLst>
                                </p:cTn>
                              </p:par>
                              <p:par>
                                <p:cTn id="357" presetID="26" presetClass="emph" presetSubtype="0" repeatCount="indefinite" fill="hold" grpId="0" nodeType="withEffect">
                                  <p:stCondLst>
                                    <p:cond delay="2250"/>
                                  </p:stCondLst>
                                  <p:childTnLst>
                                    <p:animEffect transition="out" filter="fade">
                                      <p:cBhvr>
                                        <p:cTn id="358" dur="2000" tmFilter="0, 0; .2, .5; .8, .5; 1, 0"/>
                                        <p:tgtEl>
                                          <p:spTgt spid="417"/>
                                        </p:tgtEl>
                                      </p:cBhvr>
                                    </p:animEffect>
                                    <p:animScale>
                                      <p:cBhvr>
                                        <p:cTn id="359" dur="1000" autoRev="1" fill="hold"/>
                                        <p:tgtEl>
                                          <p:spTgt spid="417"/>
                                        </p:tgtEl>
                                      </p:cBhvr>
                                      <p:by x="105000" y="105000"/>
                                    </p:animScale>
                                  </p:childTnLst>
                                </p:cTn>
                              </p:par>
                              <p:par>
                                <p:cTn id="360" presetID="26" presetClass="emph" presetSubtype="0" repeatCount="indefinite" fill="hold" grpId="0" nodeType="withEffect">
                                  <p:stCondLst>
                                    <p:cond delay="2250"/>
                                  </p:stCondLst>
                                  <p:childTnLst>
                                    <p:animEffect transition="out" filter="fade">
                                      <p:cBhvr>
                                        <p:cTn id="361" dur="2000" tmFilter="0, 0; .2, .5; .8, .5; 1, 0"/>
                                        <p:tgtEl>
                                          <p:spTgt spid="418"/>
                                        </p:tgtEl>
                                      </p:cBhvr>
                                    </p:animEffect>
                                    <p:animScale>
                                      <p:cBhvr>
                                        <p:cTn id="362" dur="1000" autoRev="1" fill="hold"/>
                                        <p:tgtEl>
                                          <p:spTgt spid="418"/>
                                        </p:tgtEl>
                                      </p:cBhvr>
                                      <p:by x="105000" y="105000"/>
                                    </p:animScale>
                                  </p:childTnLst>
                                </p:cTn>
                              </p:par>
                              <p:par>
                                <p:cTn id="363" presetID="26" presetClass="emph" presetSubtype="0" repeatCount="indefinite" fill="hold" grpId="0" nodeType="withEffect">
                                  <p:stCondLst>
                                    <p:cond delay="2250"/>
                                  </p:stCondLst>
                                  <p:childTnLst>
                                    <p:animEffect transition="out" filter="fade">
                                      <p:cBhvr>
                                        <p:cTn id="364" dur="2000" tmFilter="0, 0; .2, .5; .8, .5; 1, 0"/>
                                        <p:tgtEl>
                                          <p:spTgt spid="419"/>
                                        </p:tgtEl>
                                      </p:cBhvr>
                                    </p:animEffect>
                                    <p:animScale>
                                      <p:cBhvr>
                                        <p:cTn id="365" dur="1000" autoRev="1" fill="hold"/>
                                        <p:tgtEl>
                                          <p:spTgt spid="419"/>
                                        </p:tgtEl>
                                      </p:cBhvr>
                                      <p:by x="105000" y="105000"/>
                                    </p:animScale>
                                  </p:childTnLst>
                                </p:cTn>
                              </p:par>
                              <p:par>
                                <p:cTn id="366" presetID="26" presetClass="emph" presetSubtype="0" repeatCount="indefinite" fill="hold" grpId="0" nodeType="withEffect">
                                  <p:stCondLst>
                                    <p:cond delay="2250"/>
                                  </p:stCondLst>
                                  <p:childTnLst>
                                    <p:animEffect transition="out" filter="fade">
                                      <p:cBhvr>
                                        <p:cTn id="367" dur="2000" tmFilter="0, 0; .2, .5; .8, .5; 1, 0"/>
                                        <p:tgtEl>
                                          <p:spTgt spid="420"/>
                                        </p:tgtEl>
                                      </p:cBhvr>
                                    </p:animEffect>
                                    <p:animScale>
                                      <p:cBhvr>
                                        <p:cTn id="368" dur="1000" autoRev="1" fill="hold"/>
                                        <p:tgtEl>
                                          <p:spTgt spid="420"/>
                                        </p:tgtEl>
                                      </p:cBhvr>
                                      <p:by x="105000" y="105000"/>
                                    </p:animScale>
                                  </p:childTnLst>
                                </p:cTn>
                              </p:par>
                              <p:par>
                                <p:cTn id="369" presetID="26" presetClass="emph" presetSubtype="0" repeatCount="indefinite" fill="hold" grpId="0" nodeType="withEffect">
                                  <p:stCondLst>
                                    <p:cond delay="2250"/>
                                  </p:stCondLst>
                                  <p:childTnLst>
                                    <p:animEffect transition="out" filter="fade">
                                      <p:cBhvr>
                                        <p:cTn id="370" dur="2000" tmFilter="0, 0; .2, .5; .8, .5; 1, 0"/>
                                        <p:tgtEl>
                                          <p:spTgt spid="421"/>
                                        </p:tgtEl>
                                      </p:cBhvr>
                                    </p:animEffect>
                                    <p:animScale>
                                      <p:cBhvr>
                                        <p:cTn id="371" dur="1000" autoRev="1" fill="hold"/>
                                        <p:tgtEl>
                                          <p:spTgt spid="421"/>
                                        </p:tgtEl>
                                      </p:cBhvr>
                                      <p:by x="105000" y="105000"/>
                                    </p:animScale>
                                  </p:childTnLst>
                                </p:cTn>
                              </p:par>
                              <p:par>
                                <p:cTn id="372" presetID="26" presetClass="emph" presetSubtype="0" repeatCount="indefinite" fill="hold" grpId="0" nodeType="withEffect">
                                  <p:stCondLst>
                                    <p:cond delay="2250"/>
                                  </p:stCondLst>
                                  <p:childTnLst>
                                    <p:animEffect transition="out" filter="fade">
                                      <p:cBhvr>
                                        <p:cTn id="373" dur="2000" tmFilter="0, 0; .2, .5; .8, .5; 1, 0"/>
                                        <p:tgtEl>
                                          <p:spTgt spid="422"/>
                                        </p:tgtEl>
                                      </p:cBhvr>
                                    </p:animEffect>
                                    <p:animScale>
                                      <p:cBhvr>
                                        <p:cTn id="374" dur="1000" autoRev="1" fill="hold"/>
                                        <p:tgtEl>
                                          <p:spTgt spid="422"/>
                                        </p:tgtEl>
                                      </p:cBhvr>
                                      <p:by x="105000" y="105000"/>
                                    </p:animScale>
                                  </p:childTnLst>
                                </p:cTn>
                              </p:par>
                              <p:par>
                                <p:cTn id="375" presetID="26" presetClass="emph" presetSubtype="0" repeatCount="indefinite" fill="hold" grpId="0" nodeType="withEffect">
                                  <p:stCondLst>
                                    <p:cond delay="2250"/>
                                  </p:stCondLst>
                                  <p:childTnLst>
                                    <p:animEffect transition="out" filter="fade">
                                      <p:cBhvr>
                                        <p:cTn id="376" dur="2000" tmFilter="0, 0; .2, .5; .8, .5; 1, 0"/>
                                        <p:tgtEl>
                                          <p:spTgt spid="423"/>
                                        </p:tgtEl>
                                      </p:cBhvr>
                                    </p:animEffect>
                                    <p:animScale>
                                      <p:cBhvr>
                                        <p:cTn id="377" dur="1000" autoRev="1" fill="hold"/>
                                        <p:tgtEl>
                                          <p:spTgt spid="423"/>
                                        </p:tgtEl>
                                      </p:cBhvr>
                                      <p:by x="105000" y="105000"/>
                                    </p:animScale>
                                  </p:childTnLst>
                                </p:cTn>
                              </p:par>
                              <p:par>
                                <p:cTn id="378" presetID="26" presetClass="emph" presetSubtype="0" repeatCount="indefinite" fill="hold" grpId="0" nodeType="withEffect">
                                  <p:stCondLst>
                                    <p:cond delay="2500"/>
                                  </p:stCondLst>
                                  <p:childTnLst>
                                    <p:animEffect transition="out" filter="fade">
                                      <p:cBhvr>
                                        <p:cTn id="379" dur="2000" tmFilter="0, 0; .2, .5; .8, .5; 1, 0"/>
                                        <p:tgtEl>
                                          <p:spTgt spid="424"/>
                                        </p:tgtEl>
                                      </p:cBhvr>
                                    </p:animEffect>
                                    <p:animScale>
                                      <p:cBhvr>
                                        <p:cTn id="380" dur="1000" autoRev="1" fill="hold"/>
                                        <p:tgtEl>
                                          <p:spTgt spid="424"/>
                                        </p:tgtEl>
                                      </p:cBhvr>
                                      <p:by x="105000" y="105000"/>
                                    </p:animScale>
                                  </p:childTnLst>
                                </p:cTn>
                              </p:par>
                              <p:par>
                                <p:cTn id="381" presetID="26" presetClass="emph" presetSubtype="0" repeatCount="indefinite" fill="hold" grpId="0" nodeType="withEffect">
                                  <p:stCondLst>
                                    <p:cond delay="2500"/>
                                  </p:stCondLst>
                                  <p:childTnLst>
                                    <p:animEffect transition="out" filter="fade">
                                      <p:cBhvr>
                                        <p:cTn id="382" dur="2000" tmFilter="0, 0; .2, .5; .8, .5; 1, 0"/>
                                        <p:tgtEl>
                                          <p:spTgt spid="425"/>
                                        </p:tgtEl>
                                      </p:cBhvr>
                                    </p:animEffect>
                                    <p:animScale>
                                      <p:cBhvr>
                                        <p:cTn id="383" dur="1000" autoRev="1" fill="hold"/>
                                        <p:tgtEl>
                                          <p:spTgt spid="425"/>
                                        </p:tgtEl>
                                      </p:cBhvr>
                                      <p:by x="105000" y="105000"/>
                                    </p:animScale>
                                  </p:childTnLst>
                                </p:cTn>
                              </p:par>
                              <p:par>
                                <p:cTn id="384" presetID="26" presetClass="emph" presetSubtype="0" repeatCount="indefinite" fill="hold" grpId="0" nodeType="withEffect">
                                  <p:stCondLst>
                                    <p:cond delay="2500"/>
                                  </p:stCondLst>
                                  <p:childTnLst>
                                    <p:animEffect transition="out" filter="fade">
                                      <p:cBhvr>
                                        <p:cTn id="385" dur="2000" tmFilter="0, 0; .2, .5; .8, .5; 1, 0"/>
                                        <p:tgtEl>
                                          <p:spTgt spid="426"/>
                                        </p:tgtEl>
                                      </p:cBhvr>
                                    </p:animEffect>
                                    <p:animScale>
                                      <p:cBhvr>
                                        <p:cTn id="386" dur="1000" autoRev="1" fill="hold"/>
                                        <p:tgtEl>
                                          <p:spTgt spid="426"/>
                                        </p:tgtEl>
                                      </p:cBhvr>
                                      <p:by x="105000" y="105000"/>
                                    </p:animScale>
                                  </p:childTnLst>
                                </p:cTn>
                              </p:par>
                              <p:par>
                                <p:cTn id="387" presetID="26" presetClass="emph" presetSubtype="0" repeatCount="indefinite" fill="hold" grpId="0" nodeType="withEffect">
                                  <p:stCondLst>
                                    <p:cond delay="2500"/>
                                  </p:stCondLst>
                                  <p:childTnLst>
                                    <p:animEffect transition="out" filter="fade">
                                      <p:cBhvr>
                                        <p:cTn id="388" dur="2000" tmFilter="0, 0; .2, .5; .8, .5; 1, 0"/>
                                        <p:tgtEl>
                                          <p:spTgt spid="427"/>
                                        </p:tgtEl>
                                      </p:cBhvr>
                                    </p:animEffect>
                                    <p:animScale>
                                      <p:cBhvr>
                                        <p:cTn id="389" dur="1000" autoRev="1" fill="hold"/>
                                        <p:tgtEl>
                                          <p:spTgt spid="427"/>
                                        </p:tgtEl>
                                      </p:cBhvr>
                                      <p:by x="105000" y="105000"/>
                                    </p:animScale>
                                  </p:childTnLst>
                                </p:cTn>
                              </p:par>
                              <p:par>
                                <p:cTn id="390" presetID="26" presetClass="emph" presetSubtype="0" repeatCount="indefinite" fill="hold" grpId="0" nodeType="withEffect">
                                  <p:stCondLst>
                                    <p:cond delay="2500"/>
                                  </p:stCondLst>
                                  <p:childTnLst>
                                    <p:animEffect transition="out" filter="fade">
                                      <p:cBhvr>
                                        <p:cTn id="391" dur="2000" tmFilter="0, 0; .2, .5; .8, .5; 1, 0"/>
                                        <p:tgtEl>
                                          <p:spTgt spid="428"/>
                                        </p:tgtEl>
                                      </p:cBhvr>
                                    </p:animEffect>
                                    <p:animScale>
                                      <p:cBhvr>
                                        <p:cTn id="392" dur="1000" autoRev="1" fill="hold"/>
                                        <p:tgtEl>
                                          <p:spTgt spid="428"/>
                                        </p:tgtEl>
                                      </p:cBhvr>
                                      <p:by x="105000" y="105000"/>
                                    </p:animScale>
                                  </p:childTnLst>
                                </p:cTn>
                              </p:par>
                              <p:par>
                                <p:cTn id="393" presetID="26" presetClass="emph" presetSubtype="0" repeatCount="indefinite" fill="hold" grpId="0" nodeType="withEffect">
                                  <p:stCondLst>
                                    <p:cond delay="2500"/>
                                  </p:stCondLst>
                                  <p:childTnLst>
                                    <p:animEffect transition="out" filter="fade">
                                      <p:cBhvr>
                                        <p:cTn id="394" dur="2000" tmFilter="0, 0; .2, .5; .8, .5; 1, 0"/>
                                        <p:tgtEl>
                                          <p:spTgt spid="429"/>
                                        </p:tgtEl>
                                      </p:cBhvr>
                                    </p:animEffect>
                                    <p:animScale>
                                      <p:cBhvr>
                                        <p:cTn id="395" dur="1000" autoRev="1" fill="hold"/>
                                        <p:tgtEl>
                                          <p:spTgt spid="429"/>
                                        </p:tgtEl>
                                      </p:cBhvr>
                                      <p:by x="105000" y="105000"/>
                                    </p:animScale>
                                  </p:childTnLst>
                                </p:cTn>
                              </p:par>
                              <p:par>
                                <p:cTn id="396" presetID="26" presetClass="emph" presetSubtype="0" repeatCount="indefinite" fill="hold" grpId="0" nodeType="withEffect">
                                  <p:stCondLst>
                                    <p:cond delay="2500"/>
                                  </p:stCondLst>
                                  <p:childTnLst>
                                    <p:animEffect transition="out" filter="fade">
                                      <p:cBhvr>
                                        <p:cTn id="397" dur="2000" tmFilter="0, 0; .2, .5; .8, .5; 1, 0"/>
                                        <p:tgtEl>
                                          <p:spTgt spid="430"/>
                                        </p:tgtEl>
                                      </p:cBhvr>
                                    </p:animEffect>
                                    <p:animScale>
                                      <p:cBhvr>
                                        <p:cTn id="398" dur="1000" autoRev="1" fill="hold"/>
                                        <p:tgtEl>
                                          <p:spTgt spid="430"/>
                                        </p:tgtEl>
                                      </p:cBhvr>
                                      <p:by x="105000" y="105000"/>
                                    </p:animScale>
                                  </p:childTnLst>
                                </p:cTn>
                              </p:par>
                              <p:par>
                                <p:cTn id="399" presetID="26" presetClass="emph" presetSubtype="0" repeatCount="indefinite" fill="hold" grpId="0" nodeType="withEffect">
                                  <p:stCondLst>
                                    <p:cond delay="2500"/>
                                  </p:stCondLst>
                                  <p:childTnLst>
                                    <p:animEffect transition="out" filter="fade">
                                      <p:cBhvr>
                                        <p:cTn id="400" dur="2000" tmFilter="0, 0; .2, .5; .8, .5; 1, 0"/>
                                        <p:tgtEl>
                                          <p:spTgt spid="431"/>
                                        </p:tgtEl>
                                      </p:cBhvr>
                                    </p:animEffect>
                                    <p:animScale>
                                      <p:cBhvr>
                                        <p:cTn id="401" dur="1000" autoRev="1" fill="hold"/>
                                        <p:tgtEl>
                                          <p:spTgt spid="431"/>
                                        </p:tgtEl>
                                      </p:cBhvr>
                                      <p:by x="105000" y="105000"/>
                                    </p:animScale>
                                  </p:childTnLst>
                                </p:cTn>
                              </p:par>
                              <p:par>
                                <p:cTn id="402" presetID="26" presetClass="emph" presetSubtype="0" repeatCount="indefinite" fill="hold" grpId="0" nodeType="withEffect">
                                  <p:stCondLst>
                                    <p:cond delay="2500"/>
                                  </p:stCondLst>
                                  <p:childTnLst>
                                    <p:animEffect transition="out" filter="fade">
                                      <p:cBhvr>
                                        <p:cTn id="403" dur="2000" tmFilter="0, 0; .2, .5; .8, .5; 1, 0"/>
                                        <p:tgtEl>
                                          <p:spTgt spid="432"/>
                                        </p:tgtEl>
                                      </p:cBhvr>
                                    </p:animEffect>
                                    <p:animScale>
                                      <p:cBhvr>
                                        <p:cTn id="404" dur="1000" autoRev="1" fill="hold"/>
                                        <p:tgtEl>
                                          <p:spTgt spid="432"/>
                                        </p:tgtEl>
                                      </p:cBhvr>
                                      <p:by x="105000" y="105000"/>
                                    </p:animScale>
                                  </p:childTnLst>
                                </p:cTn>
                              </p:par>
                              <p:par>
                                <p:cTn id="405" presetID="26" presetClass="emph" presetSubtype="0" repeatCount="indefinite" fill="hold" grpId="0" nodeType="withEffect">
                                  <p:stCondLst>
                                    <p:cond delay="2500"/>
                                  </p:stCondLst>
                                  <p:childTnLst>
                                    <p:animEffect transition="out" filter="fade">
                                      <p:cBhvr>
                                        <p:cTn id="406" dur="2000" tmFilter="0, 0; .2, .5; .8, .5; 1, 0"/>
                                        <p:tgtEl>
                                          <p:spTgt spid="433"/>
                                        </p:tgtEl>
                                      </p:cBhvr>
                                    </p:animEffect>
                                    <p:animScale>
                                      <p:cBhvr>
                                        <p:cTn id="407" dur="1000" autoRev="1" fill="hold"/>
                                        <p:tgtEl>
                                          <p:spTgt spid="433"/>
                                        </p:tgtEl>
                                      </p:cBhvr>
                                      <p:by x="105000" y="105000"/>
                                    </p:animScale>
                                  </p:childTnLst>
                                </p:cTn>
                              </p:par>
                              <p:par>
                                <p:cTn id="408" presetID="26" presetClass="emph" presetSubtype="0" repeatCount="indefinite" fill="hold" grpId="0" nodeType="withEffect">
                                  <p:stCondLst>
                                    <p:cond delay="2500"/>
                                  </p:stCondLst>
                                  <p:childTnLst>
                                    <p:animEffect transition="out" filter="fade">
                                      <p:cBhvr>
                                        <p:cTn id="409" dur="2000" tmFilter="0, 0; .2, .5; .8, .5; 1, 0"/>
                                        <p:tgtEl>
                                          <p:spTgt spid="434"/>
                                        </p:tgtEl>
                                      </p:cBhvr>
                                    </p:animEffect>
                                    <p:animScale>
                                      <p:cBhvr>
                                        <p:cTn id="410" dur="1000" autoRev="1" fill="hold"/>
                                        <p:tgtEl>
                                          <p:spTgt spid="434"/>
                                        </p:tgtEl>
                                      </p:cBhvr>
                                      <p:by x="105000" y="105000"/>
                                    </p:animScale>
                                  </p:childTnLst>
                                </p:cTn>
                              </p:par>
                              <p:par>
                                <p:cTn id="411" presetID="26" presetClass="emph" presetSubtype="0" repeatCount="indefinite" fill="hold" grpId="0" nodeType="withEffect">
                                  <p:stCondLst>
                                    <p:cond delay="2500"/>
                                  </p:stCondLst>
                                  <p:childTnLst>
                                    <p:animEffect transition="out" filter="fade">
                                      <p:cBhvr>
                                        <p:cTn id="412" dur="2000" tmFilter="0, 0; .2, .5; .8, .5; 1, 0"/>
                                        <p:tgtEl>
                                          <p:spTgt spid="435"/>
                                        </p:tgtEl>
                                      </p:cBhvr>
                                    </p:animEffect>
                                    <p:animScale>
                                      <p:cBhvr>
                                        <p:cTn id="413" dur="1000" autoRev="1" fill="hold"/>
                                        <p:tgtEl>
                                          <p:spTgt spid="435"/>
                                        </p:tgtEl>
                                      </p:cBhvr>
                                      <p:by x="105000" y="105000"/>
                                    </p:animScale>
                                  </p:childTnLst>
                                </p:cTn>
                              </p:par>
                              <p:par>
                                <p:cTn id="414" presetID="26" presetClass="emph" presetSubtype="0" repeatCount="indefinite" fill="hold" grpId="0" nodeType="withEffect">
                                  <p:stCondLst>
                                    <p:cond delay="2500"/>
                                  </p:stCondLst>
                                  <p:childTnLst>
                                    <p:animEffect transition="out" filter="fade">
                                      <p:cBhvr>
                                        <p:cTn id="415" dur="2000" tmFilter="0, 0; .2, .5; .8, .5; 1, 0"/>
                                        <p:tgtEl>
                                          <p:spTgt spid="436"/>
                                        </p:tgtEl>
                                      </p:cBhvr>
                                    </p:animEffect>
                                    <p:animScale>
                                      <p:cBhvr>
                                        <p:cTn id="416" dur="1000" autoRev="1" fill="hold"/>
                                        <p:tgtEl>
                                          <p:spTgt spid="436"/>
                                        </p:tgtEl>
                                      </p:cBhvr>
                                      <p:by x="105000" y="105000"/>
                                    </p:animScale>
                                  </p:childTnLst>
                                </p:cTn>
                              </p:par>
                              <p:par>
                                <p:cTn id="417" presetID="26" presetClass="emph" presetSubtype="0" repeatCount="indefinite" fill="hold" grpId="0" nodeType="withEffect">
                                  <p:stCondLst>
                                    <p:cond delay="2500"/>
                                  </p:stCondLst>
                                  <p:childTnLst>
                                    <p:animEffect transition="out" filter="fade">
                                      <p:cBhvr>
                                        <p:cTn id="418" dur="2000" tmFilter="0, 0; .2, .5; .8, .5; 1, 0"/>
                                        <p:tgtEl>
                                          <p:spTgt spid="437"/>
                                        </p:tgtEl>
                                      </p:cBhvr>
                                    </p:animEffect>
                                    <p:animScale>
                                      <p:cBhvr>
                                        <p:cTn id="419" dur="1000" autoRev="1" fill="hold"/>
                                        <p:tgtEl>
                                          <p:spTgt spid="437"/>
                                        </p:tgtEl>
                                      </p:cBhvr>
                                      <p:by x="105000" y="105000"/>
                                    </p:animScale>
                                  </p:childTnLst>
                                </p:cTn>
                              </p:par>
                              <p:par>
                                <p:cTn id="420" presetID="26" presetClass="emph" presetSubtype="0" repeatCount="indefinite" fill="hold" grpId="0" nodeType="withEffect">
                                  <p:stCondLst>
                                    <p:cond delay="2750"/>
                                  </p:stCondLst>
                                  <p:childTnLst>
                                    <p:animEffect transition="out" filter="fade">
                                      <p:cBhvr>
                                        <p:cTn id="421" dur="2000" tmFilter="0, 0; .2, .5; .8, .5; 1, 0"/>
                                        <p:tgtEl>
                                          <p:spTgt spid="438"/>
                                        </p:tgtEl>
                                      </p:cBhvr>
                                    </p:animEffect>
                                    <p:animScale>
                                      <p:cBhvr>
                                        <p:cTn id="422" dur="1000" autoRev="1" fill="hold"/>
                                        <p:tgtEl>
                                          <p:spTgt spid="438"/>
                                        </p:tgtEl>
                                      </p:cBhvr>
                                      <p:by x="105000" y="105000"/>
                                    </p:animScale>
                                  </p:childTnLst>
                                </p:cTn>
                              </p:par>
                              <p:par>
                                <p:cTn id="423" presetID="26" presetClass="emph" presetSubtype="0" repeatCount="indefinite" fill="hold" grpId="0" nodeType="withEffect">
                                  <p:stCondLst>
                                    <p:cond delay="2750"/>
                                  </p:stCondLst>
                                  <p:childTnLst>
                                    <p:animEffect transition="out" filter="fade">
                                      <p:cBhvr>
                                        <p:cTn id="424" dur="2000" tmFilter="0, 0; .2, .5; .8, .5; 1, 0"/>
                                        <p:tgtEl>
                                          <p:spTgt spid="439"/>
                                        </p:tgtEl>
                                      </p:cBhvr>
                                    </p:animEffect>
                                    <p:animScale>
                                      <p:cBhvr>
                                        <p:cTn id="425" dur="1000" autoRev="1" fill="hold"/>
                                        <p:tgtEl>
                                          <p:spTgt spid="439"/>
                                        </p:tgtEl>
                                      </p:cBhvr>
                                      <p:by x="105000" y="105000"/>
                                    </p:animScale>
                                  </p:childTnLst>
                                </p:cTn>
                              </p:par>
                              <p:par>
                                <p:cTn id="426" presetID="26" presetClass="emph" presetSubtype="0" repeatCount="indefinite" fill="hold" grpId="0" nodeType="withEffect">
                                  <p:stCondLst>
                                    <p:cond delay="2750"/>
                                  </p:stCondLst>
                                  <p:childTnLst>
                                    <p:animEffect transition="out" filter="fade">
                                      <p:cBhvr>
                                        <p:cTn id="427" dur="2000" tmFilter="0, 0; .2, .5; .8, .5; 1, 0"/>
                                        <p:tgtEl>
                                          <p:spTgt spid="440"/>
                                        </p:tgtEl>
                                      </p:cBhvr>
                                    </p:animEffect>
                                    <p:animScale>
                                      <p:cBhvr>
                                        <p:cTn id="428" dur="1000" autoRev="1" fill="hold"/>
                                        <p:tgtEl>
                                          <p:spTgt spid="440"/>
                                        </p:tgtEl>
                                      </p:cBhvr>
                                      <p:by x="105000" y="105000"/>
                                    </p:animScale>
                                  </p:childTnLst>
                                </p:cTn>
                              </p:par>
                              <p:par>
                                <p:cTn id="429" presetID="26" presetClass="emph" presetSubtype="0" repeatCount="indefinite" fill="hold" grpId="0" nodeType="withEffect">
                                  <p:stCondLst>
                                    <p:cond delay="2750"/>
                                  </p:stCondLst>
                                  <p:childTnLst>
                                    <p:animEffect transition="out" filter="fade">
                                      <p:cBhvr>
                                        <p:cTn id="430" dur="2000" tmFilter="0, 0; .2, .5; .8, .5; 1, 0"/>
                                        <p:tgtEl>
                                          <p:spTgt spid="441"/>
                                        </p:tgtEl>
                                      </p:cBhvr>
                                    </p:animEffect>
                                    <p:animScale>
                                      <p:cBhvr>
                                        <p:cTn id="431" dur="1000" autoRev="1" fill="hold"/>
                                        <p:tgtEl>
                                          <p:spTgt spid="441"/>
                                        </p:tgtEl>
                                      </p:cBhvr>
                                      <p:by x="105000" y="105000"/>
                                    </p:animScale>
                                  </p:childTnLst>
                                </p:cTn>
                              </p:par>
                              <p:par>
                                <p:cTn id="432" presetID="26" presetClass="emph" presetSubtype="0" repeatCount="indefinite" fill="hold" grpId="0" nodeType="withEffect">
                                  <p:stCondLst>
                                    <p:cond delay="2750"/>
                                  </p:stCondLst>
                                  <p:childTnLst>
                                    <p:animEffect transition="out" filter="fade">
                                      <p:cBhvr>
                                        <p:cTn id="433" dur="2000" tmFilter="0, 0; .2, .5; .8, .5; 1, 0"/>
                                        <p:tgtEl>
                                          <p:spTgt spid="442"/>
                                        </p:tgtEl>
                                      </p:cBhvr>
                                    </p:animEffect>
                                    <p:animScale>
                                      <p:cBhvr>
                                        <p:cTn id="434" dur="1000" autoRev="1" fill="hold"/>
                                        <p:tgtEl>
                                          <p:spTgt spid="442"/>
                                        </p:tgtEl>
                                      </p:cBhvr>
                                      <p:by x="105000" y="105000"/>
                                    </p:animScale>
                                  </p:childTnLst>
                                </p:cTn>
                              </p:par>
                              <p:par>
                                <p:cTn id="435" presetID="26" presetClass="emph" presetSubtype="0" repeatCount="indefinite" fill="hold" grpId="0" nodeType="withEffect">
                                  <p:stCondLst>
                                    <p:cond delay="2750"/>
                                  </p:stCondLst>
                                  <p:childTnLst>
                                    <p:animEffect transition="out" filter="fade">
                                      <p:cBhvr>
                                        <p:cTn id="436" dur="2000" tmFilter="0, 0; .2, .5; .8, .5; 1, 0"/>
                                        <p:tgtEl>
                                          <p:spTgt spid="443"/>
                                        </p:tgtEl>
                                      </p:cBhvr>
                                    </p:animEffect>
                                    <p:animScale>
                                      <p:cBhvr>
                                        <p:cTn id="437" dur="1000" autoRev="1" fill="hold"/>
                                        <p:tgtEl>
                                          <p:spTgt spid="443"/>
                                        </p:tgtEl>
                                      </p:cBhvr>
                                      <p:by x="105000" y="105000"/>
                                    </p:animScale>
                                  </p:childTnLst>
                                </p:cTn>
                              </p:par>
                              <p:par>
                                <p:cTn id="438" presetID="26" presetClass="emph" presetSubtype="0" repeatCount="indefinite" fill="hold" grpId="0" nodeType="withEffect">
                                  <p:stCondLst>
                                    <p:cond delay="2750"/>
                                  </p:stCondLst>
                                  <p:childTnLst>
                                    <p:animEffect transition="out" filter="fade">
                                      <p:cBhvr>
                                        <p:cTn id="439" dur="2000" tmFilter="0, 0; .2, .5; .8, .5; 1, 0"/>
                                        <p:tgtEl>
                                          <p:spTgt spid="444"/>
                                        </p:tgtEl>
                                      </p:cBhvr>
                                    </p:animEffect>
                                    <p:animScale>
                                      <p:cBhvr>
                                        <p:cTn id="440" dur="1000" autoRev="1" fill="hold"/>
                                        <p:tgtEl>
                                          <p:spTgt spid="444"/>
                                        </p:tgtEl>
                                      </p:cBhvr>
                                      <p:by x="105000" y="105000"/>
                                    </p:animScale>
                                  </p:childTnLst>
                                </p:cTn>
                              </p:par>
                              <p:par>
                                <p:cTn id="441" presetID="26" presetClass="emph" presetSubtype="0" repeatCount="indefinite" fill="hold" grpId="0" nodeType="withEffect">
                                  <p:stCondLst>
                                    <p:cond delay="2750"/>
                                  </p:stCondLst>
                                  <p:childTnLst>
                                    <p:animEffect transition="out" filter="fade">
                                      <p:cBhvr>
                                        <p:cTn id="442" dur="2000" tmFilter="0, 0; .2, .5; .8, .5; 1, 0"/>
                                        <p:tgtEl>
                                          <p:spTgt spid="445"/>
                                        </p:tgtEl>
                                      </p:cBhvr>
                                    </p:animEffect>
                                    <p:animScale>
                                      <p:cBhvr>
                                        <p:cTn id="443" dur="1000" autoRev="1" fill="hold"/>
                                        <p:tgtEl>
                                          <p:spTgt spid="445"/>
                                        </p:tgtEl>
                                      </p:cBhvr>
                                      <p:by x="105000" y="105000"/>
                                    </p:animScale>
                                  </p:childTnLst>
                                </p:cTn>
                              </p:par>
                              <p:par>
                                <p:cTn id="444" presetID="26" presetClass="emph" presetSubtype="0" repeatCount="indefinite" fill="hold" grpId="0" nodeType="withEffect">
                                  <p:stCondLst>
                                    <p:cond delay="2750"/>
                                  </p:stCondLst>
                                  <p:childTnLst>
                                    <p:animEffect transition="out" filter="fade">
                                      <p:cBhvr>
                                        <p:cTn id="445" dur="2000" tmFilter="0, 0; .2, .5; .8, .5; 1, 0"/>
                                        <p:tgtEl>
                                          <p:spTgt spid="446"/>
                                        </p:tgtEl>
                                      </p:cBhvr>
                                    </p:animEffect>
                                    <p:animScale>
                                      <p:cBhvr>
                                        <p:cTn id="446" dur="1000" autoRev="1" fill="hold"/>
                                        <p:tgtEl>
                                          <p:spTgt spid="446"/>
                                        </p:tgtEl>
                                      </p:cBhvr>
                                      <p:by x="105000" y="105000"/>
                                    </p:animScale>
                                  </p:childTnLst>
                                </p:cTn>
                              </p:par>
                              <p:par>
                                <p:cTn id="447" presetID="26" presetClass="emph" presetSubtype="0" repeatCount="indefinite" fill="hold" grpId="0" nodeType="withEffect">
                                  <p:stCondLst>
                                    <p:cond delay="2750"/>
                                  </p:stCondLst>
                                  <p:childTnLst>
                                    <p:animEffect transition="out" filter="fade">
                                      <p:cBhvr>
                                        <p:cTn id="448" dur="2000" tmFilter="0, 0; .2, .5; .8, .5; 1, 0"/>
                                        <p:tgtEl>
                                          <p:spTgt spid="447"/>
                                        </p:tgtEl>
                                      </p:cBhvr>
                                    </p:animEffect>
                                    <p:animScale>
                                      <p:cBhvr>
                                        <p:cTn id="449" dur="1000" autoRev="1" fill="hold"/>
                                        <p:tgtEl>
                                          <p:spTgt spid="447"/>
                                        </p:tgtEl>
                                      </p:cBhvr>
                                      <p:by x="105000" y="105000"/>
                                    </p:animScale>
                                  </p:childTnLst>
                                </p:cTn>
                              </p:par>
                              <p:par>
                                <p:cTn id="450" presetID="26" presetClass="emph" presetSubtype="0" repeatCount="indefinite" fill="hold" grpId="0" nodeType="withEffect">
                                  <p:stCondLst>
                                    <p:cond delay="2750"/>
                                  </p:stCondLst>
                                  <p:childTnLst>
                                    <p:animEffect transition="out" filter="fade">
                                      <p:cBhvr>
                                        <p:cTn id="451" dur="2000" tmFilter="0, 0; .2, .5; .8, .5; 1, 0"/>
                                        <p:tgtEl>
                                          <p:spTgt spid="448"/>
                                        </p:tgtEl>
                                      </p:cBhvr>
                                    </p:animEffect>
                                    <p:animScale>
                                      <p:cBhvr>
                                        <p:cTn id="452" dur="1000" autoRev="1" fill="hold"/>
                                        <p:tgtEl>
                                          <p:spTgt spid="448"/>
                                        </p:tgtEl>
                                      </p:cBhvr>
                                      <p:by x="105000" y="105000"/>
                                    </p:animScale>
                                  </p:childTnLst>
                                </p:cTn>
                              </p:par>
                              <p:par>
                                <p:cTn id="453" presetID="26" presetClass="emph" presetSubtype="0" repeatCount="indefinite" fill="hold" grpId="0" nodeType="withEffect">
                                  <p:stCondLst>
                                    <p:cond delay="2750"/>
                                  </p:stCondLst>
                                  <p:childTnLst>
                                    <p:animEffect transition="out" filter="fade">
                                      <p:cBhvr>
                                        <p:cTn id="454" dur="2000" tmFilter="0, 0; .2, .5; .8, .5; 1, 0"/>
                                        <p:tgtEl>
                                          <p:spTgt spid="449"/>
                                        </p:tgtEl>
                                      </p:cBhvr>
                                    </p:animEffect>
                                    <p:animScale>
                                      <p:cBhvr>
                                        <p:cTn id="455" dur="1000" autoRev="1" fill="hold"/>
                                        <p:tgtEl>
                                          <p:spTgt spid="449"/>
                                        </p:tgtEl>
                                      </p:cBhvr>
                                      <p:by x="105000" y="105000"/>
                                    </p:animScale>
                                  </p:childTnLst>
                                </p:cTn>
                              </p:par>
                              <p:par>
                                <p:cTn id="456" presetID="26" presetClass="emph" presetSubtype="0" repeatCount="indefinite" fill="hold" grpId="0" nodeType="withEffect">
                                  <p:stCondLst>
                                    <p:cond delay="2750"/>
                                  </p:stCondLst>
                                  <p:childTnLst>
                                    <p:animEffect transition="out" filter="fade">
                                      <p:cBhvr>
                                        <p:cTn id="457" dur="2000" tmFilter="0, 0; .2, .5; .8, .5; 1, 0"/>
                                        <p:tgtEl>
                                          <p:spTgt spid="450"/>
                                        </p:tgtEl>
                                      </p:cBhvr>
                                    </p:animEffect>
                                    <p:animScale>
                                      <p:cBhvr>
                                        <p:cTn id="458" dur="1000" autoRev="1" fill="hold"/>
                                        <p:tgtEl>
                                          <p:spTgt spid="450"/>
                                        </p:tgtEl>
                                      </p:cBhvr>
                                      <p:by x="105000" y="105000"/>
                                    </p:animScale>
                                  </p:childTnLst>
                                </p:cTn>
                              </p:par>
                              <p:par>
                                <p:cTn id="459" presetID="26" presetClass="emph" presetSubtype="0" repeatCount="indefinite" fill="hold" grpId="0" nodeType="withEffect">
                                  <p:stCondLst>
                                    <p:cond delay="2750"/>
                                  </p:stCondLst>
                                  <p:childTnLst>
                                    <p:animEffect transition="out" filter="fade">
                                      <p:cBhvr>
                                        <p:cTn id="460" dur="2000" tmFilter="0, 0; .2, .5; .8, .5; 1, 0"/>
                                        <p:tgtEl>
                                          <p:spTgt spid="451"/>
                                        </p:tgtEl>
                                      </p:cBhvr>
                                    </p:animEffect>
                                    <p:animScale>
                                      <p:cBhvr>
                                        <p:cTn id="461" dur="1000" autoRev="1" fill="hold"/>
                                        <p:tgtEl>
                                          <p:spTgt spid="451"/>
                                        </p:tgtEl>
                                      </p:cBhvr>
                                      <p:by x="105000" y="105000"/>
                                    </p:animScale>
                                  </p:childTnLst>
                                </p:cTn>
                              </p:par>
                              <p:par>
                                <p:cTn id="462" presetID="26" presetClass="emph" presetSubtype="0" repeatCount="indefinite" fill="hold" grpId="0" nodeType="withEffect">
                                  <p:stCondLst>
                                    <p:cond delay="3000"/>
                                  </p:stCondLst>
                                  <p:childTnLst>
                                    <p:animEffect transition="out" filter="fade">
                                      <p:cBhvr>
                                        <p:cTn id="463" dur="2000" tmFilter="0, 0; .2, .5; .8, .5; 1, 0"/>
                                        <p:tgtEl>
                                          <p:spTgt spid="452"/>
                                        </p:tgtEl>
                                      </p:cBhvr>
                                    </p:animEffect>
                                    <p:animScale>
                                      <p:cBhvr>
                                        <p:cTn id="464" dur="1000" autoRev="1" fill="hold"/>
                                        <p:tgtEl>
                                          <p:spTgt spid="452"/>
                                        </p:tgtEl>
                                      </p:cBhvr>
                                      <p:by x="105000" y="105000"/>
                                    </p:animScale>
                                  </p:childTnLst>
                                </p:cTn>
                              </p:par>
                              <p:par>
                                <p:cTn id="465" presetID="26" presetClass="emph" presetSubtype="0" repeatCount="indefinite" fill="hold" grpId="0" nodeType="withEffect">
                                  <p:stCondLst>
                                    <p:cond delay="3000"/>
                                  </p:stCondLst>
                                  <p:childTnLst>
                                    <p:animEffect transition="out" filter="fade">
                                      <p:cBhvr>
                                        <p:cTn id="466" dur="2000" tmFilter="0, 0; .2, .5; .8, .5; 1, 0"/>
                                        <p:tgtEl>
                                          <p:spTgt spid="453"/>
                                        </p:tgtEl>
                                      </p:cBhvr>
                                    </p:animEffect>
                                    <p:animScale>
                                      <p:cBhvr>
                                        <p:cTn id="467" dur="1000" autoRev="1" fill="hold"/>
                                        <p:tgtEl>
                                          <p:spTgt spid="453"/>
                                        </p:tgtEl>
                                      </p:cBhvr>
                                      <p:by x="105000" y="105000"/>
                                    </p:animScale>
                                  </p:childTnLst>
                                </p:cTn>
                              </p:par>
                              <p:par>
                                <p:cTn id="468" presetID="26" presetClass="emph" presetSubtype="0" repeatCount="indefinite" fill="hold" grpId="0" nodeType="withEffect">
                                  <p:stCondLst>
                                    <p:cond delay="3000"/>
                                  </p:stCondLst>
                                  <p:childTnLst>
                                    <p:animEffect transition="out" filter="fade">
                                      <p:cBhvr>
                                        <p:cTn id="469" dur="2000" tmFilter="0, 0; .2, .5; .8, .5; 1, 0"/>
                                        <p:tgtEl>
                                          <p:spTgt spid="454"/>
                                        </p:tgtEl>
                                      </p:cBhvr>
                                    </p:animEffect>
                                    <p:animScale>
                                      <p:cBhvr>
                                        <p:cTn id="470" dur="1000" autoRev="1" fill="hold"/>
                                        <p:tgtEl>
                                          <p:spTgt spid="454"/>
                                        </p:tgtEl>
                                      </p:cBhvr>
                                      <p:by x="105000" y="105000"/>
                                    </p:animScale>
                                  </p:childTnLst>
                                </p:cTn>
                              </p:par>
                              <p:par>
                                <p:cTn id="471" presetID="26" presetClass="emph" presetSubtype="0" repeatCount="indefinite" fill="hold" grpId="0" nodeType="withEffect">
                                  <p:stCondLst>
                                    <p:cond delay="3000"/>
                                  </p:stCondLst>
                                  <p:childTnLst>
                                    <p:animEffect transition="out" filter="fade">
                                      <p:cBhvr>
                                        <p:cTn id="472" dur="2000" tmFilter="0, 0; .2, .5; .8, .5; 1, 0"/>
                                        <p:tgtEl>
                                          <p:spTgt spid="455"/>
                                        </p:tgtEl>
                                      </p:cBhvr>
                                    </p:animEffect>
                                    <p:animScale>
                                      <p:cBhvr>
                                        <p:cTn id="473" dur="1000" autoRev="1" fill="hold"/>
                                        <p:tgtEl>
                                          <p:spTgt spid="455"/>
                                        </p:tgtEl>
                                      </p:cBhvr>
                                      <p:by x="105000" y="105000"/>
                                    </p:animScale>
                                  </p:childTnLst>
                                </p:cTn>
                              </p:par>
                              <p:par>
                                <p:cTn id="474" presetID="26" presetClass="emph" presetSubtype="0" repeatCount="indefinite" fill="hold" grpId="0" nodeType="withEffect">
                                  <p:stCondLst>
                                    <p:cond delay="3000"/>
                                  </p:stCondLst>
                                  <p:childTnLst>
                                    <p:animEffect transition="out" filter="fade">
                                      <p:cBhvr>
                                        <p:cTn id="475" dur="2000" tmFilter="0, 0; .2, .5; .8, .5; 1, 0"/>
                                        <p:tgtEl>
                                          <p:spTgt spid="456"/>
                                        </p:tgtEl>
                                      </p:cBhvr>
                                    </p:animEffect>
                                    <p:animScale>
                                      <p:cBhvr>
                                        <p:cTn id="476" dur="1000" autoRev="1" fill="hold"/>
                                        <p:tgtEl>
                                          <p:spTgt spid="456"/>
                                        </p:tgtEl>
                                      </p:cBhvr>
                                      <p:by x="105000" y="105000"/>
                                    </p:animScale>
                                  </p:childTnLst>
                                </p:cTn>
                              </p:par>
                              <p:par>
                                <p:cTn id="477" presetID="26" presetClass="emph" presetSubtype="0" repeatCount="indefinite" fill="hold" grpId="0" nodeType="withEffect">
                                  <p:stCondLst>
                                    <p:cond delay="3000"/>
                                  </p:stCondLst>
                                  <p:childTnLst>
                                    <p:animEffect transition="out" filter="fade">
                                      <p:cBhvr>
                                        <p:cTn id="478" dur="2000" tmFilter="0, 0; .2, .5; .8, .5; 1, 0"/>
                                        <p:tgtEl>
                                          <p:spTgt spid="457"/>
                                        </p:tgtEl>
                                      </p:cBhvr>
                                    </p:animEffect>
                                    <p:animScale>
                                      <p:cBhvr>
                                        <p:cTn id="479" dur="1000" autoRev="1" fill="hold"/>
                                        <p:tgtEl>
                                          <p:spTgt spid="457"/>
                                        </p:tgtEl>
                                      </p:cBhvr>
                                      <p:by x="105000" y="105000"/>
                                    </p:animScale>
                                  </p:childTnLst>
                                </p:cTn>
                              </p:par>
                              <p:par>
                                <p:cTn id="480" presetID="26" presetClass="emph" presetSubtype="0" repeatCount="indefinite" fill="hold" grpId="0" nodeType="withEffect">
                                  <p:stCondLst>
                                    <p:cond delay="3000"/>
                                  </p:stCondLst>
                                  <p:childTnLst>
                                    <p:animEffect transition="out" filter="fade">
                                      <p:cBhvr>
                                        <p:cTn id="481" dur="2000" tmFilter="0, 0; .2, .5; .8, .5; 1, 0"/>
                                        <p:tgtEl>
                                          <p:spTgt spid="458"/>
                                        </p:tgtEl>
                                      </p:cBhvr>
                                    </p:animEffect>
                                    <p:animScale>
                                      <p:cBhvr>
                                        <p:cTn id="482" dur="1000" autoRev="1" fill="hold"/>
                                        <p:tgtEl>
                                          <p:spTgt spid="458"/>
                                        </p:tgtEl>
                                      </p:cBhvr>
                                      <p:by x="105000" y="105000"/>
                                    </p:animScale>
                                  </p:childTnLst>
                                </p:cTn>
                              </p:par>
                              <p:par>
                                <p:cTn id="483" presetID="26" presetClass="emph" presetSubtype="0" repeatCount="indefinite" fill="hold" grpId="0" nodeType="withEffect">
                                  <p:stCondLst>
                                    <p:cond delay="3000"/>
                                  </p:stCondLst>
                                  <p:childTnLst>
                                    <p:animEffect transition="out" filter="fade">
                                      <p:cBhvr>
                                        <p:cTn id="484" dur="2000" tmFilter="0, 0; .2, .5; .8, .5; 1, 0"/>
                                        <p:tgtEl>
                                          <p:spTgt spid="459"/>
                                        </p:tgtEl>
                                      </p:cBhvr>
                                    </p:animEffect>
                                    <p:animScale>
                                      <p:cBhvr>
                                        <p:cTn id="485" dur="1000" autoRev="1" fill="hold"/>
                                        <p:tgtEl>
                                          <p:spTgt spid="459"/>
                                        </p:tgtEl>
                                      </p:cBhvr>
                                      <p:by x="105000" y="105000"/>
                                    </p:animScale>
                                  </p:childTnLst>
                                </p:cTn>
                              </p:par>
                              <p:par>
                                <p:cTn id="486" presetID="26" presetClass="emph" presetSubtype="0" repeatCount="indefinite" fill="hold" grpId="0" nodeType="withEffect">
                                  <p:stCondLst>
                                    <p:cond delay="3000"/>
                                  </p:stCondLst>
                                  <p:childTnLst>
                                    <p:animEffect transition="out" filter="fade">
                                      <p:cBhvr>
                                        <p:cTn id="487" dur="2000" tmFilter="0, 0; .2, .5; .8, .5; 1, 0"/>
                                        <p:tgtEl>
                                          <p:spTgt spid="460"/>
                                        </p:tgtEl>
                                      </p:cBhvr>
                                    </p:animEffect>
                                    <p:animScale>
                                      <p:cBhvr>
                                        <p:cTn id="488" dur="1000" autoRev="1" fill="hold"/>
                                        <p:tgtEl>
                                          <p:spTgt spid="460"/>
                                        </p:tgtEl>
                                      </p:cBhvr>
                                      <p:by x="105000" y="105000"/>
                                    </p:animScale>
                                  </p:childTnLst>
                                </p:cTn>
                              </p:par>
                              <p:par>
                                <p:cTn id="489" presetID="26" presetClass="emph" presetSubtype="0" repeatCount="indefinite" fill="hold" grpId="0" nodeType="withEffect">
                                  <p:stCondLst>
                                    <p:cond delay="3000"/>
                                  </p:stCondLst>
                                  <p:childTnLst>
                                    <p:animEffect transition="out" filter="fade">
                                      <p:cBhvr>
                                        <p:cTn id="490" dur="2000" tmFilter="0, 0; .2, .5; .8, .5; 1, 0"/>
                                        <p:tgtEl>
                                          <p:spTgt spid="461"/>
                                        </p:tgtEl>
                                      </p:cBhvr>
                                    </p:animEffect>
                                    <p:animScale>
                                      <p:cBhvr>
                                        <p:cTn id="491" dur="1000" autoRev="1" fill="hold"/>
                                        <p:tgtEl>
                                          <p:spTgt spid="461"/>
                                        </p:tgtEl>
                                      </p:cBhvr>
                                      <p:by x="105000" y="105000"/>
                                    </p:animScale>
                                  </p:childTnLst>
                                </p:cTn>
                              </p:par>
                              <p:par>
                                <p:cTn id="492" presetID="26" presetClass="emph" presetSubtype="0" repeatCount="indefinite" fill="hold" grpId="0" nodeType="withEffect">
                                  <p:stCondLst>
                                    <p:cond delay="3000"/>
                                  </p:stCondLst>
                                  <p:childTnLst>
                                    <p:animEffect transition="out" filter="fade">
                                      <p:cBhvr>
                                        <p:cTn id="493" dur="2000" tmFilter="0, 0; .2, .5; .8, .5; 1, 0"/>
                                        <p:tgtEl>
                                          <p:spTgt spid="462"/>
                                        </p:tgtEl>
                                      </p:cBhvr>
                                    </p:animEffect>
                                    <p:animScale>
                                      <p:cBhvr>
                                        <p:cTn id="494" dur="1000" autoRev="1" fill="hold"/>
                                        <p:tgtEl>
                                          <p:spTgt spid="462"/>
                                        </p:tgtEl>
                                      </p:cBhvr>
                                      <p:by x="105000" y="105000"/>
                                    </p:animScale>
                                  </p:childTnLst>
                                </p:cTn>
                              </p:par>
                              <p:par>
                                <p:cTn id="495" presetID="26" presetClass="emph" presetSubtype="0" repeatCount="indefinite" fill="hold" grpId="0" nodeType="withEffect">
                                  <p:stCondLst>
                                    <p:cond delay="3000"/>
                                  </p:stCondLst>
                                  <p:childTnLst>
                                    <p:animEffect transition="out" filter="fade">
                                      <p:cBhvr>
                                        <p:cTn id="496" dur="2000" tmFilter="0, 0; .2, .5; .8, .5; 1, 0"/>
                                        <p:tgtEl>
                                          <p:spTgt spid="463"/>
                                        </p:tgtEl>
                                      </p:cBhvr>
                                    </p:animEffect>
                                    <p:animScale>
                                      <p:cBhvr>
                                        <p:cTn id="497" dur="1000" autoRev="1" fill="hold"/>
                                        <p:tgtEl>
                                          <p:spTgt spid="463"/>
                                        </p:tgtEl>
                                      </p:cBhvr>
                                      <p:by x="105000" y="105000"/>
                                    </p:animScale>
                                  </p:childTnLst>
                                </p:cTn>
                              </p:par>
                              <p:par>
                                <p:cTn id="498" presetID="26" presetClass="emph" presetSubtype="0" repeatCount="indefinite" fill="hold" grpId="0" nodeType="withEffect">
                                  <p:stCondLst>
                                    <p:cond delay="3000"/>
                                  </p:stCondLst>
                                  <p:childTnLst>
                                    <p:animEffect transition="out" filter="fade">
                                      <p:cBhvr>
                                        <p:cTn id="499" dur="2000" tmFilter="0, 0; .2, .5; .8, .5; 1, 0"/>
                                        <p:tgtEl>
                                          <p:spTgt spid="464"/>
                                        </p:tgtEl>
                                      </p:cBhvr>
                                    </p:animEffect>
                                    <p:animScale>
                                      <p:cBhvr>
                                        <p:cTn id="500" dur="1000" autoRev="1" fill="hold"/>
                                        <p:tgtEl>
                                          <p:spTgt spid="464"/>
                                        </p:tgtEl>
                                      </p:cBhvr>
                                      <p:by x="105000" y="105000"/>
                                    </p:animScale>
                                  </p:childTnLst>
                                </p:cTn>
                              </p:par>
                              <p:par>
                                <p:cTn id="501" presetID="26" presetClass="emph" presetSubtype="0" repeatCount="indefinite" fill="hold" grpId="0" nodeType="withEffect">
                                  <p:stCondLst>
                                    <p:cond delay="3000"/>
                                  </p:stCondLst>
                                  <p:childTnLst>
                                    <p:animEffect transition="out" filter="fade">
                                      <p:cBhvr>
                                        <p:cTn id="502" dur="2000" tmFilter="0, 0; .2, .5; .8, .5; 1, 0"/>
                                        <p:tgtEl>
                                          <p:spTgt spid="465"/>
                                        </p:tgtEl>
                                      </p:cBhvr>
                                    </p:animEffect>
                                    <p:animScale>
                                      <p:cBhvr>
                                        <p:cTn id="503" dur="1000" autoRev="1" fill="hold"/>
                                        <p:tgtEl>
                                          <p:spTgt spid="465"/>
                                        </p:tgtEl>
                                      </p:cBhvr>
                                      <p:by x="105000" y="105000"/>
                                    </p:animScale>
                                  </p:childTnLst>
                                </p:cTn>
                              </p:par>
                              <p:par>
                                <p:cTn id="504" presetID="26" presetClass="emph" presetSubtype="0" repeatCount="indefinite" fill="hold" grpId="0" nodeType="withEffect">
                                  <p:stCondLst>
                                    <p:cond delay="3250"/>
                                  </p:stCondLst>
                                  <p:childTnLst>
                                    <p:animEffect transition="out" filter="fade">
                                      <p:cBhvr>
                                        <p:cTn id="505" dur="2000" tmFilter="0, 0; .2, .5; .8, .5; 1, 0"/>
                                        <p:tgtEl>
                                          <p:spTgt spid="466"/>
                                        </p:tgtEl>
                                      </p:cBhvr>
                                    </p:animEffect>
                                    <p:animScale>
                                      <p:cBhvr>
                                        <p:cTn id="506" dur="1000" autoRev="1" fill="hold"/>
                                        <p:tgtEl>
                                          <p:spTgt spid="466"/>
                                        </p:tgtEl>
                                      </p:cBhvr>
                                      <p:by x="105000" y="105000"/>
                                    </p:animScale>
                                  </p:childTnLst>
                                </p:cTn>
                              </p:par>
                              <p:par>
                                <p:cTn id="507" presetID="26" presetClass="emph" presetSubtype="0" repeatCount="indefinite" fill="hold" grpId="0" nodeType="withEffect">
                                  <p:stCondLst>
                                    <p:cond delay="3250"/>
                                  </p:stCondLst>
                                  <p:childTnLst>
                                    <p:animEffect transition="out" filter="fade">
                                      <p:cBhvr>
                                        <p:cTn id="508" dur="2000" tmFilter="0, 0; .2, .5; .8, .5; 1, 0"/>
                                        <p:tgtEl>
                                          <p:spTgt spid="467"/>
                                        </p:tgtEl>
                                      </p:cBhvr>
                                    </p:animEffect>
                                    <p:animScale>
                                      <p:cBhvr>
                                        <p:cTn id="509" dur="1000" autoRev="1" fill="hold"/>
                                        <p:tgtEl>
                                          <p:spTgt spid="467"/>
                                        </p:tgtEl>
                                      </p:cBhvr>
                                      <p:by x="105000" y="105000"/>
                                    </p:animScale>
                                  </p:childTnLst>
                                </p:cTn>
                              </p:par>
                              <p:par>
                                <p:cTn id="510" presetID="26" presetClass="emph" presetSubtype="0" repeatCount="indefinite" fill="hold" grpId="0" nodeType="withEffect">
                                  <p:stCondLst>
                                    <p:cond delay="3250"/>
                                  </p:stCondLst>
                                  <p:childTnLst>
                                    <p:animEffect transition="out" filter="fade">
                                      <p:cBhvr>
                                        <p:cTn id="511" dur="2000" tmFilter="0, 0; .2, .5; .8, .5; 1, 0"/>
                                        <p:tgtEl>
                                          <p:spTgt spid="468"/>
                                        </p:tgtEl>
                                      </p:cBhvr>
                                    </p:animEffect>
                                    <p:animScale>
                                      <p:cBhvr>
                                        <p:cTn id="512" dur="1000" autoRev="1" fill="hold"/>
                                        <p:tgtEl>
                                          <p:spTgt spid="468"/>
                                        </p:tgtEl>
                                      </p:cBhvr>
                                      <p:by x="105000" y="105000"/>
                                    </p:animScale>
                                  </p:childTnLst>
                                </p:cTn>
                              </p:par>
                              <p:par>
                                <p:cTn id="513" presetID="26" presetClass="emph" presetSubtype="0" repeatCount="indefinite" fill="hold" grpId="0" nodeType="withEffect">
                                  <p:stCondLst>
                                    <p:cond delay="3250"/>
                                  </p:stCondLst>
                                  <p:childTnLst>
                                    <p:animEffect transition="out" filter="fade">
                                      <p:cBhvr>
                                        <p:cTn id="514" dur="2000" tmFilter="0, 0; .2, .5; .8, .5; 1, 0"/>
                                        <p:tgtEl>
                                          <p:spTgt spid="469"/>
                                        </p:tgtEl>
                                      </p:cBhvr>
                                    </p:animEffect>
                                    <p:animScale>
                                      <p:cBhvr>
                                        <p:cTn id="515" dur="1000" autoRev="1" fill="hold"/>
                                        <p:tgtEl>
                                          <p:spTgt spid="469"/>
                                        </p:tgtEl>
                                      </p:cBhvr>
                                      <p:by x="105000" y="105000"/>
                                    </p:animScale>
                                  </p:childTnLst>
                                </p:cTn>
                              </p:par>
                              <p:par>
                                <p:cTn id="516" presetID="26" presetClass="emph" presetSubtype="0" repeatCount="indefinite" fill="hold" grpId="0" nodeType="withEffect">
                                  <p:stCondLst>
                                    <p:cond delay="3250"/>
                                  </p:stCondLst>
                                  <p:childTnLst>
                                    <p:animEffect transition="out" filter="fade">
                                      <p:cBhvr>
                                        <p:cTn id="517" dur="2000" tmFilter="0, 0; .2, .5; .8, .5; 1, 0"/>
                                        <p:tgtEl>
                                          <p:spTgt spid="470"/>
                                        </p:tgtEl>
                                      </p:cBhvr>
                                    </p:animEffect>
                                    <p:animScale>
                                      <p:cBhvr>
                                        <p:cTn id="518" dur="1000" autoRev="1" fill="hold"/>
                                        <p:tgtEl>
                                          <p:spTgt spid="470"/>
                                        </p:tgtEl>
                                      </p:cBhvr>
                                      <p:by x="105000" y="105000"/>
                                    </p:animScale>
                                  </p:childTnLst>
                                </p:cTn>
                              </p:par>
                              <p:par>
                                <p:cTn id="519" presetID="26" presetClass="emph" presetSubtype="0" repeatCount="indefinite" fill="hold" grpId="0" nodeType="withEffect">
                                  <p:stCondLst>
                                    <p:cond delay="3250"/>
                                  </p:stCondLst>
                                  <p:childTnLst>
                                    <p:animEffect transition="out" filter="fade">
                                      <p:cBhvr>
                                        <p:cTn id="520" dur="2000" tmFilter="0, 0; .2, .5; .8, .5; 1, 0"/>
                                        <p:tgtEl>
                                          <p:spTgt spid="471"/>
                                        </p:tgtEl>
                                      </p:cBhvr>
                                    </p:animEffect>
                                    <p:animScale>
                                      <p:cBhvr>
                                        <p:cTn id="521" dur="1000" autoRev="1" fill="hold"/>
                                        <p:tgtEl>
                                          <p:spTgt spid="471"/>
                                        </p:tgtEl>
                                      </p:cBhvr>
                                      <p:by x="105000" y="105000"/>
                                    </p:animScale>
                                  </p:childTnLst>
                                </p:cTn>
                              </p:par>
                              <p:par>
                                <p:cTn id="522" presetID="26" presetClass="emph" presetSubtype="0" repeatCount="indefinite" fill="hold" grpId="0" nodeType="withEffect">
                                  <p:stCondLst>
                                    <p:cond delay="3250"/>
                                  </p:stCondLst>
                                  <p:childTnLst>
                                    <p:animEffect transition="out" filter="fade">
                                      <p:cBhvr>
                                        <p:cTn id="523" dur="2000" tmFilter="0, 0; .2, .5; .8, .5; 1, 0"/>
                                        <p:tgtEl>
                                          <p:spTgt spid="472"/>
                                        </p:tgtEl>
                                      </p:cBhvr>
                                    </p:animEffect>
                                    <p:animScale>
                                      <p:cBhvr>
                                        <p:cTn id="524" dur="1000" autoRev="1" fill="hold"/>
                                        <p:tgtEl>
                                          <p:spTgt spid="472"/>
                                        </p:tgtEl>
                                      </p:cBhvr>
                                      <p:by x="105000" y="105000"/>
                                    </p:animScale>
                                  </p:childTnLst>
                                </p:cTn>
                              </p:par>
                              <p:par>
                                <p:cTn id="525" presetID="26" presetClass="emph" presetSubtype="0" repeatCount="indefinite" fill="hold" grpId="0" nodeType="withEffect">
                                  <p:stCondLst>
                                    <p:cond delay="3250"/>
                                  </p:stCondLst>
                                  <p:childTnLst>
                                    <p:animEffect transition="out" filter="fade">
                                      <p:cBhvr>
                                        <p:cTn id="526" dur="2000" tmFilter="0, 0; .2, .5; .8, .5; 1, 0"/>
                                        <p:tgtEl>
                                          <p:spTgt spid="473"/>
                                        </p:tgtEl>
                                      </p:cBhvr>
                                    </p:animEffect>
                                    <p:animScale>
                                      <p:cBhvr>
                                        <p:cTn id="527" dur="1000" autoRev="1" fill="hold"/>
                                        <p:tgtEl>
                                          <p:spTgt spid="473"/>
                                        </p:tgtEl>
                                      </p:cBhvr>
                                      <p:by x="105000" y="105000"/>
                                    </p:animScale>
                                  </p:childTnLst>
                                </p:cTn>
                              </p:par>
                              <p:par>
                                <p:cTn id="528" presetID="26" presetClass="emph" presetSubtype="0" repeatCount="indefinite" fill="hold" grpId="0" nodeType="withEffect">
                                  <p:stCondLst>
                                    <p:cond delay="3250"/>
                                  </p:stCondLst>
                                  <p:childTnLst>
                                    <p:animEffect transition="out" filter="fade">
                                      <p:cBhvr>
                                        <p:cTn id="529" dur="2000" tmFilter="0, 0; .2, .5; .8, .5; 1, 0"/>
                                        <p:tgtEl>
                                          <p:spTgt spid="474"/>
                                        </p:tgtEl>
                                      </p:cBhvr>
                                    </p:animEffect>
                                    <p:animScale>
                                      <p:cBhvr>
                                        <p:cTn id="530" dur="1000" autoRev="1" fill="hold"/>
                                        <p:tgtEl>
                                          <p:spTgt spid="474"/>
                                        </p:tgtEl>
                                      </p:cBhvr>
                                      <p:by x="105000" y="105000"/>
                                    </p:animScale>
                                  </p:childTnLst>
                                </p:cTn>
                              </p:par>
                              <p:par>
                                <p:cTn id="531" presetID="26" presetClass="emph" presetSubtype="0" repeatCount="indefinite" fill="hold" grpId="0" nodeType="withEffect">
                                  <p:stCondLst>
                                    <p:cond delay="3250"/>
                                  </p:stCondLst>
                                  <p:childTnLst>
                                    <p:animEffect transition="out" filter="fade">
                                      <p:cBhvr>
                                        <p:cTn id="532" dur="2000" tmFilter="0, 0; .2, .5; .8, .5; 1, 0"/>
                                        <p:tgtEl>
                                          <p:spTgt spid="475"/>
                                        </p:tgtEl>
                                      </p:cBhvr>
                                    </p:animEffect>
                                    <p:animScale>
                                      <p:cBhvr>
                                        <p:cTn id="533" dur="1000" autoRev="1" fill="hold"/>
                                        <p:tgtEl>
                                          <p:spTgt spid="475"/>
                                        </p:tgtEl>
                                      </p:cBhvr>
                                      <p:by x="105000" y="105000"/>
                                    </p:animScale>
                                  </p:childTnLst>
                                </p:cTn>
                              </p:par>
                              <p:par>
                                <p:cTn id="534" presetID="26" presetClass="emph" presetSubtype="0" repeatCount="indefinite" fill="hold" grpId="0" nodeType="withEffect">
                                  <p:stCondLst>
                                    <p:cond delay="3250"/>
                                  </p:stCondLst>
                                  <p:childTnLst>
                                    <p:animEffect transition="out" filter="fade">
                                      <p:cBhvr>
                                        <p:cTn id="535" dur="2000" tmFilter="0, 0; .2, .5; .8, .5; 1, 0"/>
                                        <p:tgtEl>
                                          <p:spTgt spid="476"/>
                                        </p:tgtEl>
                                      </p:cBhvr>
                                    </p:animEffect>
                                    <p:animScale>
                                      <p:cBhvr>
                                        <p:cTn id="536" dur="1000" autoRev="1" fill="hold"/>
                                        <p:tgtEl>
                                          <p:spTgt spid="476"/>
                                        </p:tgtEl>
                                      </p:cBhvr>
                                      <p:by x="105000" y="105000"/>
                                    </p:animScale>
                                  </p:childTnLst>
                                </p:cTn>
                              </p:par>
                              <p:par>
                                <p:cTn id="537" presetID="26" presetClass="emph" presetSubtype="0" repeatCount="indefinite" fill="hold" grpId="0" nodeType="withEffect">
                                  <p:stCondLst>
                                    <p:cond delay="3250"/>
                                  </p:stCondLst>
                                  <p:childTnLst>
                                    <p:animEffect transition="out" filter="fade">
                                      <p:cBhvr>
                                        <p:cTn id="538" dur="2000" tmFilter="0, 0; .2, .5; .8, .5; 1, 0"/>
                                        <p:tgtEl>
                                          <p:spTgt spid="477"/>
                                        </p:tgtEl>
                                      </p:cBhvr>
                                    </p:animEffect>
                                    <p:animScale>
                                      <p:cBhvr>
                                        <p:cTn id="539" dur="1000" autoRev="1" fill="hold"/>
                                        <p:tgtEl>
                                          <p:spTgt spid="477"/>
                                        </p:tgtEl>
                                      </p:cBhvr>
                                      <p:by x="105000" y="105000"/>
                                    </p:animScale>
                                  </p:childTnLst>
                                </p:cTn>
                              </p:par>
                              <p:par>
                                <p:cTn id="540" presetID="26" presetClass="emph" presetSubtype="0" repeatCount="indefinite" fill="hold" grpId="0" nodeType="withEffect">
                                  <p:stCondLst>
                                    <p:cond delay="3250"/>
                                  </p:stCondLst>
                                  <p:childTnLst>
                                    <p:animEffect transition="out" filter="fade">
                                      <p:cBhvr>
                                        <p:cTn id="541" dur="2000" tmFilter="0, 0; .2, .5; .8, .5; 1, 0"/>
                                        <p:tgtEl>
                                          <p:spTgt spid="478"/>
                                        </p:tgtEl>
                                      </p:cBhvr>
                                    </p:animEffect>
                                    <p:animScale>
                                      <p:cBhvr>
                                        <p:cTn id="542" dur="1000" autoRev="1" fill="hold"/>
                                        <p:tgtEl>
                                          <p:spTgt spid="478"/>
                                        </p:tgtEl>
                                      </p:cBhvr>
                                      <p:by x="105000" y="105000"/>
                                    </p:animScale>
                                  </p:childTnLst>
                                </p:cTn>
                              </p:par>
                              <p:par>
                                <p:cTn id="543" presetID="26" presetClass="emph" presetSubtype="0" repeatCount="indefinite" fill="hold" grpId="0" nodeType="withEffect">
                                  <p:stCondLst>
                                    <p:cond delay="3250"/>
                                  </p:stCondLst>
                                  <p:childTnLst>
                                    <p:animEffect transition="out" filter="fade">
                                      <p:cBhvr>
                                        <p:cTn id="544" dur="2000" tmFilter="0, 0; .2, .5; .8, .5; 1, 0"/>
                                        <p:tgtEl>
                                          <p:spTgt spid="479"/>
                                        </p:tgtEl>
                                      </p:cBhvr>
                                    </p:animEffect>
                                    <p:animScale>
                                      <p:cBhvr>
                                        <p:cTn id="545" dur="1000" autoRev="1" fill="hold"/>
                                        <p:tgtEl>
                                          <p:spTgt spid="479"/>
                                        </p:tgtEl>
                                      </p:cBhvr>
                                      <p:by x="105000" y="105000"/>
                                    </p:animScale>
                                  </p:childTnLst>
                                </p:cTn>
                              </p:par>
                              <p:par>
                                <p:cTn id="546" presetID="26" presetClass="emph" presetSubtype="0" repeatCount="indefinite" fill="hold" grpId="0" nodeType="withEffect">
                                  <p:stCondLst>
                                    <p:cond delay="3500"/>
                                  </p:stCondLst>
                                  <p:childTnLst>
                                    <p:animEffect transition="out" filter="fade">
                                      <p:cBhvr>
                                        <p:cTn id="547" dur="2000" tmFilter="0, 0; .2, .5; .8, .5; 1, 0"/>
                                        <p:tgtEl>
                                          <p:spTgt spid="480"/>
                                        </p:tgtEl>
                                      </p:cBhvr>
                                    </p:animEffect>
                                    <p:animScale>
                                      <p:cBhvr>
                                        <p:cTn id="548" dur="1000" autoRev="1" fill="hold"/>
                                        <p:tgtEl>
                                          <p:spTgt spid="480"/>
                                        </p:tgtEl>
                                      </p:cBhvr>
                                      <p:by x="105000" y="105000"/>
                                    </p:animScale>
                                  </p:childTnLst>
                                </p:cTn>
                              </p:par>
                              <p:par>
                                <p:cTn id="549" presetID="26" presetClass="emph" presetSubtype="0" repeatCount="indefinite" fill="hold" grpId="0" nodeType="withEffect">
                                  <p:stCondLst>
                                    <p:cond delay="3500"/>
                                  </p:stCondLst>
                                  <p:childTnLst>
                                    <p:animEffect transition="out" filter="fade">
                                      <p:cBhvr>
                                        <p:cTn id="550" dur="2000" tmFilter="0, 0; .2, .5; .8, .5; 1, 0"/>
                                        <p:tgtEl>
                                          <p:spTgt spid="481"/>
                                        </p:tgtEl>
                                      </p:cBhvr>
                                    </p:animEffect>
                                    <p:animScale>
                                      <p:cBhvr>
                                        <p:cTn id="551" dur="1000" autoRev="1" fill="hold"/>
                                        <p:tgtEl>
                                          <p:spTgt spid="481"/>
                                        </p:tgtEl>
                                      </p:cBhvr>
                                      <p:by x="105000" y="105000"/>
                                    </p:animScale>
                                  </p:childTnLst>
                                </p:cTn>
                              </p:par>
                              <p:par>
                                <p:cTn id="552" presetID="26" presetClass="emph" presetSubtype="0" repeatCount="indefinite" fill="hold" grpId="0" nodeType="withEffect">
                                  <p:stCondLst>
                                    <p:cond delay="3500"/>
                                  </p:stCondLst>
                                  <p:childTnLst>
                                    <p:animEffect transition="out" filter="fade">
                                      <p:cBhvr>
                                        <p:cTn id="553" dur="2000" tmFilter="0, 0; .2, .5; .8, .5; 1, 0"/>
                                        <p:tgtEl>
                                          <p:spTgt spid="482"/>
                                        </p:tgtEl>
                                      </p:cBhvr>
                                    </p:animEffect>
                                    <p:animScale>
                                      <p:cBhvr>
                                        <p:cTn id="554" dur="1000" autoRev="1" fill="hold"/>
                                        <p:tgtEl>
                                          <p:spTgt spid="482"/>
                                        </p:tgtEl>
                                      </p:cBhvr>
                                      <p:by x="105000" y="105000"/>
                                    </p:animScale>
                                  </p:childTnLst>
                                </p:cTn>
                              </p:par>
                              <p:par>
                                <p:cTn id="555" presetID="26" presetClass="emph" presetSubtype="0" repeatCount="indefinite" fill="hold" grpId="0" nodeType="withEffect">
                                  <p:stCondLst>
                                    <p:cond delay="3500"/>
                                  </p:stCondLst>
                                  <p:childTnLst>
                                    <p:animEffect transition="out" filter="fade">
                                      <p:cBhvr>
                                        <p:cTn id="556" dur="2000" tmFilter="0, 0; .2, .5; .8, .5; 1, 0"/>
                                        <p:tgtEl>
                                          <p:spTgt spid="483"/>
                                        </p:tgtEl>
                                      </p:cBhvr>
                                    </p:animEffect>
                                    <p:animScale>
                                      <p:cBhvr>
                                        <p:cTn id="557" dur="1000" autoRev="1" fill="hold"/>
                                        <p:tgtEl>
                                          <p:spTgt spid="483"/>
                                        </p:tgtEl>
                                      </p:cBhvr>
                                      <p:by x="105000" y="105000"/>
                                    </p:animScale>
                                  </p:childTnLst>
                                </p:cTn>
                              </p:par>
                              <p:par>
                                <p:cTn id="558" presetID="26" presetClass="emph" presetSubtype="0" repeatCount="indefinite" fill="hold" grpId="0" nodeType="withEffect">
                                  <p:stCondLst>
                                    <p:cond delay="3500"/>
                                  </p:stCondLst>
                                  <p:childTnLst>
                                    <p:animEffect transition="out" filter="fade">
                                      <p:cBhvr>
                                        <p:cTn id="559" dur="2000" tmFilter="0, 0; .2, .5; .8, .5; 1, 0"/>
                                        <p:tgtEl>
                                          <p:spTgt spid="484"/>
                                        </p:tgtEl>
                                      </p:cBhvr>
                                    </p:animEffect>
                                    <p:animScale>
                                      <p:cBhvr>
                                        <p:cTn id="560" dur="1000" autoRev="1" fill="hold"/>
                                        <p:tgtEl>
                                          <p:spTgt spid="484"/>
                                        </p:tgtEl>
                                      </p:cBhvr>
                                      <p:by x="105000" y="105000"/>
                                    </p:animScale>
                                  </p:childTnLst>
                                </p:cTn>
                              </p:par>
                              <p:par>
                                <p:cTn id="561" presetID="26" presetClass="emph" presetSubtype="0" repeatCount="indefinite" fill="hold" grpId="0" nodeType="withEffect">
                                  <p:stCondLst>
                                    <p:cond delay="3500"/>
                                  </p:stCondLst>
                                  <p:childTnLst>
                                    <p:animEffect transition="out" filter="fade">
                                      <p:cBhvr>
                                        <p:cTn id="562" dur="2000" tmFilter="0, 0; .2, .5; .8, .5; 1, 0"/>
                                        <p:tgtEl>
                                          <p:spTgt spid="485"/>
                                        </p:tgtEl>
                                      </p:cBhvr>
                                    </p:animEffect>
                                    <p:animScale>
                                      <p:cBhvr>
                                        <p:cTn id="563" dur="1000" autoRev="1" fill="hold"/>
                                        <p:tgtEl>
                                          <p:spTgt spid="485"/>
                                        </p:tgtEl>
                                      </p:cBhvr>
                                      <p:by x="105000" y="105000"/>
                                    </p:animScale>
                                  </p:childTnLst>
                                </p:cTn>
                              </p:par>
                              <p:par>
                                <p:cTn id="564" presetID="26" presetClass="emph" presetSubtype="0" repeatCount="indefinite" fill="hold" grpId="0" nodeType="withEffect">
                                  <p:stCondLst>
                                    <p:cond delay="3500"/>
                                  </p:stCondLst>
                                  <p:childTnLst>
                                    <p:animEffect transition="out" filter="fade">
                                      <p:cBhvr>
                                        <p:cTn id="565" dur="2000" tmFilter="0, 0; .2, .5; .8, .5; 1, 0"/>
                                        <p:tgtEl>
                                          <p:spTgt spid="486"/>
                                        </p:tgtEl>
                                      </p:cBhvr>
                                    </p:animEffect>
                                    <p:animScale>
                                      <p:cBhvr>
                                        <p:cTn id="566" dur="1000" autoRev="1" fill="hold"/>
                                        <p:tgtEl>
                                          <p:spTgt spid="486"/>
                                        </p:tgtEl>
                                      </p:cBhvr>
                                      <p:by x="105000" y="105000"/>
                                    </p:animScale>
                                  </p:childTnLst>
                                </p:cTn>
                              </p:par>
                              <p:par>
                                <p:cTn id="567" presetID="26" presetClass="emph" presetSubtype="0" repeatCount="indefinite" fill="hold" grpId="0" nodeType="withEffect">
                                  <p:stCondLst>
                                    <p:cond delay="3500"/>
                                  </p:stCondLst>
                                  <p:childTnLst>
                                    <p:animEffect transition="out" filter="fade">
                                      <p:cBhvr>
                                        <p:cTn id="568" dur="2000" tmFilter="0, 0; .2, .5; .8, .5; 1, 0"/>
                                        <p:tgtEl>
                                          <p:spTgt spid="487"/>
                                        </p:tgtEl>
                                      </p:cBhvr>
                                    </p:animEffect>
                                    <p:animScale>
                                      <p:cBhvr>
                                        <p:cTn id="569" dur="1000" autoRev="1" fill="hold"/>
                                        <p:tgtEl>
                                          <p:spTgt spid="487"/>
                                        </p:tgtEl>
                                      </p:cBhvr>
                                      <p:by x="105000" y="105000"/>
                                    </p:animScale>
                                  </p:childTnLst>
                                </p:cTn>
                              </p:par>
                              <p:par>
                                <p:cTn id="570" presetID="26" presetClass="emph" presetSubtype="0" repeatCount="indefinite" fill="hold" grpId="0" nodeType="withEffect">
                                  <p:stCondLst>
                                    <p:cond delay="3500"/>
                                  </p:stCondLst>
                                  <p:childTnLst>
                                    <p:animEffect transition="out" filter="fade">
                                      <p:cBhvr>
                                        <p:cTn id="571" dur="2000" tmFilter="0, 0; .2, .5; .8, .5; 1, 0"/>
                                        <p:tgtEl>
                                          <p:spTgt spid="488"/>
                                        </p:tgtEl>
                                      </p:cBhvr>
                                    </p:animEffect>
                                    <p:animScale>
                                      <p:cBhvr>
                                        <p:cTn id="572" dur="1000" autoRev="1" fill="hold"/>
                                        <p:tgtEl>
                                          <p:spTgt spid="488"/>
                                        </p:tgtEl>
                                      </p:cBhvr>
                                      <p:by x="105000" y="105000"/>
                                    </p:animScale>
                                  </p:childTnLst>
                                </p:cTn>
                              </p:par>
                              <p:par>
                                <p:cTn id="573" presetID="26" presetClass="emph" presetSubtype="0" repeatCount="indefinite" fill="hold" grpId="0" nodeType="withEffect">
                                  <p:stCondLst>
                                    <p:cond delay="3500"/>
                                  </p:stCondLst>
                                  <p:childTnLst>
                                    <p:animEffect transition="out" filter="fade">
                                      <p:cBhvr>
                                        <p:cTn id="574" dur="2000" tmFilter="0, 0; .2, .5; .8, .5; 1, 0"/>
                                        <p:tgtEl>
                                          <p:spTgt spid="489"/>
                                        </p:tgtEl>
                                      </p:cBhvr>
                                    </p:animEffect>
                                    <p:animScale>
                                      <p:cBhvr>
                                        <p:cTn id="575" dur="1000" autoRev="1" fill="hold"/>
                                        <p:tgtEl>
                                          <p:spTgt spid="489"/>
                                        </p:tgtEl>
                                      </p:cBhvr>
                                      <p:by x="105000" y="105000"/>
                                    </p:animScale>
                                  </p:childTnLst>
                                </p:cTn>
                              </p:par>
                              <p:par>
                                <p:cTn id="576" presetID="26" presetClass="emph" presetSubtype="0" repeatCount="indefinite" fill="hold" grpId="0" nodeType="withEffect">
                                  <p:stCondLst>
                                    <p:cond delay="3500"/>
                                  </p:stCondLst>
                                  <p:childTnLst>
                                    <p:animEffect transition="out" filter="fade">
                                      <p:cBhvr>
                                        <p:cTn id="577" dur="2000" tmFilter="0, 0; .2, .5; .8, .5; 1, 0"/>
                                        <p:tgtEl>
                                          <p:spTgt spid="490"/>
                                        </p:tgtEl>
                                      </p:cBhvr>
                                    </p:animEffect>
                                    <p:animScale>
                                      <p:cBhvr>
                                        <p:cTn id="578" dur="1000" autoRev="1" fill="hold"/>
                                        <p:tgtEl>
                                          <p:spTgt spid="490"/>
                                        </p:tgtEl>
                                      </p:cBhvr>
                                      <p:by x="105000" y="105000"/>
                                    </p:animScale>
                                  </p:childTnLst>
                                </p:cTn>
                              </p:par>
                              <p:par>
                                <p:cTn id="579" presetID="26" presetClass="emph" presetSubtype="0" repeatCount="indefinite" fill="hold" grpId="0" nodeType="withEffect">
                                  <p:stCondLst>
                                    <p:cond delay="3500"/>
                                  </p:stCondLst>
                                  <p:childTnLst>
                                    <p:animEffect transition="out" filter="fade">
                                      <p:cBhvr>
                                        <p:cTn id="580" dur="2000" tmFilter="0, 0; .2, .5; .8, .5; 1, 0"/>
                                        <p:tgtEl>
                                          <p:spTgt spid="491"/>
                                        </p:tgtEl>
                                      </p:cBhvr>
                                    </p:animEffect>
                                    <p:animScale>
                                      <p:cBhvr>
                                        <p:cTn id="581" dur="1000" autoRev="1" fill="hold"/>
                                        <p:tgtEl>
                                          <p:spTgt spid="491"/>
                                        </p:tgtEl>
                                      </p:cBhvr>
                                      <p:by x="105000" y="105000"/>
                                    </p:animScale>
                                  </p:childTnLst>
                                </p:cTn>
                              </p:par>
                              <p:par>
                                <p:cTn id="582" presetID="26" presetClass="emph" presetSubtype="0" repeatCount="indefinite" fill="hold" grpId="0" nodeType="withEffect">
                                  <p:stCondLst>
                                    <p:cond delay="3500"/>
                                  </p:stCondLst>
                                  <p:childTnLst>
                                    <p:animEffect transition="out" filter="fade">
                                      <p:cBhvr>
                                        <p:cTn id="583" dur="2000" tmFilter="0, 0; .2, .5; .8, .5; 1, 0"/>
                                        <p:tgtEl>
                                          <p:spTgt spid="492"/>
                                        </p:tgtEl>
                                      </p:cBhvr>
                                    </p:animEffect>
                                    <p:animScale>
                                      <p:cBhvr>
                                        <p:cTn id="584" dur="1000" autoRev="1" fill="hold"/>
                                        <p:tgtEl>
                                          <p:spTgt spid="492"/>
                                        </p:tgtEl>
                                      </p:cBhvr>
                                      <p:by x="105000" y="105000"/>
                                    </p:animScale>
                                  </p:childTnLst>
                                </p:cTn>
                              </p:par>
                              <p:par>
                                <p:cTn id="585" presetID="26" presetClass="emph" presetSubtype="0" repeatCount="indefinite" fill="hold" grpId="0" nodeType="withEffect">
                                  <p:stCondLst>
                                    <p:cond delay="3500"/>
                                  </p:stCondLst>
                                  <p:childTnLst>
                                    <p:animEffect transition="out" filter="fade">
                                      <p:cBhvr>
                                        <p:cTn id="586" dur="2000" tmFilter="0, 0; .2, .5; .8, .5; 1, 0"/>
                                        <p:tgtEl>
                                          <p:spTgt spid="493"/>
                                        </p:tgtEl>
                                      </p:cBhvr>
                                    </p:animEffect>
                                    <p:animScale>
                                      <p:cBhvr>
                                        <p:cTn id="587" dur="1000" autoRev="1" fill="hold"/>
                                        <p:tgtEl>
                                          <p:spTgt spid="493"/>
                                        </p:tgtEl>
                                      </p:cBhvr>
                                      <p:by x="105000" y="105000"/>
                                    </p:animScale>
                                  </p:childTnLst>
                                </p:cTn>
                              </p:par>
                              <p:par>
                                <p:cTn id="588" presetID="26" presetClass="emph" presetSubtype="0" repeatCount="indefinite" fill="hold" grpId="0" nodeType="withEffect">
                                  <p:stCondLst>
                                    <p:cond delay="3750"/>
                                  </p:stCondLst>
                                  <p:childTnLst>
                                    <p:animEffect transition="out" filter="fade">
                                      <p:cBhvr>
                                        <p:cTn id="589" dur="2000" tmFilter="0, 0; .2, .5; .8, .5; 1, 0"/>
                                        <p:tgtEl>
                                          <p:spTgt spid="297"/>
                                        </p:tgtEl>
                                      </p:cBhvr>
                                    </p:animEffect>
                                    <p:animScale>
                                      <p:cBhvr>
                                        <p:cTn id="590" dur="1000" autoRev="1" fill="hold"/>
                                        <p:tgtEl>
                                          <p:spTgt spid="297"/>
                                        </p:tgtEl>
                                      </p:cBhvr>
                                      <p:by x="105000" y="105000"/>
                                    </p:animScale>
                                  </p:childTnLst>
                                </p:cTn>
                              </p:par>
                              <p:par>
                                <p:cTn id="591" presetID="26" presetClass="emph" presetSubtype="0" repeatCount="indefinite" fill="hold" grpId="0" nodeType="withEffect">
                                  <p:stCondLst>
                                    <p:cond delay="3750"/>
                                  </p:stCondLst>
                                  <p:childTnLst>
                                    <p:animEffect transition="out" filter="fade">
                                      <p:cBhvr>
                                        <p:cTn id="592" dur="2000" tmFilter="0, 0; .2, .5; .8, .5; 1, 0"/>
                                        <p:tgtEl>
                                          <p:spTgt spid="298"/>
                                        </p:tgtEl>
                                      </p:cBhvr>
                                    </p:animEffect>
                                    <p:animScale>
                                      <p:cBhvr>
                                        <p:cTn id="593" dur="1000" autoRev="1" fill="hold"/>
                                        <p:tgtEl>
                                          <p:spTgt spid="298"/>
                                        </p:tgtEl>
                                      </p:cBhvr>
                                      <p:by x="105000" y="105000"/>
                                    </p:animScale>
                                  </p:childTnLst>
                                </p:cTn>
                              </p:par>
                              <p:par>
                                <p:cTn id="594" presetID="26" presetClass="emph" presetSubtype="0" repeatCount="indefinite" fill="hold" grpId="0" nodeType="withEffect">
                                  <p:stCondLst>
                                    <p:cond delay="3750"/>
                                  </p:stCondLst>
                                  <p:childTnLst>
                                    <p:animEffect transition="out" filter="fade">
                                      <p:cBhvr>
                                        <p:cTn id="595" dur="2000" tmFilter="0, 0; .2, .5; .8, .5; 1, 0"/>
                                        <p:tgtEl>
                                          <p:spTgt spid="299"/>
                                        </p:tgtEl>
                                      </p:cBhvr>
                                    </p:animEffect>
                                    <p:animScale>
                                      <p:cBhvr>
                                        <p:cTn id="596" dur="1000" autoRev="1" fill="hold"/>
                                        <p:tgtEl>
                                          <p:spTgt spid="299"/>
                                        </p:tgtEl>
                                      </p:cBhvr>
                                      <p:by x="105000" y="105000"/>
                                    </p:animScale>
                                  </p:childTnLst>
                                </p:cTn>
                              </p:par>
                              <p:par>
                                <p:cTn id="597" presetID="26" presetClass="emph" presetSubtype="0" repeatCount="indefinite" fill="hold" grpId="0" nodeType="withEffect">
                                  <p:stCondLst>
                                    <p:cond delay="3750"/>
                                  </p:stCondLst>
                                  <p:childTnLst>
                                    <p:animEffect transition="out" filter="fade">
                                      <p:cBhvr>
                                        <p:cTn id="598" dur="2000" tmFilter="0, 0; .2, .5; .8, .5; 1, 0"/>
                                        <p:tgtEl>
                                          <p:spTgt spid="300"/>
                                        </p:tgtEl>
                                      </p:cBhvr>
                                    </p:animEffect>
                                    <p:animScale>
                                      <p:cBhvr>
                                        <p:cTn id="599" dur="1000" autoRev="1" fill="hold"/>
                                        <p:tgtEl>
                                          <p:spTgt spid="300"/>
                                        </p:tgtEl>
                                      </p:cBhvr>
                                      <p:by x="105000" y="105000"/>
                                    </p:animScale>
                                  </p:childTnLst>
                                </p:cTn>
                              </p:par>
                              <p:par>
                                <p:cTn id="600" presetID="26" presetClass="emph" presetSubtype="0" repeatCount="indefinite" fill="hold" grpId="0" nodeType="withEffect">
                                  <p:stCondLst>
                                    <p:cond delay="3750"/>
                                  </p:stCondLst>
                                  <p:childTnLst>
                                    <p:animEffect transition="out" filter="fade">
                                      <p:cBhvr>
                                        <p:cTn id="601" dur="2000" tmFilter="0, 0; .2, .5; .8, .5; 1, 0"/>
                                        <p:tgtEl>
                                          <p:spTgt spid="301"/>
                                        </p:tgtEl>
                                      </p:cBhvr>
                                    </p:animEffect>
                                    <p:animScale>
                                      <p:cBhvr>
                                        <p:cTn id="602" dur="1000" autoRev="1" fill="hold"/>
                                        <p:tgtEl>
                                          <p:spTgt spid="301"/>
                                        </p:tgtEl>
                                      </p:cBhvr>
                                      <p:by x="105000" y="105000"/>
                                    </p:animScale>
                                  </p:childTnLst>
                                </p:cTn>
                              </p:par>
                              <p:par>
                                <p:cTn id="603" presetID="26" presetClass="emph" presetSubtype="0" repeatCount="indefinite" fill="hold" grpId="0" nodeType="withEffect">
                                  <p:stCondLst>
                                    <p:cond delay="3750"/>
                                  </p:stCondLst>
                                  <p:childTnLst>
                                    <p:animEffect transition="out" filter="fade">
                                      <p:cBhvr>
                                        <p:cTn id="604" dur="2000" tmFilter="0, 0; .2, .5; .8, .5; 1, 0"/>
                                        <p:tgtEl>
                                          <p:spTgt spid="302"/>
                                        </p:tgtEl>
                                      </p:cBhvr>
                                    </p:animEffect>
                                    <p:animScale>
                                      <p:cBhvr>
                                        <p:cTn id="605" dur="1000" autoRev="1" fill="hold"/>
                                        <p:tgtEl>
                                          <p:spTgt spid="302"/>
                                        </p:tgtEl>
                                      </p:cBhvr>
                                      <p:by x="105000" y="105000"/>
                                    </p:animScale>
                                  </p:childTnLst>
                                </p:cTn>
                              </p:par>
                              <p:par>
                                <p:cTn id="606" presetID="26" presetClass="emph" presetSubtype="0" repeatCount="indefinite" fill="hold" grpId="0" nodeType="withEffect">
                                  <p:stCondLst>
                                    <p:cond delay="3750"/>
                                  </p:stCondLst>
                                  <p:childTnLst>
                                    <p:animEffect transition="out" filter="fade">
                                      <p:cBhvr>
                                        <p:cTn id="607" dur="2000" tmFilter="0, 0; .2, .5; .8, .5; 1, 0"/>
                                        <p:tgtEl>
                                          <p:spTgt spid="303"/>
                                        </p:tgtEl>
                                      </p:cBhvr>
                                    </p:animEffect>
                                    <p:animScale>
                                      <p:cBhvr>
                                        <p:cTn id="608" dur="1000" autoRev="1" fill="hold"/>
                                        <p:tgtEl>
                                          <p:spTgt spid="303"/>
                                        </p:tgtEl>
                                      </p:cBhvr>
                                      <p:by x="105000" y="105000"/>
                                    </p:animScale>
                                  </p:childTnLst>
                                </p:cTn>
                              </p:par>
                              <p:par>
                                <p:cTn id="609" presetID="26" presetClass="emph" presetSubtype="0" repeatCount="indefinite" fill="hold" grpId="0" nodeType="withEffect">
                                  <p:stCondLst>
                                    <p:cond delay="3750"/>
                                  </p:stCondLst>
                                  <p:childTnLst>
                                    <p:animEffect transition="out" filter="fade">
                                      <p:cBhvr>
                                        <p:cTn id="610" dur="2000" tmFilter="0, 0; .2, .5; .8, .5; 1, 0"/>
                                        <p:tgtEl>
                                          <p:spTgt spid="304"/>
                                        </p:tgtEl>
                                      </p:cBhvr>
                                    </p:animEffect>
                                    <p:animScale>
                                      <p:cBhvr>
                                        <p:cTn id="611" dur="1000" autoRev="1" fill="hold"/>
                                        <p:tgtEl>
                                          <p:spTgt spid="304"/>
                                        </p:tgtEl>
                                      </p:cBhvr>
                                      <p:by x="105000" y="105000"/>
                                    </p:animScale>
                                  </p:childTnLst>
                                </p:cTn>
                              </p:par>
                              <p:par>
                                <p:cTn id="612" presetID="26" presetClass="emph" presetSubtype="0" repeatCount="indefinite" fill="hold" grpId="0" nodeType="withEffect">
                                  <p:stCondLst>
                                    <p:cond delay="3750"/>
                                  </p:stCondLst>
                                  <p:childTnLst>
                                    <p:animEffect transition="out" filter="fade">
                                      <p:cBhvr>
                                        <p:cTn id="613" dur="2000" tmFilter="0, 0; .2, .5; .8, .5; 1, 0"/>
                                        <p:tgtEl>
                                          <p:spTgt spid="305"/>
                                        </p:tgtEl>
                                      </p:cBhvr>
                                    </p:animEffect>
                                    <p:animScale>
                                      <p:cBhvr>
                                        <p:cTn id="614" dur="1000" autoRev="1" fill="hold"/>
                                        <p:tgtEl>
                                          <p:spTgt spid="305"/>
                                        </p:tgtEl>
                                      </p:cBhvr>
                                      <p:by x="105000" y="105000"/>
                                    </p:animScale>
                                  </p:childTnLst>
                                </p:cTn>
                              </p:par>
                              <p:par>
                                <p:cTn id="615" presetID="26" presetClass="emph" presetSubtype="0" repeatCount="indefinite" fill="hold" grpId="0" nodeType="withEffect">
                                  <p:stCondLst>
                                    <p:cond delay="3750"/>
                                  </p:stCondLst>
                                  <p:childTnLst>
                                    <p:animEffect transition="out" filter="fade">
                                      <p:cBhvr>
                                        <p:cTn id="616" dur="2000" tmFilter="0, 0; .2, .5; .8, .5; 1, 0"/>
                                        <p:tgtEl>
                                          <p:spTgt spid="306"/>
                                        </p:tgtEl>
                                      </p:cBhvr>
                                    </p:animEffect>
                                    <p:animScale>
                                      <p:cBhvr>
                                        <p:cTn id="617" dur="1000" autoRev="1" fill="hold"/>
                                        <p:tgtEl>
                                          <p:spTgt spid="306"/>
                                        </p:tgtEl>
                                      </p:cBhvr>
                                      <p:by x="105000" y="105000"/>
                                    </p:animScale>
                                  </p:childTnLst>
                                </p:cTn>
                              </p:par>
                              <p:par>
                                <p:cTn id="618" presetID="26" presetClass="emph" presetSubtype="0" repeatCount="indefinite" fill="hold" grpId="0" nodeType="withEffect">
                                  <p:stCondLst>
                                    <p:cond delay="3750"/>
                                  </p:stCondLst>
                                  <p:childTnLst>
                                    <p:animEffect transition="out" filter="fade">
                                      <p:cBhvr>
                                        <p:cTn id="619" dur="2000" tmFilter="0, 0; .2, .5; .8, .5; 1, 0"/>
                                        <p:tgtEl>
                                          <p:spTgt spid="307"/>
                                        </p:tgtEl>
                                      </p:cBhvr>
                                    </p:animEffect>
                                    <p:animScale>
                                      <p:cBhvr>
                                        <p:cTn id="620" dur="1000" autoRev="1" fill="hold"/>
                                        <p:tgtEl>
                                          <p:spTgt spid="307"/>
                                        </p:tgtEl>
                                      </p:cBhvr>
                                      <p:by x="105000" y="105000"/>
                                    </p:animScale>
                                  </p:childTnLst>
                                </p:cTn>
                              </p:par>
                              <p:par>
                                <p:cTn id="621" presetID="26" presetClass="emph" presetSubtype="0" repeatCount="indefinite" fill="hold" grpId="0" nodeType="withEffect">
                                  <p:stCondLst>
                                    <p:cond delay="3750"/>
                                  </p:stCondLst>
                                  <p:childTnLst>
                                    <p:animEffect transition="out" filter="fade">
                                      <p:cBhvr>
                                        <p:cTn id="622" dur="2000" tmFilter="0, 0; .2, .5; .8, .5; 1, 0"/>
                                        <p:tgtEl>
                                          <p:spTgt spid="308"/>
                                        </p:tgtEl>
                                      </p:cBhvr>
                                    </p:animEffect>
                                    <p:animScale>
                                      <p:cBhvr>
                                        <p:cTn id="623" dur="1000" autoRev="1" fill="hold"/>
                                        <p:tgtEl>
                                          <p:spTgt spid="308"/>
                                        </p:tgtEl>
                                      </p:cBhvr>
                                      <p:by x="105000" y="105000"/>
                                    </p:animScale>
                                  </p:childTnLst>
                                </p:cTn>
                              </p:par>
                              <p:par>
                                <p:cTn id="624" presetID="26" presetClass="emph" presetSubtype="0" repeatCount="indefinite" fill="hold" grpId="0" nodeType="withEffect">
                                  <p:stCondLst>
                                    <p:cond delay="4000"/>
                                  </p:stCondLst>
                                  <p:childTnLst>
                                    <p:animEffect transition="out" filter="fade">
                                      <p:cBhvr>
                                        <p:cTn id="625" dur="2000" tmFilter="0, 0; .2, .5; .8, .5; 1, 0"/>
                                        <p:tgtEl>
                                          <p:spTgt spid="287"/>
                                        </p:tgtEl>
                                      </p:cBhvr>
                                    </p:animEffect>
                                    <p:animScale>
                                      <p:cBhvr>
                                        <p:cTn id="626" dur="1000" autoRev="1" fill="hold"/>
                                        <p:tgtEl>
                                          <p:spTgt spid="287"/>
                                        </p:tgtEl>
                                      </p:cBhvr>
                                      <p:by x="105000" y="105000"/>
                                    </p:animScale>
                                  </p:childTnLst>
                                </p:cTn>
                              </p:par>
                              <p:par>
                                <p:cTn id="627" presetID="26" presetClass="emph" presetSubtype="0" repeatCount="indefinite" fill="hold" grpId="0" nodeType="withEffect">
                                  <p:stCondLst>
                                    <p:cond delay="4000"/>
                                  </p:stCondLst>
                                  <p:childTnLst>
                                    <p:animEffect transition="out" filter="fade">
                                      <p:cBhvr>
                                        <p:cTn id="628" dur="2000" tmFilter="0, 0; .2, .5; .8, .5; 1, 0"/>
                                        <p:tgtEl>
                                          <p:spTgt spid="288"/>
                                        </p:tgtEl>
                                      </p:cBhvr>
                                    </p:animEffect>
                                    <p:animScale>
                                      <p:cBhvr>
                                        <p:cTn id="629" dur="1000" autoRev="1" fill="hold"/>
                                        <p:tgtEl>
                                          <p:spTgt spid="288"/>
                                        </p:tgtEl>
                                      </p:cBhvr>
                                      <p:by x="105000" y="105000"/>
                                    </p:animScale>
                                  </p:childTnLst>
                                </p:cTn>
                              </p:par>
                              <p:par>
                                <p:cTn id="630" presetID="26" presetClass="emph" presetSubtype="0" repeatCount="indefinite" fill="hold" grpId="0" nodeType="withEffect">
                                  <p:stCondLst>
                                    <p:cond delay="4000"/>
                                  </p:stCondLst>
                                  <p:childTnLst>
                                    <p:animEffect transition="out" filter="fade">
                                      <p:cBhvr>
                                        <p:cTn id="631" dur="2000" tmFilter="0, 0; .2, .5; .8, .5; 1, 0"/>
                                        <p:tgtEl>
                                          <p:spTgt spid="289"/>
                                        </p:tgtEl>
                                      </p:cBhvr>
                                    </p:animEffect>
                                    <p:animScale>
                                      <p:cBhvr>
                                        <p:cTn id="632" dur="1000" autoRev="1" fill="hold"/>
                                        <p:tgtEl>
                                          <p:spTgt spid="289"/>
                                        </p:tgtEl>
                                      </p:cBhvr>
                                      <p:by x="105000" y="105000"/>
                                    </p:animScale>
                                  </p:childTnLst>
                                </p:cTn>
                              </p:par>
                              <p:par>
                                <p:cTn id="633" presetID="26" presetClass="emph" presetSubtype="0" repeatCount="indefinite" fill="hold" grpId="0" nodeType="withEffect">
                                  <p:stCondLst>
                                    <p:cond delay="4000"/>
                                  </p:stCondLst>
                                  <p:childTnLst>
                                    <p:animEffect transition="out" filter="fade">
                                      <p:cBhvr>
                                        <p:cTn id="634" dur="2000" tmFilter="0, 0; .2, .5; .8, .5; 1, 0"/>
                                        <p:tgtEl>
                                          <p:spTgt spid="290"/>
                                        </p:tgtEl>
                                      </p:cBhvr>
                                    </p:animEffect>
                                    <p:animScale>
                                      <p:cBhvr>
                                        <p:cTn id="635" dur="1000" autoRev="1" fill="hold"/>
                                        <p:tgtEl>
                                          <p:spTgt spid="290"/>
                                        </p:tgtEl>
                                      </p:cBhvr>
                                      <p:by x="105000" y="105000"/>
                                    </p:animScale>
                                  </p:childTnLst>
                                </p:cTn>
                              </p:par>
                              <p:par>
                                <p:cTn id="636" presetID="26" presetClass="emph" presetSubtype="0" repeatCount="indefinite" fill="hold" grpId="0" nodeType="withEffect">
                                  <p:stCondLst>
                                    <p:cond delay="4000"/>
                                  </p:stCondLst>
                                  <p:childTnLst>
                                    <p:animEffect transition="out" filter="fade">
                                      <p:cBhvr>
                                        <p:cTn id="637" dur="2000" tmFilter="0, 0; .2, .5; .8, .5; 1, 0"/>
                                        <p:tgtEl>
                                          <p:spTgt spid="291"/>
                                        </p:tgtEl>
                                      </p:cBhvr>
                                    </p:animEffect>
                                    <p:animScale>
                                      <p:cBhvr>
                                        <p:cTn id="638" dur="1000" autoRev="1" fill="hold"/>
                                        <p:tgtEl>
                                          <p:spTgt spid="291"/>
                                        </p:tgtEl>
                                      </p:cBhvr>
                                      <p:by x="105000" y="105000"/>
                                    </p:animScale>
                                  </p:childTnLst>
                                </p:cTn>
                              </p:par>
                              <p:par>
                                <p:cTn id="639" presetID="26" presetClass="emph" presetSubtype="0" repeatCount="indefinite" fill="hold" grpId="0" nodeType="withEffect">
                                  <p:stCondLst>
                                    <p:cond delay="4000"/>
                                  </p:stCondLst>
                                  <p:childTnLst>
                                    <p:animEffect transition="out" filter="fade">
                                      <p:cBhvr>
                                        <p:cTn id="640" dur="2000" tmFilter="0, 0; .2, .5; .8, .5; 1, 0"/>
                                        <p:tgtEl>
                                          <p:spTgt spid="292"/>
                                        </p:tgtEl>
                                      </p:cBhvr>
                                    </p:animEffect>
                                    <p:animScale>
                                      <p:cBhvr>
                                        <p:cTn id="641" dur="1000" autoRev="1" fill="hold"/>
                                        <p:tgtEl>
                                          <p:spTgt spid="292"/>
                                        </p:tgtEl>
                                      </p:cBhvr>
                                      <p:by x="105000" y="105000"/>
                                    </p:animScale>
                                  </p:childTnLst>
                                </p:cTn>
                              </p:par>
                              <p:par>
                                <p:cTn id="642" presetID="26" presetClass="emph" presetSubtype="0" repeatCount="indefinite" fill="hold" grpId="0" nodeType="withEffect">
                                  <p:stCondLst>
                                    <p:cond delay="4000"/>
                                  </p:stCondLst>
                                  <p:childTnLst>
                                    <p:animEffect transition="out" filter="fade">
                                      <p:cBhvr>
                                        <p:cTn id="643" dur="2000" tmFilter="0, 0; .2, .5; .8, .5; 1, 0"/>
                                        <p:tgtEl>
                                          <p:spTgt spid="293"/>
                                        </p:tgtEl>
                                      </p:cBhvr>
                                    </p:animEffect>
                                    <p:animScale>
                                      <p:cBhvr>
                                        <p:cTn id="644" dur="1000" autoRev="1" fill="hold"/>
                                        <p:tgtEl>
                                          <p:spTgt spid="293"/>
                                        </p:tgtEl>
                                      </p:cBhvr>
                                      <p:by x="105000" y="105000"/>
                                    </p:animScale>
                                  </p:childTnLst>
                                </p:cTn>
                              </p:par>
                              <p:par>
                                <p:cTn id="645" presetID="26" presetClass="emph" presetSubtype="0" repeatCount="indefinite" fill="hold" grpId="0" nodeType="withEffect">
                                  <p:stCondLst>
                                    <p:cond delay="4000"/>
                                  </p:stCondLst>
                                  <p:childTnLst>
                                    <p:animEffect transition="out" filter="fade">
                                      <p:cBhvr>
                                        <p:cTn id="646" dur="2000" tmFilter="0, 0; .2, .5; .8, .5; 1, 0"/>
                                        <p:tgtEl>
                                          <p:spTgt spid="294"/>
                                        </p:tgtEl>
                                      </p:cBhvr>
                                    </p:animEffect>
                                    <p:animScale>
                                      <p:cBhvr>
                                        <p:cTn id="647" dur="1000" autoRev="1" fill="hold"/>
                                        <p:tgtEl>
                                          <p:spTgt spid="294"/>
                                        </p:tgtEl>
                                      </p:cBhvr>
                                      <p:by x="105000" y="105000"/>
                                    </p:animScale>
                                  </p:childTnLst>
                                </p:cTn>
                              </p:par>
                              <p:par>
                                <p:cTn id="648" presetID="26" presetClass="emph" presetSubtype="0" repeatCount="indefinite" fill="hold" grpId="0" nodeType="withEffect">
                                  <p:stCondLst>
                                    <p:cond delay="4000"/>
                                  </p:stCondLst>
                                  <p:childTnLst>
                                    <p:animEffect transition="out" filter="fade">
                                      <p:cBhvr>
                                        <p:cTn id="649" dur="2000" tmFilter="0, 0; .2, .5; .8, .5; 1, 0"/>
                                        <p:tgtEl>
                                          <p:spTgt spid="295"/>
                                        </p:tgtEl>
                                      </p:cBhvr>
                                    </p:animEffect>
                                    <p:animScale>
                                      <p:cBhvr>
                                        <p:cTn id="650" dur="1000" autoRev="1" fill="hold"/>
                                        <p:tgtEl>
                                          <p:spTgt spid="295"/>
                                        </p:tgtEl>
                                      </p:cBhvr>
                                      <p:by x="105000" y="105000"/>
                                    </p:animScale>
                                  </p:childTnLst>
                                </p:cTn>
                              </p:par>
                              <p:par>
                                <p:cTn id="651" presetID="26" presetClass="emph" presetSubtype="0" repeatCount="indefinite" fill="hold" grpId="0" nodeType="withEffect">
                                  <p:stCondLst>
                                    <p:cond delay="4000"/>
                                  </p:stCondLst>
                                  <p:childTnLst>
                                    <p:animEffect transition="out" filter="fade">
                                      <p:cBhvr>
                                        <p:cTn id="652" dur="2000" tmFilter="0, 0; .2, .5; .8, .5; 1, 0"/>
                                        <p:tgtEl>
                                          <p:spTgt spid="296"/>
                                        </p:tgtEl>
                                      </p:cBhvr>
                                    </p:animEffect>
                                    <p:animScale>
                                      <p:cBhvr>
                                        <p:cTn id="653" dur="1000" autoRev="1" fill="hold"/>
                                        <p:tgtEl>
                                          <p:spTgt spid="296"/>
                                        </p:tgtEl>
                                      </p:cBhvr>
                                      <p:by x="105000" y="105000"/>
                                    </p:animScale>
                                  </p:childTnLst>
                                </p:cTn>
                              </p:par>
                              <p:par>
                                <p:cTn id="654" presetID="26" presetClass="emph" presetSubtype="0" repeatCount="indefinite" fill="hold" grpId="0" nodeType="withEffect">
                                  <p:stCondLst>
                                    <p:cond delay="4250"/>
                                  </p:stCondLst>
                                  <p:childTnLst>
                                    <p:animEffect transition="out" filter="fade">
                                      <p:cBhvr>
                                        <p:cTn id="655" dur="2000" tmFilter="0, 0; .2, .5; .8, .5; 1, 0"/>
                                        <p:tgtEl>
                                          <p:spTgt spid="279"/>
                                        </p:tgtEl>
                                      </p:cBhvr>
                                    </p:animEffect>
                                    <p:animScale>
                                      <p:cBhvr>
                                        <p:cTn id="656" dur="1000" autoRev="1" fill="hold"/>
                                        <p:tgtEl>
                                          <p:spTgt spid="279"/>
                                        </p:tgtEl>
                                      </p:cBhvr>
                                      <p:by x="105000" y="105000"/>
                                    </p:animScale>
                                  </p:childTnLst>
                                </p:cTn>
                              </p:par>
                              <p:par>
                                <p:cTn id="657" presetID="26" presetClass="emph" presetSubtype="0" repeatCount="indefinite" fill="hold" grpId="0" nodeType="withEffect">
                                  <p:stCondLst>
                                    <p:cond delay="4250"/>
                                  </p:stCondLst>
                                  <p:childTnLst>
                                    <p:animEffect transition="out" filter="fade">
                                      <p:cBhvr>
                                        <p:cTn id="658" dur="2000" tmFilter="0, 0; .2, .5; .8, .5; 1, 0"/>
                                        <p:tgtEl>
                                          <p:spTgt spid="280"/>
                                        </p:tgtEl>
                                      </p:cBhvr>
                                    </p:animEffect>
                                    <p:animScale>
                                      <p:cBhvr>
                                        <p:cTn id="659" dur="1000" autoRev="1" fill="hold"/>
                                        <p:tgtEl>
                                          <p:spTgt spid="280"/>
                                        </p:tgtEl>
                                      </p:cBhvr>
                                      <p:by x="105000" y="105000"/>
                                    </p:animScale>
                                  </p:childTnLst>
                                </p:cTn>
                              </p:par>
                              <p:par>
                                <p:cTn id="660" presetID="26" presetClass="emph" presetSubtype="0" repeatCount="indefinite" fill="hold" grpId="0" nodeType="withEffect">
                                  <p:stCondLst>
                                    <p:cond delay="4250"/>
                                  </p:stCondLst>
                                  <p:childTnLst>
                                    <p:animEffect transition="out" filter="fade">
                                      <p:cBhvr>
                                        <p:cTn id="661" dur="2000" tmFilter="0, 0; .2, .5; .8, .5; 1, 0"/>
                                        <p:tgtEl>
                                          <p:spTgt spid="281"/>
                                        </p:tgtEl>
                                      </p:cBhvr>
                                    </p:animEffect>
                                    <p:animScale>
                                      <p:cBhvr>
                                        <p:cTn id="662" dur="1000" autoRev="1" fill="hold"/>
                                        <p:tgtEl>
                                          <p:spTgt spid="281"/>
                                        </p:tgtEl>
                                      </p:cBhvr>
                                      <p:by x="105000" y="105000"/>
                                    </p:animScale>
                                  </p:childTnLst>
                                </p:cTn>
                              </p:par>
                              <p:par>
                                <p:cTn id="663" presetID="26" presetClass="emph" presetSubtype="0" repeatCount="indefinite" fill="hold" grpId="0" nodeType="withEffect">
                                  <p:stCondLst>
                                    <p:cond delay="4250"/>
                                  </p:stCondLst>
                                  <p:childTnLst>
                                    <p:animEffect transition="out" filter="fade">
                                      <p:cBhvr>
                                        <p:cTn id="664" dur="2000" tmFilter="0, 0; .2, .5; .8, .5; 1, 0"/>
                                        <p:tgtEl>
                                          <p:spTgt spid="282"/>
                                        </p:tgtEl>
                                      </p:cBhvr>
                                    </p:animEffect>
                                    <p:animScale>
                                      <p:cBhvr>
                                        <p:cTn id="665" dur="1000" autoRev="1" fill="hold"/>
                                        <p:tgtEl>
                                          <p:spTgt spid="282"/>
                                        </p:tgtEl>
                                      </p:cBhvr>
                                      <p:by x="105000" y="105000"/>
                                    </p:animScale>
                                  </p:childTnLst>
                                </p:cTn>
                              </p:par>
                              <p:par>
                                <p:cTn id="666" presetID="26" presetClass="emph" presetSubtype="0" repeatCount="indefinite" fill="hold" grpId="0" nodeType="withEffect">
                                  <p:stCondLst>
                                    <p:cond delay="4250"/>
                                  </p:stCondLst>
                                  <p:childTnLst>
                                    <p:animEffect transition="out" filter="fade">
                                      <p:cBhvr>
                                        <p:cTn id="667" dur="2000" tmFilter="0, 0; .2, .5; .8, .5; 1, 0"/>
                                        <p:tgtEl>
                                          <p:spTgt spid="283"/>
                                        </p:tgtEl>
                                      </p:cBhvr>
                                    </p:animEffect>
                                    <p:animScale>
                                      <p:cBhvr>
                                        <p:cTn id="668" dur="1000" autoRev="1" fill="hold"/>
                                        <p:tgtEl>
                                          <p:spTgt spid="283"/>
                                        </p:tgtEl>
                                      </p:cBhvr>
                                      <p:by x="105000" y="105000"/>
                                    </p:animScale>
                                  </p:childTnLst>
                                </p:cTn>
                              </p:par>
                              <p:par>
                                <p:cTn id="669" presetID="26" presetClass="emph" presetSubtype="0" repeatCount="indefinite" fill="hold" grpId="0" nodeType="withEffect">
                                  <p:stCondLst>
                                    <p:cond delay="4250"/>
                                  </p:stCondLst>
                                  <p:childTnLst>
                                    <p:animEffect transition="out" filter="fade">
                                      <p:cBhvr>
                                        <p:cTn id="670" dur="2000" tmFilter="0, 0; .2, .5; .8, .5; 1, 0"/>
                                        <p:tgtEl>
                                          <p:spTgt spid="284"/>
                                        </p:tgtEl>
                                      </p:cBhvr>
                                    </p:animEffect>
                                    <p:animScale>
                                      <p:cBhvr>
                                        <p:cTn id="671" dur="1000" autoRev="1" fill="hold"/>
                                        <p:tgtEl>
                                          <p:spTgt spid="284"/>
                                        </p:tgtEl>
                                      </p:cBhvr>
                                      <p:by x="105000" y="105000"/>
                                    </p:animScale>
                                  </p:childTnLst>
                                </p:cTn>
                              </p:par>
                              <p:par>
                                <p:cTn id="672" presetID="26" presetClass="emph" presetSubtype="0" repeatCount="indefinite" fill="hold" grpId="0" nodeType="withEffect">
                                  <p:stCondLst>
                                    <p:cond delay="4250"/>
                                  </p:stCondLst>
                                  <p:childTnLst>
                                    <p:animEffect transition="out" filter="fade">
                                      <p:cBhvr>
                                        <p:cTn id="673" dur="2000" tmFilter="0, 0; .2, .5; .8, .5; 1, 0"/>
                                        <p:tgtEl>
                                          <p:spTgt spid="285"/>
                                        </p:tgtEl>
                                      </p:cBhvr>
                                    </p:animEffect>
                                    <p:animScale>
                                      <p:cBhvr>
                                        <p:cTn id="674" dur="1000" autoRev="1" fill="hold"/>
                                        <p:tgtEl>
                                          <p:spTgt spid="285"/>
                                        </p:tgtEl>
                                      </p:cBhvr>
                                      <p:by x="105000" y="105000"/>
                                    </p:animScale>
                                  </p:childTnLst>
                                </p:cTn>
                              </p:par>
                              <p:par>
                                <p:cTn id="675" presetID="26" presetClass="emph" presetSubtype="0" repeatCount="indefinite" fill="hold" grpId="0" nodeType="withEffect">
                                  <p:stCondLst>
                                    <p:cond delay="4250"/>
                                  </p:stCondLst>
                                  <p:childTnLst>
                                    <p:animEffect transition="out" filter="fade">
                                      <p:cBhvr>
                                        <p:cTn id="676" dur="2000" tmFilter="0, 0; .2, .5; .8, .5; 1, 0"/>
                                        <p:tgtEl>
                                          <p:spTgt spid="286"/>
                                        </p:tgtEl>
                                      </p:cBhvr>
                                    </p:animEffect>
                                    <p:animScale>
                                      <p:cBhvr>
                                        <p:cTn id="677" dur="1000" autoRev="1" fill="hold"/>
                                        <p:tgtEl>
                                          <p:spTgt spid="286"/>
                                        </p:tgtEl>
                                      </p:cBhvr>
                                      <p:by x="105000" y="105000"/>
                                    </p:animScale>
                                  </p:childTnLst>
                                </p:cTn>
                              </p:par>
                              <p:par>
                                <p:cTn id="678" presetID="26" presetClass="emph" presetSubtype="0" repeatCount="indefinite" fill="hold" grpId="0" nodeType="withEffect">
                                  <p:stCondLst>
                                    <p:cond delay="4500"/>
                                  </p:stCondLst>
                                  <p:childTnLst>
                                    <p:animEffect transition="out" filter="fade">
                                      <p:cBhvr>
                                        <p:cTn id="679" dur="2000" tmFilter="0, 0; .2, .5; .8, .5; 1, 0"/>
                                        <p:tgtEl>
                                          <p:spTgt spid="273"/>
                                        </p:tgtEl>
                                      </p:cBhvr>
                                    </p:animEffect>
                                    <p:animScale>
                                      <p:cBhvr>
                                        <p:cTn id="680" dur="1000" autoRev="1" fill="hold"/>
                                        <p:tgtEl>
                                          <p:spTgt spid="273"/>
                                        </p:tgtEl>
                                      </p:cBhvr>
                                      <p:by x="105000" y="105000"/>
                                    </p:animScale>
                                  </p:childTnLst>
                                </p:cTn>
                              </p:par>
                              <p:par>
                                <p:cTn id="681" presetID="26" presetClass="emph" presetSubtype="0" repeatCount="indefinite" fill="hold" grpId="0" nodeType="withEffect">
                                  <p:stCondLst>
                                    <p:cond delay="4500"/>
                                  </p:stCondLst>
                                  <p:childTnLst>
                                    <p:animEffect transition="out" filter="fade">
                                      <p:cBhvr>
                                        <p:cTn id="682" dur="2000" tmFilter="0, 0; .2, .5; .8, .5; 1, 0"/>
                                        <p:tgtEl>
                                          <p:spTgt spid="274"/>
                                        </p:tgtEl>
                                      </p:cBhvr>
                                    </p:animEffect>
                                    <p:animScale>
                                      <p:cBhvr>
                                        <p:cTn id="683" dur="1000" autoRev="1" fill="hold"/>
                                        <p:tgtEl>
                                          <p:spTgt spid="274"/>
                                        </p:tgtEl>
                                      </p:cBhvr>
                                      <p:by x="105000" y="105000"/>
                                    </p:animScale>
                                  </p:childTnLst>
                                </p:cTn>
                              </p:par>
                              <p:par>
                                <p:cTn id="684" presetID="26" presetClass="emph" presetSubtype="0" repeatCount="indefinite" fill="hold" grpId="0" nodeType="withEffect">
                                  <p:stCondLst>
                                    <p:cond delay="4500"/>
                                  </p:stCondLst>
                                  <p:childTnLst>
                                    <p:animEffect transition="out" filter="fade">
                                      <p:cBhvr>
                                        <p:cTn id="685" dur="2000" tmFilter="0, 0; .2, .5; .8, .5; 1, 0"/>
                                        <p:tgtEl>
                                          <p:spTgt spid="275"/>
                                        </p:tgtEl>
                                      </p:cBhvr>
                                    </p:animEffect>
                                    <p:animScale>
                                      <p:cBhvr>
                                        <p:cTn id="686" dur="1000" autoRev="1" fill="hold"/>
                                        <p:tgtEl>
                                          <p:spTgt spid="275"/>
                                        </p:tgtEl>
                                      </p:cBhvr>
                                      <p:by x="105000" y="105000"/>
                                    </p:animScale>
                                  </p:childTnLst>
                                </p:cTn>
                              </p:par>
                              <p:par>
                                <p:cTn id="687" presetID="26" presetClass="emph" presetSubtype="0" repeatCount="indefinite" fill="hold" grpId="0" nodeType="withEffect">
                                  <p:stCondLst>
                                    <p:cond delay="4500"/>
                                  </p:stCondLst>
                                  <p:childTnLst>
                                    <p:animEffect transition="out" filter="fade">
                                      <p:cBhvr>
                                        <p:cTn id="688" dur="2000" tmFilter="0, 0; .2, .5; .8, .5; 1, 0"/>
                                        <p:tgtEl>
                                          <p:spTgt spid="276"/>
                                        </p:tgtEl>
                                      </p:cBhvr>
                                    </p:animEffect>
                                    <p:animScale>
                                      <p:cBhvr>
                                        <p:cTn id="689" dur="1000" autoRev="1" fill="hold"/>
                                        <p:tgtEl>
                                          <p:spTgt spid="276"/>
                                        </p:tgtEl>
                                      </p:cBhvr>
                                      <p:by x="105000" y="105000"/>
                                    </p:animScale>
                                  </p:childTnLst>
                                </p:cTn>
                              </p:par>
                              <p:par>
                                <p:cTn id="690" presetID="26" presetClass="emph" presetSubtype="0" repeatCount="indefinite" fill="hold" grpId="0" nodeType="withEffect">
                                  <p:stCondLst>
                                    <p:cond delay="4500"/>
                                  </p:stCondLst>
                                  <p:childTnLst>
                                    <p:animEffect transition="out" filter="fade">
                                      <p:cBhvr>
                                        <p:cTn id="691" dur="2000" tmFilter="0, 0; .2, .5; .8, .5; 1, 0"/>
                                        <p:tgtEl>
                                          <p:spTgt spid="277"/>
                                        </p:tgtEl>
                                      </p:cBhvr>
                                    </p:animEffect>
                                    <p:animScale>
                                      <p:cBhvr>
                                        <p:cTn id="692" dur="1000" autoRev="1" fill="hold"/>
                                        <p:tgtEl>
                                          <p:spTgt spid="277"/>
                                        </p:tgtEl>
                                      </p:cBhvr>
                                      <p:by x="105000" y="105000"/>
                                    </p:animScale>
                                  </p:childTnLst>
                                </p:cTn>
                              </p:par>
                              <p:par>
                                <p:cTn id="693" presetID="26" presetClass="emph" presetSubtype="0" repeatCount="indefinite" fill="hold" grpId="0" nodeType="withEffect">
                                  <p:stCondLst>
                                    <p:cond delay="4500"/>
                                  </p:stCondLst>
                                  <p:childTnLst>
                                    <p:animEffect transition="out" filter="fade">
                                      <p:cBhvr>
                                        <p:cTn id="694" dur="2000" tmFilter="0, 0; .2, .5; .8, .5; 1, 0"/>
                                        <p:tgtEl>
                                          <p:spTgt spid="278"/>
                                        </p:tgtEl>
                                      </p:cBhvr>
                                    </p:animEffect>
                                    <p:animScale>
                                      <p:cBhvr>
                                        <p:cTn id="695" dur="1000" autoRev="1" fill="hold"/>
                                        <p:tgtEl>
                                          <p:spTgt spid="278"/>
                                        </p:tgtEl>
                                      </p:cBhvr>
                                      <p:by x="105000" y="105000"/>
                                    </p:animScale>
                                  </p:childTnLst>
                                </p:cTn>
                              </p:par>
                              <p:par>
                                <p:cTn id="696" presetID="26" presetClass="emph" presetSubtype="0" repeatCount="indefinite" fill="hold" grpId="0" nodeType="withEffect">
                                  <p:stCondLst>
                                    <p:cond delay="4750"/>
                                  </p:stCondLst>
                                  <p:childTnLst>
                                    <p:animEffect transition="out" filter="fade">
                                      <p:cBhvr>
                                        <p:cTn id="697" dur="2000" tmFilter="0, 0; .2, .5; .8, .5; 1, 0"/>
                                        <p:tgtEl>
                                          <p:spTgt spid="269"/>
                                        </p:tgtEl>
                                      </p:cBhvr>
                                    </p:animEffect>
                                    <p:animScale>
                                      <p:cBhvr>
                                        <p:cTn id="698" dur="1000" autoRev="1" fill="hold"/>
                                        <p:tgtEl>
                                          <p:spTgt spid="269"/>
                                        </p:tgtEl>
                                      </p:cBhvr>
                                      <p:by x="105000" y="105000"/>
                                    </p:animScale>
                                  </p:childTnLst>
                                </p:cTn>
                              </p:par>
                              <p:par>
                                <p:cTn id="699" presetID="26" presetClass="emph" presetSubtype="0" repeatCount="indefinite" fill="hold" grpId="0" nodeType="withEffect">
                                  <p:stCondLst>
                                    <p:cond delay="4750"/>
                                  </p:stCondLst>
                                  <p:childTnLst>
                                    <p:animEffect transition="out" filter="fade">
                                      <p:cBhvr>
                                        <p:cTn id="700" dur="2000" tmFilter="0, 0; .2, .5; .8, .5; 1, 0"/>
                                        <p:tgtEl>
                                          <p:spTgt spid="270"/>
                                        </p:tgtEl>
                                      </p:cBhvr>
                                    </p:animEffect>
                                    <p:animScale>
                                      <p:cBhvr>
                                        <p:cTn id="701" dur="1000" autoRev="1" fill="hold"/>
                                        <p:tgtEl>
                                          <p:spTgt spid="270"/>
                                        </p:tgtEl>
                                      </p:cBhvr>
                                      <p:by x="105000" y="105000"/>
                                    </p:animScale>
                                  </p:childTnLst>
                                </p:cTn>
                              </p:par>
                              <p:par>
                                <p:cTn id="702" presetID="26" presetClass="emph" presetSubtype="0" repeatCount="indefinite" fill="hold" grpId="0" nodeType="withEffect">
                                  <p:stCondLst>
                                    <p:cond delay="4750"/>
                                  </p:stCondLst>
                                  <p:childTnLst>
                                    <p:animEffect transition="out" filter="fade">
                                      <p:cBhvr>
                                        <p:cTn id="703" dur="2000" tmFilter="0, 0; .2, .5; .8, .5; 1, 0"/>
                                        <p:tgtEl>
                                          <p:spTgt spid="271"/>
                                        </p:tgtEl>
                                      </p:cBhvr>
                                    </p:animEffect>
                                    <p:animScale>
                                      <p:cBhvr>
                                        <p:cTn id="704" dur="1000" autoRev="1" fill="hold"/>
                                        <p:tgtEl>
                                          <p:spTgt spid="271"/>
                                        </p:tgtEl>
                                      </p:cBhvr>
                                      <p:by x="105000" y="105000"/>
                                    </p:animScale>
                                  </p:childTnLst>
                                </p:cTn>
                              </p:par>
                              <p:par>
                                <p:cTn id="705" presetID="26" presetClass="emph" presetSubtype="0" repeatCount="indefinite" fill="hold" grpId="0" nodeType="withEffect">
                                  <p:stCondLst>
                                    <p:cond delay="4750"/>
                                  </p:stCondLst>
                                  <p:childTnLst>
                                    <p:animEffect transition="out" filter="fade">
                                      <p:cBhvr>
                                        <p:cTn id="706" dur="2000" tmFilter="0, 0; .2, .5; .8, .5; 1, 0"/>
                                        <p:tgtEl>
                                          <p:spTgt spid="272"/>
                                        </p:tgtEl>
                                      </p:cBhvr>
                                    </p:animEffect>
                                    <p:animScale>
                                      <p:cBhvr>
                                        <p:cTn id="707" dur="1000" autoRev="1" fill="hold"/>
                                        <p:tgtEl>
                                          <p:spTgt spid="272"/>
                                        </p:tgtEl>
                                      </p:cBhvr>
                                      <p:by x="105000" y="105000"/>
                                    </p:animScale>
                                  </p:childTnLst>
                                </p:cTn>
                              </p:par>
                              <p:par>
                                <p:cTn id="708" presetID="26" presetClass="emph" presetSubtype="0" repeatCount="indefinite" fill="hold" grpId="0" nodeType="withEffect">
                                  <p:stCondLst>
                                    <p:cond delay="5000"/>
                                  </p:stCondLst>
                                  <p:childTnLst>
                                    <p:animEffect transition="out" filter="fade">
                                      <p:cBhvr>
                                        <p:cTn id="709" dur="2000" tmFilter="0, 0; .2, .5; .8, .5; 1, 0"/>
                                        <p:tgtEl>
                                          <p:spTgt spid="267"/>
                                        </p:tgtEl>
                                      </p:cBhvr>
                                    </p:animEffect>
                                    <p:animScale>
                                      <p:cBhvr>
                                        <p:cTn id="710" dur="1000" autoRev="1" fill="hold"/>
                                        <p:tgtEl>
                                          <p:spTgt spid="267"/>
                                        </p:tgtEl>
                                      </p:cBhvr>
                                      <p:by x="105000" y="105000"/>
                                    </p:animScale>
                                  </p:childTnLst>
                                </p:cTn>
                              </p:par>
                              <p:par>
                                <p:cTn id="711" presetID="26" presetClass="emph" presetSubtype="0" repeatCount="indefinite" fill="hold" grpId="0" nodeType="withEffect">
                                  <p:stCondLst>
                                    <p:cond delay="5000"/>
                                  </p:stCondLst>
                                  <p:childTnLst>
                                    <p:animEffect transition="out" filter="fade">
                                      <p:cBhvr>
                                        <p:cTn id="712" dur="2000" tmFilter="0, 0; .2, .5; .8, .5; 1, 0"/>
                                        <p:tgtEl>
                                          <p:spTgt spid="268"/>
                                        </p:tgtEl>
                                      </p:cBhvr>
                                    </p:animEffect>
                                    <p:animScale>
                                      <p:cBhvr>
                                        <p:cTn id="713" dur="1000" autoRev="1" fill="hold"/>
                                        <p:tgtEl>
                                          <p:spTgt spid="2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2" grpId="0"/>
      <p:bldP spid="19" grpId="0">
        <p:tmplLst>
          <p:tmpl>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0" grpId="0">
        <p:tmplLst>
          <p:tmpl>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80604-CA90-4824-BA71-7DD12488F4E8}"/>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648331E1-D418-47BC-B8D2-89EAF4B26D40}"/>
              </a:ext>
            </a:extLst>
          </p:cNvPr>
          <p:cNvSpPr>
            <a:spLocks noGrp="1"/>
          </p:cNvSpPr>
          <p:nvPr>
            <p:ph type="sldNum" sz="quarter" idx="10"/>
          </p:nvPr>
        </p:nvSpPr>
        <p:spPr/>
        <p:txBody>
          <a:bodyPr/>
          <a:lstStyle/>
          <a:p>
            <a:fld id="{A04BEB4F-8CE1-4F18-986F-6CE0A0BE9470}" type="slidenum">
              <a:rPr lang="de-DE" smtClean="0"/>
              <a:pPr/>
              <a:t>‹#›</a:t>
            </a:fld>
            <a:endParaRPr lang="de-DE"/>
          </a:p>
        </p:txBody>
      </p:sp>
    </p:spTree>
    <p:extLst>
      <p:ext uri="{BB962C8B-B14F-4D97-AF65-F5344CB8AC3E}">
        <p14:creationId xmlns:p14="http://schemas.microsoft.com/office/powerpoint/2010/main" val="346179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4954A8-B84C-457D-BB69-9D6B39AD76F3}"/>
              </a:ext>
            </a:extLst>
          </p:cNvPr>
          <p:cNvSpPr>
            <a:spLocks noGrp="1"/>
          </p:cNvSpPr>
          <p:nvPr>
            <p:ph type="sldNum" sz="quarter" idx="10"/>
          </p:nvPr>
        </p:nvSpPr>
        <p:spPr/>
        <p:txBody>
          <a:bodyPr/>
          <a:lstStyle/>
          <a:p>
            <a:fld id="{A04BEB4F-8CE1-4F18-986F-6CE0A0BE9470}" type="slidenum">
              <a:rPr lang="de-DE" smtClean="0"/>
              <a:pPr/>
              <a:t>‹#›</a:t>
            </a:fld>
            <a:endParaRPr lang="de-DE"/>
          </a:p>
        </p:txBody>
      </p:sp>
    </p:spTree>
    <p:extLst>
      <p:ext uri="{BB962C8B-B14F-4D97-AF65-F5344CB8AC3E}">
        <p14:creationId xmlns:p14="http://schemas.microsoft.com/office/powerpoint/2010/main" val="3590944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 CONCLUSION">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A909DB3-37A5-48AF-BE1A-924B9EB8FB7C}"/>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162EBB97-69F6-4196-B4E4-174B0DFEE6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10" name="Bildplatzhalter 9">
            <a:extLst>
              <a:ext uri="{FF2B5EF4-FFF2-40B4-BE49-F238E27FC236}">
                <a16:creationId xmlns:a16="http://schemas.microsoft.com/office/drawing/2014/main" id="{1889C30B-2AF6-4ED6-B1F5-7CDD03B7A298}"/>
              </a:ext>
            </a:extLst>
          </p:cNvPr>
          <p:cNvSpPr>
            <a:spLocks noGrp="1"/>
          </p:cNvSpPr>
          <p:nvPr>
            <p:ph type="pic" sz="quarter" idx="11"/>
          </p:nvPr>
        </p:nvSpPr>
        <p:spPr>
          <a:xfrm>
            <a:off x="0" y="0"/>
            <a:ext cx="12192000" cy="6858000"/>
          </a:xfrm>
          <a:custGeom>
            <a:avLst/>
            <a:gdLst/>
            <a:ahLst/>
            <a:cxnLst/>
            <a:rect l="l" t="t" r="r" b="b"/>
            <a:pathLst>
              <a:path w="12192000" h="6858000">
                <a:moveTo>
                  <a:pt x="12192000" y="6419420"/>
                </a:moveTo>
                <a:lnTo>
                  <a:pt x="12192000" y="6858000"/>
                </a:lnTo>
                <a:lnTo>
                  <a:pt x="11898071" y="6858000"/>
                </a:lnTo>
                <a:close/>
                <a:moveTo>
                  <a:pt x="10540367" y="4596486"/>
                </a:moveTo>
                <a:lnTo>
                  <a:pt x="10827251" y="4596486"/>
                </a:lnTo>
                <a:cubicBezTo>
                  <a:pt x="10859934" y="4596486"/>
                  <a:pt x="10901091" y="4618275"/>
                  <a:pt x="10919248" y="4644906"/>
                </a:cubicBezTo>
                <a:lnTo>
                  <a:pt x="11819847" y="5989752"/>
                </a:lnTo>
                <a:cubicBezTo>
                  <a:pt x="11836794" y="6015172"/>
                  <a:pt x="11836794" y="6057539"/>
                  <a:pt x="11819847" y="6082959"/>
                </a:cubicBezTo>
                <a:lnTo>
                  <a:pt x="11299646" y="6858000"/>
                </a:lnTo>
                <a:lnTo>
                  <a:pt x="10921262" y="6858000"/>
                </a:lnTo>
                <a:lnTo>
                  <a:pt x="11427651" y="6103537"/>
                </a:lnTo>
                <a:cubicBezTo>
                  <a:pt x="11453071" y="6066012"/>
                  <a:pt x="11453071" y="6006699"/>
                  <a:pt x="11427651" y="5969174"/>
                </a:cubicBezTo>
                <a:lnTo>
                  <a:pt x="10525841" y="4625538"/>
                </a:lnTo>
                <a:cubicBezTo>
                  <a:pt x="10518578" y="4614644"/>
                  <a:pt x="10517368" y="4607381"/>
                  <a:pt x="10519789" y="4603749"/>
                </a:cubicBezTo>
                <a:cubicBezTo>
                  <a:pt x="10520999" y="4600118"/>
                  <a:pt x="10528262" y="4596486"/>
                  <a:pt x="10540367" y="4596486"/>
                </a:cubicBezTo>
                <a:close/>
                <a:moveTo>
                  <a:pt x="2719933" y="363014"/>
                </a:moveTo>
                <a:lnTo>
                  <a:pt x="2719933" y="376799"/>
                </a:lnTo>
                <a:lnTo>
                  <a:pt x="2785484" y="376799"/>
                </a:lnTo>
                <a:lnTo>
                  <a:pt x="2785484" y="363014"/>
                </a:lnTo>
                <a:close/>
                <a:moveTo>
                  <a:pt x="4027010" y="345722"/>
                </a:moveTo>
                <a:lnTo>
                  <a:pt x="4027372" y="345722"/>
                </a:lnTo>
                <a:lnTo>
                  <a:pt x="4038255" y="380306"/>
                </a:lnTo>
                <a:lnTo>
                  <a:pt x="4016066" y="380306"/>
                </a:lnTo>
                <a:close/>
                <a:moveTo>
                  <a:pt x="2464909" y="345722"/>
                </a:moveTo>
                <a:lnTo>
                  <a:pt x="2465272" y="345722"/>
                </a:lnTo>
                <a:lnTo>
                  <a:pt x="2476155" y="380306"/>
                </a:lnTo>
                <a:lnTo>
                  <a:pt x="2453966" y="380306"/>
                </a:lnTo>
                <a:close/>
                <a:moveTo>
                  <a:pt x="2179159" y="345722"/>
                </a:moveTo>
                <a:lnTo>
                  <a:pt x="2179522" y="345722"/>
                </a:lnTo>
                <a:lnTo>
                  <a:pt x="2190405" y="380306"/>
                </a:lnTo>
                <a:lnTo>
                  <a:pt x="2168216" y="380306"/>
                </a:lnTo>
                <a:close/>
                <a:moveTo>
                  <a:pt x="4213068" y="338708"/>
                </a:moveTo>
                <a:lnTo>
                  <a:pt x="4224737" y="338708"/>
                </a:lnTo>
                <a:cubicBezTo>
                  <a:pt x="4231065" y="338708"/>
                  <a:pt x="4236023" y="340842"/>
                  <a:pt x="4239610" y="345111"/>
                </a:cubicBezTo>
                <a:cubicBezTo>
                  <a:pt x="4243198" y="349379"/>
                  <a:pt x="4244992" y="354916"/>
                  <a:pt x="4244992" y="361721"/>
                </a:cubicBezTo>
                <a:lnTo>
                  <a:pt x="4244992" y="376398"/>
                </a:lnTo>
                <a:cubicBezTo>
                  <a:pt x="4244992" y="383284"/>
                  <a:pt x="4243198" y="388861"/>
                  <a:pt x="4239610" y="393129"/>
                </a:cubicBezTo>
                <a:cubicBezTo>
                  <a:pt x="4236023" y="397398"/>
                  <a:pt x="4231065" y="399532"/>
                  <a:pt x="4224737" y="399532"/>
                </a:cubicBezTo>
                <a:lnTo>
                  <a:pt x="4213068" y="399532"/>
                </a:lnTo>
                <a:close/>
                <a:moveTo>
                  <a:pt x="4108293" y="338708"/>
                </a:moveTo>
                <a:lnTo>
                  <a:pt x="4123832" y="338708"/>
                </a:lnTo>
                <a:cubicBezTo>
                  <a:pt x="4128588" y="338708"/>
                  <a:pt x="4132185" y="339897"/>
                  <a:pt x="4134624" y="342275"/>
                </a:cubicBezTo>
                <a:cubicBezTo>
                  <a:pt x="4137062" y="344654"/>
                  <a:pt x="4138282" y="347858"/>
                  <a:pt x="4138282" y="351889"/>
                </a:cubicBezTo>
                <a:cubicBezTo>
                  <a:pt x="4138282" y="356000"/>
                  <a:pt x="4137062" y="359104"/>
                  <a:pt x="4134624" y="361200"/>
                </a:cubicBezTo>
                <a:cubicBezTo>
                  <a:pt x="4132185" y="363296"/>
                  <a:pt x="4128487" y="364344"/>
                  <a:pt x="4123529" y="364344"/>
                </a:cubicBezTo>
                <a:lnTo>
                  <a:pt x="4108293" y="364344"/>
                </a:lnTo>
                <a:close/>
                <a:moveTo>
                  <a:pt x="3774918" y="338708"/>
                </a:moveTo>
                <a:lnTo>
                  <a:pt x="3790457" y="338708"/>
                </a:lnTo>
                <a:cubicBezTo>
                  <a:pt x="3795213" y="338708"/>
                  <a:pt x="3798810" y="339897"/>
                  <a:pt x="3801249" y="342275"/>
                </a:cubicBezTo>
                <a:cubicBezTo>
                  <a:pt x="3803687" y="344654"/>
                  <a:pt x="3804907" y="347858"/>
                  <a:pt x="3804907" y="351889"/>
                </a:cubicBezTo>
                <a:cubicBezTo>
                  <a:pt x="3804907" y="356000"/>
                  <a:pt x="3803687" y="359104"/>
                  <a:pt x="3801249" y="361200"/>
                </a:cubicBezTo>
                <a:cubicBezTo>
                  <a:pt x="3798810" y="363296"/>
                  <a:pt x="3795112" y="364344"/>
                  <a:pt x="3790154" y="364344"/>
                </a:cubicBezTo>
                <a:lnTo>
                  <a:pt x="3774918" y="364344"/>
                </a:lnTo>
                <a:close/>
                <a:moveTo>
                  <a:pt x="2546193" y="338708"/>
                </a:moveTo>
                <a:lnTo>
                  <a:pt x="2557862" y="338708"/>
                </a:lnTo>
                <a:cubicBezTo>
                  <a:pt x="2564190" y="338708"/>
                  <a:pt x="2569148" y="340842"/>
                  <a:pt x="2572735" y="345111"/>
                </a:cubicBezTo>
                <a:cubicBezTo>
                  <a:pt x="2576323" y="349379"/>
                  <a:pt x="2578116" y="354916"/>
                  <a:pt x="2578116" y="361721"/>
                </a:cubicBezTo>
                <a:lnTo>
                  <a:pt x="2578116" y="376398"/>
                </a:lnTo>
                <a:cubicBezTo>
                  <a:pt x="2578116" y="383284"/>
                  <a:pt x="2576323" y="388861"/>
                  <a:pt x="2572735" y="393129"/>
                </a:cubicBezTo>
                <a:cubicBezTo>
                  <a:pt x="2569148" y="397398"/>
                  <a:pt x="2564190" y="399532"/>
                  <a:pt x="2557862" y="399532"/>
                </a:cubicBezTo>
                <a:lnTo>
                  <a:pt x="2546193" y="399532"/>
                </a:lnTo>
                <a:close/>
                <a:moveTo>
                  <a:pt x="3686347" y="337620"/>
                </a:moveTo>
                <a:cubicBezTo>
                  <a:pt x="3692352" y="337620"/>
                  <a:pt x="3697068" y="339821"/>
                  <a:pt x="3700495" y="344223"/>
                </a:cubicBezTo>
                <a:cubicBezTo>
                  <a:pt x="3703921" y="348625"/>
                  <a:pt x="3705634" y="354259"/>
                  <a:pt x="3705634" y="361124"/>
                </a:cubicBezTo>
                <a:lnTo>
                  <a:pt x="3705634" y="377116"/>
                </a:lnTo>
                <a:cubicBezTo>
                  <a:pt x="3705634" y="384103"/>
                  <a:pt x="3703941" y="389797"/>
                  <a:pt x="3700555" y="394199"/>
                </a:cubicBezTo>
                <a:cubicBezTo>
                  <a:pt x="3697169" y="398601"/>
                  <a:pt x="3692453" y="400802"/>
                  <a:pt x="3686407" y="400802"/>
                </a:cubicBezTo>
                <a:cubicBezTo>
                  <a:pt x="3680441" y="400802"/>
                  <a:pt x="3675786" y="398601"/>
                  <a:pt x="3672440" y="394199"/>
                </a:cubicBezTo>
                <a:cubicBezTo>
                  <a:pt x="3669095" y="389797"/>
                  <a:pt x="3667422" y="384103"/>
                  <a:pt x="3667422" y="377116"/>
                </a:cubicBezTo>
                <a:lnTo>
                  <a:pt x="3667422" y="361124"/>
                </a:lnTo>
                <a:cubicBezTo>
                  <a:pt x="3667422" y="354218"/>
                  <a:pt x="3669074" y="348575"/>
                  <a:pt x="3672380" y="344193"/>
                </a:cubicBezTo>
                <a:cubicBezTo>
                  <a:pt x="3675685" y="339811"/>
                  <a:pt x="3680341" y="337620"/>
                  <a:pt x="3686347" y="337620"/>
                </a:cubicBezTo>
                <a:close/>
                <a:moveTo>
                  <a:pt x="3038647" y="337620"/>
                </a:moveTo>
                <a:cubicBezTo>
                  <a:pt x="3044652" y="337620"/>
                  <a:pt x="3049368" y="339821"/>
                  <a:pt x="3052794" y="344223"/>
                </a:cubicBezTo>
                <a:cubicBezTo>
                  <a:pt x="3056221" y="348625"/>
                  <a:pt x="3057934" y="354259"/>
                  <a:pt x="3057934" y="361124"/>
                </a:cubicBezTo>
                <a:lnTo>
                  <a:pt x="3057934" y="377116"/>
                </a:lnTo>
                <a:cubicBezTo>
                  <a:pt x="3057934" y="384103"/>
                  <a:pt x="3056241" y="389797"/>
                  <a:pt x="3052855" y="394199"/>
                </a:cubicBezTo>
                <a:cubicBezTo>
                  <a:pt x="3049469" y="398601"/>
                  <a:pt x="3044753" y="400802"/>
                  <a:pt x="3038707" y="400802"/>
                </a:cubicBezTo>
                <a:cubicBezTo>
                  <a:pt x="3032741" y="400802"/>
                  <a:pt x="3028086" y="398601"/>
                  <a:pt x="3024740" y="394199"/>
                </a:cubicBezTo>
                <a:cubicBezTo>
                  <a:pt x="3021395" y="389797"/>
                  <a:pt x="3019722" y="384103"/>
                  <a:pt x="3019722" y="377116"/>
                </a:cubicBezTo>
                <a:lnTo>
                  <a:pt x="3019722" y="361124"/>
                </a:lnTo>
                <a:cubicBezTo>
                  <a:pt x="3019722" y="354218"/>
                  <a:pt x="3021375" y="348575"/>
                  <a:pt x="3024680" y="344193"/>
                </a:cubicBezTo>
                <a:cubicBezTo>
                  <a:pt x="3027985" y="339811"/>
                  <a:pt x="3032641" y="337620"/>
                  <a:pt x="3038647" y="337620"/>
                </a:cubicBezTo>
                <a:close/>
                <a:moveTo>
                  <a:pt x="4195413" y="325104"/>
                </a:moveTo>
                <a:lnTo>
                  <a:pt x="4195413" y="413136"/>
                </a:lnTo>
                <a:lnTo>
                  <a:pt x="4225644" y="413136"/>
                </a:lnTo>
                <a:cubicBezTo>
                  <a:pt x="4236406" y="413136"/>
                  <a:pt x="4245273" y="409720"/>
                  <a:pt x="4252247" y="402888"/>
                </a:cubicBezTo>
                <a:cubicBezTo>
                  <a:pt x="4259220" y="396056"/>
                  <a:pt x="4262707" y="387239"/>
                  <a:pt x="4262707" y="376436"/>
                </a:cubicBezTo>
                <a:lnTo>
                  <a:pt x="4262707" y="361865"/>
                </a:lnTo>
                <a:cubicBezTo>
                  <a:pt x="4262707" y="351103"/>
                  <a:pt x="4259220" y="342285"/>
                  <a:pt x="4252247" y="335413"/>
                </a:cubicBezTo>
                <a:cubicBezTo>
                  <a:pt x="4245273" y="328540"/>
                  <a:pt x="4236406" y="325104"/>
                  <a:pt x="4225644" y="325104"/>
                </a:cubicBezTo>
                <a:close/>
                <a:moveTo>
                  <a:pt x="4090638" y="325104"/>
                </a:moveTo>
                <a:lnTo>
                  <a:pt x="4090638" y="413136"/>
                </a:lnTo>
                <a:lnTo>
                  <a:pt x="4108293" y="413136"/>
                </a:lnTo>
                <a:lnTo>
                  <a:pt x="4108293" y="377948"/>
                </a:lnTo>
                <a:lnTo>
                  <a:pt x="4125101" y="377948"/>
                </a:lnTo>
                <a:cubicBezTo>
                  <a:pt x="4129454" y="377948"/>
                  <a:pt x="4132830" y="379167"/>
                  <a:pt x="4135228" y="381605"/>
                </a:cubicBezTo>
                <a:cubicBezTo>
                  <a:pt x="4137627" y="384044"/>
                  <a:pt x="4138826" y="387460"/>
                  <a:pt x="4138826" y="391854"/>
                </a:cubicBezTo>
                <a:lnTo>
                  <a:pt x="4138826" y="398081"/>
                </a:lnTo>
                <a:cubicBezTo>
                  <a:pt x="4138826" y="400782"/>
                  <a:pt x="4139068" y="403644"/>
                  <a:pt x="4139551" y="406667"/>
                </a:cubicBezTo>
                <a:cubicBezTo>
                  <a:pt x="4140035" y="409690"/>
                  <a:pt x="4141083" y="411846"/>
                  <a:pt x="4142695" y="413136"/>
                </a:cubicBezTo>
                <a:lnTo>
                  <a:pt x="4160894" y="413136"/>
                </a:lnTo>
                <a:lnTo>
                  <a:pt x="4160894" y="411866"/>
                </a:lnTo>
                <a:cubicBezTo>
                  <a:pt x="4159282" y="410577"/>
                  <a:pt x="4158143" y="408591"/>
                  <a:pt x="4157478" y="405911"/>
                </a:cubicBezTo>
                <a:cubicBezTo>
                  <a:pt x="4156813" y="403231"/>
                  <a:pt x="4156481" y="400661"/>
                  <a:pt x="4156481" y="398202"/>
                </a:cubicBezTo>
                <a:lnTo>
                  <a:pt x="4156481" y="391733"/>
                </a:lnTo>
                <a:cubicBezTo>
                  <a:pt x="4156481" y="386452"/>
                  <a:pt x="4155342" y="382019"/>
                  <a:pt x="4153065" y="378431"/>
                </a:cubicBezTo>
                <a:cubicBezTo>
                  <a:pt x="4150787" y="374844"/>
                  <a:pt x="4147049" y="372284"/>
                  <a:pt x="4141849" y="370753"/>
                </a:cubicBezTo>
                <a:cubicBezTo>
                  <a:pt x="4146444" y="368737"/>
                  <a:pt x="4149930" y="366097"/>
                  <a:pt x="4152309" y="362832"/>
                </a:cubicBezTo>
                <a:cubicBezTo>
                  <a:pt x="4154687" y="359567"/>
                  <a:pt x="4155876" y="355657"/>
                  <a:pt x="4155876" y="351103"/>
                </a:cubicBezTo>
                <a:cubicBezTo>
                  <a:pt x="4155876" y="342920"/>
                  <a:pt x="4153044" y="336542"/>
                  <a:pt x="4147381" y="331967"/>
                </a:cubicBezTo>
                <a:cubicBezTo>
                  <a:pt x="4141718" y="327392"/>
                  <a:pt x="4133868" y="325104"/>
                  <a:pt x="4123832" y="325104"/>
                </a:cubicBezTo>
                <a:close/>
                <a:moveTo>
                  <a:pt x="4018182" y="325104"/>
                </a:moveTo>
                <a:lnTo>
                  <a:pt x="3987891" y="413136"/>
                </a:lnTo>
                <a:lnTo>
                  <a:pt x="4005727" y="413136"/>
                </a:lnTo>
                <a:lnTo>
                  <a:pt x="4011713" y="394151"/>
                </a:lnTo>
                <a:lnTo>
                  <a:pt x="4042609" y="394151"/>
                </a:lnTo>
                <a:lnTo>
                  <a:pt x="4048594" y="413136"/>
                </a:lnTo>
                <a:lnTo>
                  <a:pt x="4066430" y="413136"/>
                </a:lnTo>
                <a:lnTo>
                  <a:pt x="4036260" y="325104"/>
                </a:lnTo>
                <a:close/>
                <a:moveTo>
                  <a:pt x="3855267" y="325104"/>
                </a:moveTo>
                <a:lnTo>
                  <a:pt x="3875884" y="413136"/>
                </a:lnTo>
                <a:lnTo>
                  <a:pt x="3892269" y="413136"/>
                </a:lnTo>
                <a:lnTo>
                  <a:pt x="3908412" y="355033"/>
                </a:lnTo>
                <a:lnTo>
                  <a:pt x="3908775" y="355033"/>
                </a:lnTo>
                <a:lnTo>
                  <a:pt x="3924918" y="413136"/>
                </a:lnTo>
                <a:lnTo>
                  <a:pt x="3941303" y="413136"/>
                </a:lnTo>
                <a:lnTo>
                  <a:pt x="3961860" y="325104"/>
                </a:lnTo>
                <a:lnTo>
                  <a:pt x="3944628" y="325104"/>
                </a:lnTo>
                <a:lnTo>
                  <a:pt x="3932053" y="385445"/>
                </a:lnTo>
                <a:lnTo>
                  <a:pt x="3931690" y="385445"/>
                </a:lnTo>
                <a:lnTo>
                  <a:pt x="3915063" y="325104"/>
                </a:lnTo>
                <a:lnTo>
                  <a:pt x="3902064" y="325104"/>
                </a:lnTo>
                <a:lnTo>
                  <a:pt x="3885557" y="385445"/>
                </a:lnTo>
                <a:lnTo>
                  <a:pt x="3885195" y="385384"/>
                </a:lnTo>
                <a:lnTo>
                  <a:pt x="3872558" y="325104"/>
                </a:lnTo>
                <a:close/>
                <a:moveTo>
                  <a:pt x="3757263" y="325104"/>
                </a:moveTo>
                <a:lnTo>
                  <a:pt x="3757263" y="413136"/>
                </a:lnTo>
                <a:lnTo>
                  <a:pt x="3774918" y="413136"/>
                </a:lnTo>
                <a:lnTo>
                  <a:pt x="3774918" y="377948"/>
                </a:lnTo>
                <a:lnTo>
                  <a:pt x="3791726" y="377948"/>
                </a:lnTo>
                <a:cubicBezTo>
                  <a:pt x="3796079" y="377948"/>
                  <a:pt x="3799455" y="379167"/>
                  <a:pt x="3801853" y="381605"/>
                </a:cubicBezTo>
                <a:cubicBezTo>
                  <a:pt x="3804252" y="384044"/>
                  <a:pt x="3805451" y="387460"/>
                  <a:pt x="3805451" y="391854"/>
                </a:cubicBezTo>
                <a:lnTo>
                  <a:pt x="3805451" y="398081"/>
                </a:lnTo>
                <a:cubicBezTo>
                  <a:pt x="3805451" y="400782"/>
                  <a:pt x="3805693" y="403644"/>
                  <a:pt x="3806176" y="406667"/>
                </a:cubicBezTo>
                <a:cubicBezTo>
                  <a:pt x="3806660" y="409690"/>
                  <a:pt x="3807708" y="411846"/>
                  <a:pt x="3809320" y="413136"/>
                </a:cubicBezTo>
                <a:lnTo>
                  <a:pt x="3827519" y="413136"/>
                </a:lnTo>
                <a:lnTo>
                  <a:pt x="3827519" y="411866"/>
                </a:lnTo>
                <a:cubicBezTo>
                  <a:pt x="3825907" y="410577"/>
                  <a:pt x="3824768" y="408591"/>
                  <a:pt x="3824103" y="405911"/>
                </a:cubicBezTo>
                <a:cubicBezTo>
                  <a:pt x="3823438" y="403231"/>
                  <a:pt x="3823106" y="400661"/>
                  <a:pt x="3823106" y="398202"/>
                </a:cubicBezTo>
                <a:lnTo>
                  <a:pt x="3823106" y="391733"/>
                </a:lnTo>
                <a:cubicBezTo>
                  <a:pt x="3823106" y="386452"/>
                  <a:pt x="3821967" y="382019"/>
                  <a:pt x="3819690" y="378431"/>
                </a:cubicBezTo>
                <a:cubicBezTo>
                  <a:pt x="3817412" y="374844"/>
                  <a:pt x="3813674" y="372284"/>
                  <a:pt x="3808474" y="370753"/>
                </a:cubicBezTo>
                <a:cubicBezTo>
                  <a:pt x="3813069" y="368737"/>
                  <a:pt x="3816556" y="366097"/>
                  <a:pt x="3818934" y="362832"/>
                </a:cubicBezTo>
                <a:cubicBezTo>
                  <a:pt x="3821312" y="359567"/>
                  <a:pt x="3822501" y="355657"/>
                  <a:pt x="3822501" y="351103"/>
                </a:cubicBezTo>
                <a:cubicBezTo>
                  <a:pt x="3822501" y="342920"/>
                  <a:pt x="3819670" y="336542"/>
                  <a:pt x="3814006" y="331967"/>
                </a:cubicBezTo>
                <a:cubicBezTo>
                  <a:pt x="3808343" y="327392"/>
                  <a:pt x="3800493" y="325104"/>
                  <a:pt x="3790457" y="325104"/>
                </a:cubicBezTo>
                <a:close/>
                <a:moveTo>
                  <a:pt x="3557238" y="325104"/>
                </a:moveTo>
                <a:lnTo>
                  <a:pt x="3557238" y="413136"/>
                </a:lnTo>
                <a:lnTo>
                  <a:pt x="3574893" y="413136"/>
                </a:lnTo>
                <a:lnTo>
                  <a:pt x="3574893" y="376557"/>
                </a:lnTo>
                <a:lnTo>
                  <a:pt x="3611774" y="376557"/>
                </a:lnTo>
                <a:lnTo>
                  <a:pt x="3611774" y="362953"/>
                </a:lnTo>
                <a:lnTo>
                  <a:pt x="3574893" y="362953"/>
                </a:lnTo>
                <a:lnTo>
                  <a:pt x="3574893" y="338708"/>
                </a:lnTo>
                <a:lnTo>
                  <a:pt x="3617941" y="338708"/>
                </a:lnTo>
                <a:lnTo>
                  <a:pt x="3617941" y="325104"/>
                </a:lnTo>
                <a:close/>
                <a:moveTo>
                  <a:pt x="3261963" y="325104"/>
                </a:moveTo>
                <a:lnTo>
                  <a:pt x="3261963" y="413136"/>
                </a:lnTo>
                <a:lnTo>
                  <a:pt x="3279618" y="413136"/>
                </a:lnTo>
                <a:lnTo>
                  <a:pt x="3279618" y="353037"/>
                </a:lnTo>
                <a:lnTo>
                  <a:pt x="3279981" y="352977"/>
                </a:lnTo>
                <a:lnTo>
                  <a:pt x="3315532" y="413136"/>
                </a:lnTo>
                <a:lnTo>
                  <a:pt x="3333126" y="413136"/>
                </a:lnTo>
                <a:lnTo>
                  <a:pt x="3333126" y="325104"/>
                </a:lnTo>
                <a:lnTo>
                  <a:pt x="3315532" y="325104"/>
                </a:lnTo>
                <a:lnTo>
                  <a:pt x="3315532" y="385142"/>
                </a:lnTo>
                <a:lnTo>
                  <a:pt x="3315169" y="385203"/>
                </a:lnTo>
                <a:lnTo>
                  <a:pt x="3279618" y="325104"/>
                </a:lnTo>
                <a:close/>
                <a:moveTo>
                  <a:pt x="3205901" y="325104"/>
                </a:moveTo>
                <a:lnTo>
                  <a:pt x="3205901" y="413136"/>
                </a:lnTo>
                <a:lnTo>
                  <a:pt x="3223556" y="413136"/>
                </a:lnTo>
                <a:lnTo>
                  <a:pt x="3223556" y="325104"/>
                </a:lnTo>
                <a:close/>
                <a:moveTo>
                  <a:pt x="3101764" y="325104"/>
                </a:moveTo>
                <a:lnTo>
                  <a:pt x="3131631" y="413136"/>
                </a:lnTo>
                <a:lnTo>
                  <a:pt x="3149770" y="413136"/>
                </a:lnTo>
                <a:lnTo>
                  <a:pt x="3179698" y="325104"/>
                </a:lnTo>
                <a:lnTo>
                  <a:pt x="3161076" y="325104"/>
                </a:lnTo>
                <a:lnTo>
                  <a:pt x="3141910" y="389859"/>
                </a:lnTo>
                <a:lnTo>
                  <a:pt x="3140882" y="394514"/>
                </a:lnTo>
                <a:lnTo>
                  <a:pt x="3140519" y="394514"/>
                </a:lnTo>
                <a:lnTo>
                  <a:pt x="3139431" y="389738"/>
                </a:lnTo>
                <a:lnTo>
                  <a:pt x="3120386" y="325104"/>
                </a:lnTo>
                <a:close/>
                <a:moveTo>
                  <a:pt x="2880963" y="325104"/>
                </a:moveTo>
                <a:lnTo>
                  <a:pt x="2880963" y="413136"/>
                </a:lnTo>
                <a:lnTo>
                  <a:pt x="2898618" y="413136"/>
                </a:lnTo>
                <a:lnTo>
                  <a:pt x="2898618" y="386896"/>
                </a:lnTo>
                <a:lnTo>
                  <a:pt x="2896925" y="348261"/>
                </a:lnTo>
                <a:lnTo>
                  <a:pt x="2897288" y="348201"/>
                </a:lnTo>
                <a:lnTo>
                  <a:pt x="2920747" y="413136"/>
                </a:lnTo>
                <a:lnTo>
                  <a:pt x="2932597" y="413136"/>
                </a:lnTo>
                <a:lnTo>
                  <a:pt x="2956177" y="347959"/>
                </a:lnTo>
                <a:lnTo>
                  <a:pt x="2956540" y="348019"/>
                </a:lnTo>
                <a:lnTo>
                  <a:pt x="2954847" y="386896"/>
                </a:lnTo>
                <a:lnTo>
                  <a:pt x="2954847" y="413136"/>
                </a:lnTo>
                <a:lnTo>
                  <a:pt x="2972502" y="413136"/>
                </a:lnTo>
                <a:lnTo>
                  <a:pt x="2972502" y="325104"/>
                </a:lnTo>
                <a:lnTo>
                  <a:pt x="2949405" y="325104"/>
                </a:lnTo>
                <a:lnTo>
                  <a:pt x="2926793" y="389979"/>
                </a:lnTo>
                <a:lnTo>
                  <a:pt x="2926430" y="389979"/>
                </a:lnTo>
                <a:lnTo>
                  <a:pt x="2903999" y="325104"/>
                </a:lnTo>
                <a:close/>
                <a:moveTo>
                  <a:pt x="2528538" y="325104"/>
                </a:moveTo>
                <a:lnTo>
                  <a:pt x="2528538" y="413136"/>
                </a:lnTo>
                <a:lnTo>
                  <a:pt x="2558769" y="413136"/>
                </a:lnTo>
                <a:cubicBezTo>
                  <a:pt x="2569531" y="413136"/>
                  <a:pt x="2578399" y="409720"/>
                  <a:pt x="2585372" y="402888"/>
                </a:cubicBezTo>
                <a:cubicBezTo>
                  <a:pt x="2592345" y="396056"/>
                  <a:pt x="2595832" y="387239"/>
                  <a:pt x="2595832" y="376436"/>
                </a:cubicBezTo>
                <a:lnTo>
                  <a:pt x="2595832" y="361865"/>
                </a:lnTo>
                <a:cubicBezTo>
                  <a:pt x="2595832" y="351103"/>
                  <a:pt x="2592345" y="342285"/>
                  <a:pt x="2585372" y="335413"/>
                </a:cubicBezTo>
                <a:cubicBezTo>
                  <a:pt x="2578399" y="328540"/>
                  <a:pt x="2569531" y="325104"/>
                  <a:pt x="2558769" y="325104"/>
                </a:cubicBezTo>
                <a:close/>
                <a:moveTo>
                  <a:pt x="2456082" y="325104"/>
                </a:moveTo>
                <a:lnTo>
                  <a:pt x="2425791" y="413136"/>
                </a:lnTo>
                <a:lnTo>
                  <a:pt x="2443627" y="413136"/>
                </a:lnTo>
                <a:lnTo>
                  <a:pt x="2449613" y="394151"/>
                </a:lnTo>
                <a:lnTo>
                  <a:pt x="2480508" y="394151"/>
                </a:lnTo>
                <a:lnTo>
                  <a:pt x="2486494" y="413136"/>
                </a:lnTo>
                <a:lnTo>
                  <a:pt x="2504330" y="413136"/>
                </a:lnTo>
                <a:lnTo>
                  <a:pt x="2474160" y="325104"/>
                </a:lnTo>
                <a:close/>
                <a:moveTo>
                  <a:pt x="2347563" y="325104"/>
                </a:moveTo>
                <a:lnTo>
                  <a:pt x="2347563" y="413136"/>
                </a:lnTo>
                <a:lnTo>
                  <a:pt x="2407843" y="413136"/>
                </a:lnTo>
                <a:lnTo>
                  <a:pt x="2407843" y="399532"/>
                </a:lnTo>
                <a:lnTo>
                  <a:pt x="2365218" y="399532"/>
                </a:lnTo>
                <a:lnTo>
                  <a:pt x="2365218" y="374441"/>
                </a:lnTo>
                <a:lnTo>
                  <a:pt x="2401676" y="374441"/>
                </a:lnTo>
                <a:lnTo>
                  <a:pt x="2401676" y="360837"/>
                </a:lnTo>
                <a:lnTo>
                  <a:pt x="2365218" y="360837"/>
                </a:lnTo>
                <a:lnTo>
                  <a:pt x="2365218" y="338708"/>
                </a:lnTo>
                <a:lnTo>
                  <a:pt x="2407722" y="338708"/>
                </a:lnTo>
                <a:lnTo>
                  <a:pt x="2407722" y="325104"/>
                </a:lnTo>
                <a:close/>
                <a:moveTo>
                  <a:pt x="2242788" y="325104"/>
                </a:moveTo>
                <a:lnTo>
                  <a:pt x="2242788" y="413136"/>
                </a:lnTo>
                <a:lnTo>
                  <a:pt x="2260443" y="413136"/>
                </a:lnTo>
                <a:lnTo>
                  <a:pt x="2260443" y="376557"/>
                </a:lnTo>
                <a:lnTo>
                  <a:pt x="2296357" y="376557"/>
                </a:lnTo>
                <a:lnTo>
                  <a:pt x="2296357" y="413136"/>
                </a:lnTo>
                <a:lnTo>
                  <a:pt x="2313951" y="413136"/>
                </a:lnTo>
                <a:lnTo>
                  <a:pt x="2313951" y="325104"/>
                </a:lnTo>
                <a:lnTo>
                  <a:pt x="2296357" y="325104"/>
                </a:lnTo>
                <a:lnTo>
                  <a:pt x="2296357" y="362953"/>
                </a:lnTo>
                <a:lnTo>
                  <a:pt x="2260443" y="362953"/>
                </a:lnTo>
                <a:lnTo>
                  <a:pt x="2260443" y="325104"/>
                </a:lnTo>
                <a:close/>
                <a:moveTo>
                  <a:pt x="2170332" y="325104"/>
                </a:moveTo>
                <a:lnTo>
                  <a:pt x="2140041" y="413136"/>
                </a:lnTo>
                <a:lnTo>
                  <a:pt x="2157877" y="413136"/>
                </a:lnTo>
                <a:lnTo>
                  <a:pt x="2163863" y="394151"/>
                </a:lnTo>
                <a:lnTo>
                  <a:pt x="2194758" y="394151"/>
                </a:lnTo>
                <a:lnTo>
                  <a:pt x="2200744" y="413136"/>
                </a:lnTo>
                <a:lnTo>
                  <a:pt x="2218580" y="413136"/>
                </a:lnTo>
                <a:lnTo>
                  <a:pt x="2188410" y="325104"/>
                </a:lnTo>
                <a:close/>
                <a:moveTo>
                  <a:pt x="1842738" y="325104"/>
                </a:moveTo>
                <a:lnTo>
                  <a:pt x="1842738" y="413136"/>
                </a:lnTo>
                <a:lnTo>
                  <a:pt x="1860393" y="413136"/>
                </a:lnTo>
                <a:lnTo>
                  <a:pt x="1860393" y="353037"/>
                </a:lnTo>
                <a:lnTo>
                  <a:pt x="1860755" y="352977"/>
                </a:lnTo>
                <a:lnTo>
                  <a:pt x="1896307" y="413136"/>
                </a:lnTo>
                <a:lnTo>
                  <a:pt x="1913901" y="413136"/>
                </a:lnTo>
                <a:lnTo>
                  <a:pt x="1913901" y="325104"/>
                </a:lnTo>
                <a:lnTo>
                  <a:pt x="1896307" y="325104"/>
                </a:lnTo>
                <a:lnTo>
                  <a:pt x="1896307" y="385142"/>
                </a:lnTo>
                <a:lnTo>
                  <a:pt x="1895944" y="385203"/>
                </a:lnTo>
                <a:lnTo>
                  <a:pt x="1860393" y="325104"/>
                </a:lnTo>
                <a:close/>
                <a:moveTo>
                  <a:pt x="1786676" y="325104"/>
                </a:moveTo>
                <a:lnTo>
                  <a:pt x="1786676" y="413136"/>
                </a:lnTo>
                <a:lnTo>
                  <a:pt x="1804331" y="413136"/>
                </a:lnTo>
                <a:lnTo>
                  <a:pt x="1804331" y="325104"/>
                </a:lnTo>
                <a:close/>
                <a:moveTo>
                  <a:pt x="1690338" y="325104"/>
                </a:moveTo>
                <a:lnTo>
                  <a:pt x="1690338" y="413136"/>
                </a:lnTo>
                <a:lnTo>
                  <a:pt x="1707993" y="413136"/>
                </a:lnTo>
                <a:lnTo>
                  <a:pt x="1707993" y="376376"/>
                </a:lnTo>
                <a:lnTo>
                  <a:pt x="1717787" y="376376"/>
                </a:lnTo>
                <a:lnTo>
                  <a:pt x="1741428" y="413136"/>
                </a:lnTo>
                <a:lnTo>
                  <a:pt x="1762952" y="413136"/>
                </a:lnTo>
                <a:lnTo>
                  <a:pt x="1730968" y="366097"/>
                </a:lnTo>
                <a:lnTo>
                  <a:pt x="1760594" y="325104"/>
                </a:lnTo>
                <a:lnTo>
                  <a:pt x="1739009" y="325104"/>
                </a:lnTo>
                <a:lnTo>
                  <a:pt x="1715671" y="361079"/>
                </a:lnTo>
                <a:lnTo>
                  <a:pt x="1707993" y="361079"/>
                </a:lnTo>
                <a:lnTo>
                  <a:pt x="1707993" y="325104"/>
                </a:lnTo>
                <a:close/>
                <a:moveTo>
                  <a:pt x="1585563" y="325104"/>
                </a:moveTo>
                <a:lnTo>
                  <a:pt x="1585563" y="413136"/>
                </a:lnTo>
                <a:lnTo>
                  <a:pt x="1603218" y="413136"/>
                </a:lnTo>
                <a:lnTo>
                  <a:pt x="1603218" y="353037"/>
                </a:lnTo>
                <a:lnTo>
                  <a:pt x="1603580" y="352977"/>
                </a:lnTo>
                <a:lnTo>
                  <a:pt x="1639132" y="413136"/>
                </a:lnTo>
                <a:lnTo>
                  <a:pt x="1656726" y="413136"/>
                </a:lnTo>
                <a:lnTo>
                  <a:pt x="1656726" y="325104"/>
                </a:lnTo>
                <a:lnTo>
                  <a:pt x="1639132" y="325104"/>
                </a:lnTo>
                <a:lnTo>
                  <a:pt x="1639132" y="385142"/>
                </a:lnTo>
                <a:lnTo>
                  <a:pt x="1638769" y="385203"/>
                </a:lnTo>
                <a:lnTo>
                  <a:pt x="1603218" y="325104"/>
                </a:lnTo>
                <a:close/>
                <a:moveTo>
                  <a:pt x="1529502" y="325104"/>
                </a:moveTo>
                <a:lnTo>
                  <a:pt x="1529502" y="413136"/>
                </a:lnTo>
                <a:lnTo>
                  <a:pt x="1547156" y="413136"/>
                </a:lnTo>
                <a:lnTo>
                  <a:pt x="1547156" y="325104"/>
                </a:lnTo>
                <a:close/>
                <a:moveTo>
                  <a:pt x="1423638" y="325104"/>
                </a:moveTo>
                <a:lnTo>
                  <a:pt x="1423638" y="413136"/>
                </a:lnTo>
                <a:lnTo>
                  <a:pt x="1441293" y="413136"/>
                </a:lnTo>
                <a:lnTo>
                  <a:pt x="1441293" y="376557"/>
                </a:lnTo>
                <a:lnTo>
                  <a:pt x="1477207" y="376557"/>
                </a:lnTo>
                <a:lnTo>
                  <a:pt x="1477207" y="413136"/>
                </a:lnTo>
                <a:lnTo>
                  <a:pt x="1494801" y="413136"/>
                </a:lnTo>
                <a:lnTo>
                  <a:pt x="1494801" y="325104"/>
                </a:lnTo>
                <a:lnTo>
                  <a:pt x="1477207" y="325104"/>
                </a:lnTo>
                <a:lnTo>
                  <a:pt x="1477207" y="362953"/>
                </a:lnTo>
                <a:lnTo>
                  <a:pt x="1441293" y="362953"/>
                </a:lnTo>
                <a:lnTo>
                  <a:pt x="1441293" y="325104"/>
                </a:lnTo>
                <a:close/>
                <a:moveTo>
                  <a:pt x="1331383" y="325104"/>
                </a:moveTo>
                <a:lnTo>
                  <a:pt x="1331383" y="338708"/>
                </a:lnTo>
                <a:lnTo>
                  <a:pt x="1356172" y="338708"/>
                </a:lnTo>
                <a:lnTo>
                  <a:pt x="1356172" y="413136"/>
                </a:lnTo>
                <a:lnTo>
                  <a:pt x="1373827" y="413136"/>
                </a:lnTo>
                <a:lnTo>
                  <a:pt x="1373827" y="338708"/>
                </a:lnTo>
                <a:lnTo>
                  <a:pt x="1398737" y="338708"/>
                </a:lnTo>
                <a:lnTo>
                  <a:pt x="1398737" y="325104"/>
                </a:lnTo>
                <a:close/>
                <a:moveTo>
                  <a:pt x="3686347" y="323835"/>
                </a:moveTo>
                <a:cubicBezTo>
                  <a:pt x="3675504" y="323835"/>
                  <a:pt x="3666707" y="327372"/>
                  <a:pt x="3659955" y="334446"/>
                </a:cubicBezTo>
                <a:cubicBezTo>
                  <a:pt x="3653204" y="341520"/>
                  <a:pt x="3649828" y="350438"/>
                  <a:pt x="3649828" y="361200"/>
                </a:cubicBezTo>
                <a:lnTo>
                  <a:pt x="3649828" y="377041"/>
                </a:lnTo>
                <a:cubicBezTo>
                  <a:pt x="3649828" y="387843"/>
                  <a:pt x="3653214" y="396771"/>
                  <a:pt x="3659985" y="403825"/>
                </a:cubicBezTo>
                <a:cubicBezTo>
                  <a:pt x="3666757" y="410879"/>
                  <a:pt x="3675564" y="414406"/>
                  <a:pt x="3686407" y="414406"/>
                </a:cubicBezTo>
                <a:cubicBezTo>
                  <a:pt x="3697331" y="414406"/>
                  <a:pt x="3706208" y="410879"/>
                  <a:pt x="3713040" y="403825"/>
                </a:cubicBezTo>
                <a:cubicBezTo>
                  <a:pt x="3719872" y="396771"/>
                  <a:pt x="3723288" y="387843"/>
                  <a:pt x="3723288" y="377041"/>
                </a:cubicBezTo>
                <a:lnTo>
                  <a:pt x="3723288" y="361200"/>
                </a:lnTo>
                <a:cubicBezTo>
                  <a:pt x="3723288" y="350438"/>
                  <a:pt x="3719862" y="341520"/>
                  <a:pt x="3713010" y="334446"/>
                </a:cubicBezTo>
                <a:cubicBezTo>
                  <a:pt x="3706158" y="327372"/>
                  <a:pt x="3697270" y="323835"/>
                  <a:pt x="3686347" y="323835"/>
                </a:cubicBezTo>
                <a:close/>
                <a:moveTo>
                  <a:pt x="3399629" y="323835"/>
                </a:moveTo>
                <a:cubicBezTo>
                  <a:pt x="3389310" y="323835"/>
                  <a:pt x="3380876" y="327190"/>
                  <a:pt x="3374326" y="333901"/>
                </a:cubicBezTo>
                <a:cubicBezTo>
                  <a:pt x="3367776" y="340613"/>
                  <a:pt x="3364501" y="349289"/>
                  <a:pt x="3364501" y="359930"/>
                </a:cubicBezTo>
                <a:lnTo>
                  <a:pt x="3364501" y="378310"/>
                </a:lnTo>
                <a:cubicBezTo>
                  <a:pt x="3364501" y="388992"/>
                  <a:pt x="3367907" y="397678"/>
                  <a:pt x="3374719" y="404369"/>
                </a:cubicBezTo>
                <a:cubicBezTo>
                  <a:pt x="3381531" y="411060"/>
                  <a:pt x="3390318" y="414406"/>
                  <a:pt x="3401080" y="414406"/>
                </a:cubicBezTo>
                <a:cubicBezTo>
                  <a:pt x="3409545" y="414406"/>
                  <a:pt x="3416548" y="413056"/>
                  <a:pt x="3422090" y="410355"/>
                </a:cubicBezTo>
                <a:cubicBezTo>
                  <a:pt x="3427633" y="407654"/>
                  <a:pt x="3431714" y="404571"/>
                  <a:pt x="3434334" y="401104"/>
                </a:cubicBezTo>
                <a:lnTo>
                  <a:pt x="3434334" y="367911"/>
                </a:lnTo>
                <a:lnTo>
                  <a:pt x="3401080" y="367911"/>
                </a:lnTo>
                <a:lnTo>
                  <a:pt x="3401080" y="380124"/>
                </a:lnTo>
                <a:lnTo>
                  <a:pt x="3416679" y="380124"/>
                </a:lnTo>
                <a:lnTo>
                  <a:pt x="3416679" y="396401"/>
                </a:lnTo>
                <a:cubicBezTo>
                  <a:pt x="3415389" y="397647"/>
                  <a:pt x="3413495" y="398692"/>
                  <a:pt x="3410996" y="399536"/>
                </a:cubicBezTo>
                <a:cubicBezTo>
                  <a:pt x="3408497" y="400380"/>
                  <a:pt x="3405192" y="400802"/>
                  <a:pt x="3401080" y="400802"/>
                </a:cubicBezTo>
                <a:cubicBezTo>
                  <a:pt x="3395276" y="400802"/>
                  <a:pt x="3390661" y="398718"/>
                  <a:pt x="3387235" y="394550"/>
                </a:cubicBezTo>
                <a:cubicBezTo>
                  <a:pt x="3383808" y="390383"/>
                  <a:pt x="3382095" y="384956"/>
                  <a:pt x="3382095" y="378272"/>
                </a:cubicBezTo>
                <a:lnTo>
                  <a:pt x="3382095" y="359787"/>
                </a:lnTo>
                <a:cubicBezTo>
                  <a:pt x="3382095" y="353224"/>
                  <a:pt x="3383748" y="347858"/>
                  <a:pt x="3387053" y="343690"/>
                </a:cubicBezTo>
                <a:cubicBezTo>
                  <a:pt x="3390358" y="339522"/>
                  <a:pt x="3394712" y="337438"/>
                  <a:pt x="3400113" y="337438"/>
                </a:cubicBezTo>
                <a:cubicBezTo>
                  <a:pt x="3405232" y="337438"/>
                  <a:pt x="3409122" y="338799"/>
                  <a:pt x="3411782" y="341520"/>
                </a:cubicBezTo>
                <a:cubicBezTo>
                  <a:pt x="3414442" y="344240"/>
                  <a:pt x="3415934" y="347939"/>
                  <a:pt x="3416256" y="352614"/>
                </a:cubicBezTo>
                <a:lnTo>
                  <a:pt x="3432883" y="352614"/>
                </a:lnTo>
                <a:lnTo>
                  <a:pt x="3433004" y="352251"/>
                </a:lnTo>
                <a:cubicBezTo>
                  <a:pt x="3432883" y="343747"/>
                  <a:pt x="3429971" y="336884"/>
                  <a:pt x="3424267" y="331664"/>
                </a:cubicBezTo>
                <a:cubicBezTo>
                  <a:pt x="3418564" y="326445"/>
                  <a:pt x="3410351" y="323835"/>
                  <a:pt x="3399629" y="323835"/>
                </a:cubicBezTo>
                <a:close/>
                <a:moveTo>
                  <a:pt x="3038647" y="323835"/>
                </a:moveTo>
                <a:cubicBezTo>
                  <a:pt x="3027804" y="323835"/>
                  <a:pt x="3019007" y="327372"/>
                  <a:pt x="3012255" y="334446"/>
                </a:cubicBezTo>
                <a:cubicBezTo>
                  <a:pt x="3005503" y="341520"/>
                  <a:pt x="3002128" y="350438"/>
                  <a:pt x="3002128" y="361200"/>
                </a:cubicBezTo>
                <a:lnTo>
                  <a:pt x="3002128" y="377041"/>
                </a:lnTo>
                <a:cubicBezTo>
                  <a:pt x="3002128" y="387843"/>
                  <a:pt x="3005514" y="396771"/>
                  <a:pt x="3012285" y="403825"/>
                </a:cubicBezTo>
                <a:cubicBezTo>
                  <a:pt x="3019057" y="410879"/>
                  <a:pt x="3027864" y="414406"/>
                  <a:pt x="3038707" y="414406"/>
                </a:cubicBezTo>
                <a:cubicBezTo>
                  <a:pt x="3049630" y="414406"/>
                  <a:pt x="3058508" y="410879"/>
                  <a:pt x="3065340" y="403825"/>
                </a:cubicBezTo>
                <a:cubicBezTo>
                  <a:pt x="3072172" y="396771"/>
                  <a:pt x="3075588" y="387843"/>
                  <a:pt x="3075588" y="377041"/>
                </a:cubicBezTo>
                <a:lnTo>
                  <a:pt x="3075588" y="361200"/>
                </a:lnTo>
                <a:cubicBezTo>
                  <a:pt x="3075588" y="350438"/>
                  <a:pt x="3072162" y="341520"/>
                  <a:pt x="3065310" y="334446"/>
                </a:cubicBezTo>
                <a:cubicBezTo>
                  <a:pt x="3058458" y="327372"/>
                  <a:pt x="3049570" y="323835"/>
                  <a:pt x="3038647" y="323835"/>
                </a:cubicBezTo>
                <a:close/>
                <a:moveTo>
                  <a:pt x="1980404" y="323835"/>
                </a:moveTo>
                <a:cubicBezTo>
                  <a:pt x="1970085" y="323835"/>
                  <a:pt x="1961651" y="327190"/>
                  <a:pt x="1955101" y="333901"/>
                </a:cubicBezTo>
                <a:cubicBezTo>
                  <a:pt x="1948551" y="340613"/>
                  <a:pt x="1945276" y="349289"/>
                  <a:pt x="1945276" y="359930"/>
                </a:cubicBezTo>
                <a:lnTo>
                  <a:pt x="1945276" y="378310"/>
                </a:lnTo>
                <a:cubicBezTo>
                  <a:pt x="1945276" y="388992"/>
                  <a:pt x="1948682" y="397678"/>
                  <a:pt x="1955494" y="404369"/>
                </a:cubicBezTo>
                <a:cubicBezTo>
                  <a:pt x="1962306" y="411060"/>
                  <a:pt x="1971093" y="414406"/>
                  <a:pt x="1981855" y="414406"/>
                </a:cubicBezTo>
                <a:cubicBezTo>
                  <a:pt x="1990320" y="414406"/>
                  <a:pt x="1997323" y="413056"/>
                  <a:pt x="2002865" y="410355"/>
                </a:cubicBezTo>
                <a:cubicBezTo>
                  <a:pt x="2008408" y="407654"/>
                  <a:pt x="2012489" y="404571"/>
                  <a:pt x="2015109" y="401104"/>
                </a:cubicBezTo>
                <a:lnTo>
                  <a:pt x="2015109" y="367911"/>
                </a:lnTo>
                <a:lnTo>
                  <a:pt x="1981855" y="367911"/>
                </a:lnTo>
                <a:lnTo>
                  <a:pt x="1981855" y="380124"/>
                </a:lnTo>
                <a:lnTo>
                  <a:pt x="1997454" y="380124"/>
                </a:lnTo>
                <a:lnTo>
                  <a:pt x="1997454" y="396401"/>
                </a:lnTo>
                <a:cubicBezTo>
                  <a:pt x="1996164" y="397647"/>
                  <a:pt x="1994270" y="398692"/>
                  <a:pt x="1991771" y="399536"/>
                </a:cubicBezTo>
                <a:cubicBezTo>
                  <a:pt x="1989272" y="400380"/>
                  <a:pt x="1985966" y="400802"/>
                  <a:pt x="1981855" y="400802"/>
                </a:cubicBezTo>
                <a:cubicBezTo>
                  <a:pt x="1976051" y="400802"/>
                  <a:pt x="1971436" y="398718"/>
                  <a:pt x="1968009" y="394550"/>
                </a:cubicBezTo>
                <a:cubicBezTo>
                  <a:pt x="1964583" y="390383"/>
                  <a:pt x="1962870" y="384956"/>
                  <a:pt x="1962870" y="378272"/>
                </a:cubicBezTo>
                <a:lnTo>
                  <a:pt x="1962870" y="359787"/>
                </a:lnTo>
                <a:cubicBezTo>
                  <a:pt x="1962870" y="353224"/>
                  <a:pt x="1964523" y="347858"/>
                  <a:pt x="1967828" y="343690"/>
                </a:cubicBezTo>
                <a:cubicBezTo>
                  <a:pt x="1971133" y="339522"/>
                  <a:pt x="1975486" y="337438"/>
                  <a:pt x="1980888" y="337438"/>
                </a:cubicBezTo>
                <a:cubicBezTo>
                  <a:pt x="1986007" y="337438"/>
                  <a:pt x="1989896" y="338799"/>
                  <a:pt x="1992557" y="341520"/>
                </a:cubicBezTo>
                <a:cubicBezTo>
                  <a:pt x="1995217" y="344240"/>
                  <a:pt x="1996708" y="347939"/>
                  <a:pt x="1997031" y="352614"/>
                </a:cubicBezTo>
                <a:lnTo>
                  <a:pt x="2013658" y="352614"/>
                </a:lnTo>
                <a:lnTo>
                  <a:pt x="2013779" y="352251"/>
                </a:lnTo>
                <a:cubicBezTo>
                  <a:pt x="2013658" y="343747"/>
                  <a:pt x="2010745" y="336884"/>
                  <a:pt x="2005042" y="331664"/>
                </a:cubicBezTo>
                <a:cubicBezTo>
                  <a:pt x="1999338" y="326445"/>
                  <a:pt x="1991126" y="323835"/>
                  <a:pt x="1980404" y="323835"/>
                </a:cubicBezTo>
                <a:close/>
                <a:moveTo>
                  <a:pt x="991473" y="215901"/>
                </a:moveTo>
                <a:cubicBezTo>
                  <a:pt x="1075525" y="215901"/>
                  <a:pt x="1144744" y="283884"/>
                  <a:pt x="1144744" y="369173"/>
                </a:cubicBezTo>
                <a:cubicBezTo>
                  <a:pt x="1143508" y="450753"/>
                  <a:pt x="1074289" y="522444"/>
                  <a:pt x="991473" y="522444"/>
                </a:cubicBezTo>
                <a:cubicBezTo>
                  <a:pt x="963043" y="522444"/>
                  <a:pt x="938322" y="515028"/>
                  <a:pt x="914837" y="501431"/>
                </a:cubicBezTo>
                <a:cubicBezTo>
                  <a:pt x="924725" y="501431"/>
                  <a:pt x="935850" y="500195"/>
                  <a:pt x="945738" y="497723"/>
                </a:cubicBezTo>
                <a:cubicBezTo>
                  <a:pt x="956863" y="495251"/>
                  <a:pt x="965515" y="491543"/>
                  <a:pt x="975404" y="487834"/>
                </a:cubicBezTo>
                <a:cubicBezTo>
                  <a:pt x="989001" y="482890"/>
                  <a:pt x="1001361" y="475474"/>
                  <a:pt x="1011250" y="463113"/>
                </a:cubicBezTo>
                <a:cubicBezTo>
                  <a:pt x="1018666" y="454461"/>
                  <a:pt x="1028554" y="445808"/>
                  <a:pt x="1037207" y="439628"/>
                </a:cubicBezTo>
                <a:cubicBezTo>
                  <a:pt x="1047095" y="432212"/>
                  <a:pt x="1058220" y="427267"/>
                  <a:pt x="1068108" y="422323"/>
                </a:cubicBezTo>
                <a:cubicBezTo>
                  <a:pt x="1071817" y="421087"/>
                  <a:pt x="1075525" y="418615"/>
                  <a:pt x="1080469" y="419851"/>
                </a:cubicBezTo>
                <a:cubicBezTo>
                  <a:pt x="1087885" y="419851"/>
                  <a:pt x="1095302" y="417379"/>
                  <a:pt x="1102718" y="414907"/>
                </a:cubicBezTo>
                <a:cubicBezTo>
                  <a:pt x="1108898" y="413671"/>
                  <a:pt x="1113843" y="411199"/>
                  <a:pt x="1120023" y="409963"/>
                </a:cubicBezTo>
                <a:cubicBezTo>
                  <a:pt x="1121259" y="409963"/>
                  <a:pt x="1122495" y="409963"/>
                  <a:pt x="1122495" y="408727"/>
                </a:cubicBezTo>
                <a:cubicBezTo>
                  <a:pt x="1122495" y="406254"/>
                  <a:pt x="1120023" y="407491"/>
                  <a:pt x="1118787" y="407491"/>
                </a:cubicBezTo>
                <a:cubicBezTo>
                  <a:pt x="1111371" y="406254"/>
                  <a:pt x="1103954" y="402546"/>
                  <a:pt x="1096538" y="400074"/>
                </a:cubicBezTo>
                <a:cubicBezTo>
                  <a:pt x="1091594" y="398838"/>
                  <a:pt x="1086649" y="398838"/>
                  <a:pt x="1081705" y="400074"/>
                </a:cubicBezTo>
                <a:cubicBezTo>
                  <a:pt x="1074289" y="401310"/>
                  <a:pt x="1068108" y="406254"/>
                  <a:pt x="1063164" y="409963"/>
                </a:cubicBezTo>
                <a:cubicBezTo>
                  <a:pt x="1053276" y="417379"/>
                  <a:pt x="1043387" y="423559"/>
                  <a:pt x="1032263" y="428504"/>
                </a:cubicBezTo>
                <a:cubicBezTo>
                  <a:pt x="1024846" y="432212"/>
                  <a:pt x="1016194" y="433448"/>
                  <a:pt x="1007541" y="434684"/>
                </a:cubicBezTo>
                <a:cubicBezTo>
                  <a:pt x="1005069" y="434684"/>
                  <a:pt x="1002597" y="435920"/>
                  <a:pt x="1000125" y="434684"/>
                </a:cubicBezTo>
                <a:cubicBezTo>
                  <a:pt x="1007541" y="430976"/>
                  <a:pt x="1014958" y="426031"/>
                  <a:pt x="1019902" y="418615"/>
                </a:cubicBezTo>
                <a:cubicBezTo>
                  <a:pt x="1024846" y="413671"/>
                  <a:pt x="1027318" y="407491"/>
                  <a:pt x="1033499" y="402546"/>
                </a:cubicBezTo>
                <a:cubicBezTo>
                  <a:pt x="1040915" y="396366"/>
                  <a:pt x="1048331" y="390186"/>
                  <a:pt x="1056984" y="385241"/>
                </a:cubicBezTo>
                <a:lnTo>
                  <a:pt x="1076761" y="374117"/>
                </a:lnTo>
                <a:cubicBezTo>
                  <a:pt x="1080469" y="371645"/>
                  <a:pt x="1085413" y="370409"/>
                  <a:pt x="1089121" y="369173"/>
                </a:cubicBezTo>
                <a:cubicBezTo>
                  <a:pt x="1091594" y="367937"/>
                  <a:pt x="1095302" y="367937"/>
                  <a:pt x="1097774" y="367937"/>
                </a:cubicBezTo>
                <a:cubicBezTo>
                  <a:pt x="1105190" y="367937"/>
                  <a:pt x="1113843" y="361756"/>
                  <a:pt x="1121259" y="359284"/>
                </a:cubicBezTo>
                <a:cubicBezTo>
                  <a:pt x="1124967" y="358048"/>
                  <a:pt x="1128675" y="358048"/>
                  <a:pt x="1131147" y="356812"/>
                </a:cubicBezTo>
                <a:cubicBezTo>
                  <a:pt x="1131147" y="356812"/>
                  <a:pt x="1132384" y="355576"/>
                  <a:pt x="1132384" y="354340"/>
                </a:cubicBezTo>
                <a:lnTo>
                  <a:pt x="1131147" y="354340"/>
                </a:lnTo>
                <a:cubicBezTo>
                  <a:pt x="1122495" y="354340"/>
                  <a:pt x="1113843" y="350632"/>
                  <a:pt x="1105190" y="348160"/>
                </a:cubicBezTo>
                <a:cubicBezTo>
                  <a:pt x="1097774" y="346924"/>
                  <a:pt x="1090358" y="348160"/>
                  <a:pt x="1084177" y="350632"/>
                </a:cubicBezTo>
                <a:cubicBezTo>
                  <a:pt x="1077997" y="354340"/>
                  <a:pt x="1071817" y="360520"/>
                  <a:pt x="1065636" y="364228"/>
                </a:cubicBezTo>
                <a:cubicBezTo>
                  <a:pt x="1063164" y="365464"/>
                  <a:pt x="1061928" y="366701"/>
                  <a:pt x="1059456" y="367937"/>
                </a:cubicBezTo>
                <a:cubicBezTo>
                  <a:pt x="1052040" y="372881"/>
                  <a:pt x="1043387" y="377825"/>
                  <a:pt x="1034735" y="380297"/>
                </a:cubicBezTo>
                <a:cubicBezTo>
                  <a:pt x="1026082" y="382769"/>
                  <a:pt x="1017430" y="384005"/>
                  <a:pt x="1008777" y="384005"/>
                </a:cubicBezTo>
                <a:cubicBezTo>
                  <a:pt x="1006305" y="384005"/>
                  <a:pt x="1002597" y="382769"/>
                  <a:pt x="1001361" y="380297"/>
                </a:cubicBezTo>
                <a:cubicBezTo>
                  <a:pt x="1000125" y="376589"/>
                  <a:pt x="998889" y="372881"/>
                  <a:pt x="997653" y="369173"/>
                </a:cubicBezTo>
                <a:cubicBezTo>
                  <a:pt x="997653" y="366701"/>
                  <a:pt x="997653" y="364228"/>
                  <a:pt x="996417" y="361756"/>
                </a:cubicBezTo>
                <a:cubicBezTo>
                  <a:pt x="996417" y="354340"/>
                  <a:pt x="996417" y="346924"/>
                  <a:pt x="997653" y="339507"/>
                </a:cubicBezTo>
                <a:cubicBezTo>
                  <a:pt x="997653" y="333327"/>
                  <a:pt x="1001361" y="327147"/>
                  <a:pt x="1000125" y="319730"/>
                </a:cubicBezTo>
                <a:cubicBezTo>
                  <a:pt x="998889" y="313550"/>
                  <a:pt x="990237" y="307370"/>
                  <a:pt x="972932" y="292537"/>
                </a:cubicBezTo>
                <a:cubicBezTo>
                  <a:pt x="955627" y="276468"/>
                  <a:pt x="935850" y="256691"/>
                  <a:pt x="927197" y="239386"/>
                </a:cubicBezTo>
                <a:cubicBezTo>
                  <a:pt x="929670" y="238150"/>
                  <a:pt x="928434" y="235678"/>
                  <a:pt x="928434" y="235678"/>
                </a:cubicBezTo>
                <a:cubicBezTo>
                  <a:pt x="927197" y="235678"/>
                  <a:pt x="925961" y="236914"/>
                  <a:pt x="924725" y="238150"/>
                </a:cubicBezTo>
                <a:cubicBezTo>
                  <a:pt x="918545" y="248039"/>
                  <a:pt x="914837" y="260399"/>
                  <a:pt x="917309" y="273996"/>
                </a:cubicBezTo>
                <a:cubicBezTo>
                  <a:pt x="919781" y="287593"/>
                  <a:pt x="925961" y="298717"/>
                  <a:pt x="934614" y="308606"/>
                </a:cubicBezTo>
                <a:cubicBezTo>
                  <a:pt x="939558" y="313550"/>
                  <a:pt x="944502" y="322202"/>
                  <a:pt x="948211" y="327147"/>
                </a:cubicBezTo>
                <a:cubicBezTo>
                  <a:pt x="950683" y="332091"/>
                  <a:pt x="951919" y="338271"/>
                  <a:pt x="950683" y="344451"/>
                </a:cubicBezTo>
                <a:lnTo>
                  <a:pt x="937086" y="334563"/>
                </a:lnTo>
                <a:cubicBezTo>
                  <a:pt x="937086" y="334563"/>
                  <a:pt x="930906" y="330855"/>
                  <a:pt x="923489" y="324674"/>
                </a:cubicBezTo>
                <a:cubicBezTo>
                  <a:pt x="916073" y="318494"/>
                  <a:pt x="907420" y="314786"/>
                  <a:pt x="895060" y="299953"/>
                </a:cubicBezTo>
                <a:cubicBezTo>
                  <a:pt x="895060" y="298717"/>
                  <a:pt x="893824" y="298717"/>
                  <a:pt x="893824" y="299953"/>
                </a:cubicBezTo>
                <a:cubicBezTo>
                  <a:pt x="891352" y="299953"/>
                  <a:pt x="891352" y="301189"/>
                  <a:pt x="891352" y="303661"/>
                </a:cubicBezTo>
                <a:cubicBezTo>
                  <a:pt x="888880" y="318494"/>
                  <a:pt x="888880" y="335799"/>
                  <a:pt x="896296" y="349396"/>
                </a:cubicBezTo>
                <a:cubicBezTo>
                  <a:pt x="901240" y="356812"/>
                  <a:pt x="907420" y="364228"/>
                  <a:pt x="913601" y="370409"/>
                </a:cubicBezTo>
                <a:cubicBezTo>
                  <a:pt x="917309" y="374117"/>
                  <a:pt x="922253" y="379061"/>
                  <a:pt x="927197" y="382769"/>
                </a:cubicBezTo>
                <a:cubicBezTo>
                  <a:pt x="930906" y="386477"/>
                  <a:pt x="935850" y="391422"/>
                  <a:pt x="937086" y="396366"/>
                </a:cubicBezTo>
                <a:cubicBezTo>
                  <a:pt x="938322" y="402546"/>
                  <a:pt x="935850" y="408727"/>
                  <a:pt x="933378" y="413671"/>
                </a:cubicBezTo>
                <a:cubicBezTo>
                  <a:pt x="930906" y="418615"/>
                  <a:pt x="928434" y="422323"/>
                  <a:pt x="924725" y="426031"/>
                </a:cubicBezTo>
                <a:cubicBezTo>
                  <a:pt x="918545" y="429740"/>
                  <a:pt x="911129" y="427267"/>
                  <a:pt x="904948" y="427267"/>
                </a:cubicBezTo>
                <a:cubicBezTo>
                  <a:pt x="900004" y="427267"/>
                  <a:pt x="897532" y="432212"/>
                  <a:pt x="895060" y="435920"/>
                </a:cubicBezTo>
                <a:cubicBezTo>
                  <a:pt x="892588" y="440864"/>
                  <a:pt x="890116" y="444572"/>
                  <a:pt x="891352" y="450753"/>
                </a:cubicBezTo>
                <a:cubicBezTo>
                  <a:pt x="892588" y="458169"/>
                  <a:pt x="895060" y="463113"/>
                  <a:pt x="896296" y="465585"/>
                </a:cubicBezTo>
                <a:cubicBezTo>
                  <a:pt x="897532" y="466821"/>
                  <a:pt x="898768" y="468058"/>
                  <a:pt x="900004" y="468058"/>
                </a:cubicBezTo>
                <a:cubicBezTo>
                  <a:pt x="902476" y="468058"/>
                  <a:pt x="906184" y="466821"/>
                  <a:pt x="908657" y="464349"/>
                </a:cubicBezTo>
                <a:cubicBezTo>
                  <a:pt x="921017" y="453225"/>
                  <a:pt x="927197" y="449517"/>
                  <a:pt x="942030" y="445808"/>
                </a:cubicBezTo>
                <a:cubicBezTo>
                  <a:pt x="933378" y="449517"/>
                  <a:pt x="927197" y="459405"/>
                  <a:pt x="924725" y="461877"/>
                </a:cubicBezTo>
                <a:cubicBezTo>
                  <a:pt x="913601" y="475474"/>
                  <a:pt x="902476" y="480418"/>
                  <a:pt x="886407" y="476710"/>
                </a:cubicBezTo>
                <a:cubicBezTo>
                  <a:pt x="882699" y="475474"/>
                  <a:pt x="880227" y="474238"/>
                  <a:pt x="880227" y="474238"/>
                </a:cubicBezTo>
                <a:cubicBezTo>
                  <a:pt x="865394" y="458169"/>
                  <a:pt x="838201" y="422323"/>
                  <a:pt x="838201" y="369173"/>
                </a:cubicBezTo>
                <a:cubicBezTo>
                  <a:pt x="838201" y="285120"/>
                  <a:pt x="906184" y="215901"/>
                  <a:pt x="991473" y="215901"/>
                </a:cubicBezTo>
                <a:close/>
                <a:moveTo>
                  <a:pt x="991473" y="193652"/>
                </a:moveTo>
                <a:cubicBezTo>
                  <a:pt x="895060" y="193652"/>
                  <a:pt x="815952" y="272760"/>
                  <a:pt x="815952" y="369173"/>
                </a:cubicBezTo>
                <a:cubicBezTo>
                  <a:pt x="815952" y="465585"/>
                  <a:pt x="895060" y="543457"/>
                  <a:pt x="991473" y="543457"/>
                </a:cubicBezTo>
                <a:cubicBezTo>
                  <a:pt x="1087885" y="543457"/>
                  <a:pt x="1165757" y="465585"/>
                  <a:pt x="1165757" y="369173"/>
                </a:cubicBezTo>
                <a:cubicBezTo>
                  <a:pt x="1165757" y="272760"/>
                  <a:pt x="1087885" y="193652"/>
                  <a:pt x="991473" y="193652"/>
                </a:cubicBezTo>
                <a:close/>
                <a:moveTo>
                  <a:pt x="0" y="0"/>
                </a:moveTo>
                <a:lnTo>
                  <a:pt x="12192000" y="0"/>
                </a:lnTo>
                <a:lnTo>
                  <a:pt x="12192000" y="5651114"/>
                </a:lnTo>
                <a:lnTo>
                  <a:pt x="11465175" y="4567434"/>
                </a:lnTo>
                <a:lnTo>
                  <a:pt x="11434913" y="4588012"/>
                </a:lnTo>
                <a:lnTo>
                  <a:pt x="12192000" y="5717788"/>
                </a:lnTo>
                <a:lnTo>
                  <a:pt x="12192000" y="6354487"/>
                </a:lnTo>
                <a:lnTo>
                  <a:pt x="11854046" y="6858000"/>
                </a:lnTo>
                <a:lnTo>
                  <a:pt x="11343792" y="6858000"/>
                </a:lnTo>
                <a:lnTo>
                  <a:pt x="11851320" y="6103537"/>
                </a:lnTo>
                <a:cubicBezTo>
                  <a:pt x="11876740" y="6066012"/>
                  <a:pt x="11876740" y="6006699"/>
                  <a:pt x="11851320" y="5969174"/>
                </a:cubicBezTo>
                <a:lnTo>
                  <a:pt x="10949510" y="4625538"/>
                </a:lnTo>
                <a:cubicBezTo>
                  <a:pt x="10925300" y="4589224"/>
                  <a:pt x="10870829" y="4560172"/>
                  <a:pt x="10827251" y="4560172"/>
                </a:cubicBezTo>
                <a:lnTo>
                  <a:pt x="10540367" y="4560172"/>
                </a:lnTo>
                <a:cubicBezTo>
                  <a:pt x="10516157" y="4560172"/>
                  <a:pt x="10496790" y="4569856"/>
                  <a:pt x="10488316" y="4585592"/>
                </a:cubicBezTo>
                <a:cubicBezTo>
                  <a:pt x="10478632" y="4602539"/>
                  <a:pt x="10482264" y="4624328"/>
                  <a:pt x="10495579" y="4644906"/>
                </a:cubicBezTo>
                <a:lnTo>
                  <a:pt x="11397389" y="5989752"/>
                </a:lnTo>
                <a:cubicBezTo>
                  <a:pt x="11414335" y="6015172"/>
                  <a:pt x="11414335" y="6057539"/>
                  <a:pt x="11397389" y="6082959"/>
                </a:cubicBezTo>
                <a:lnTo>
                  <a:pt x="10877188" y="6858000"/>
                </a:lnTo>
                <a:lnTo>
                  <a:pt x="0" y="6858000"/>
                </a:lnTo>
                <a:close/>
              </a:path>
            </a:pathLst>
          </a:custGeom>
          <a: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a:noAutofit/>
          </a:bodyPr>
          <a:lstStyle>
            <a:lvl1pPr marL="285750" indent="-285750" algn="ctr">
              <a:buFontTx/>
              <a:buBlip>
                <a:blip r:embed="rId4"/>
              </a:buBlip>
              <a:defRPr>
                <a:solidFill>
                  <a:schemeClr val="bg1"/>
                </a:solidFill>
              </a:defRPr>
            </a:lvl1pPr>
          </a:lstStyle>
          <a:p>
            <a:endParaRPr lang="de-DE"/>
          </a:p>
          <a:p>
            <a:endParaRPr lang="de-DE"/>
          </a:p>
          <a:p>
            <a:endParaRPr lang="de-DE"/>
          </a:p>
          <a:p>
            <a:endParaRPr lang="de-DE"/>
          </a:p>
          <a:p>
            <a:endParaRPr lang="de-DE"/>
          </a:p>
          <a:p>
            <a:r>
              <a:rPr lang="de-DE"/>
              <a:t>Please </a:t>
            </a:r>
            <a:r>
              <a:rPr lang="de-DE" err="1"/>
              <a:t>insert</a:t>
            </a:r>
            <a:r>
              <a:rPr lang="de-DE"/>
              <a:t> </a:t>
            </a:r>
            <a:r>
              <a:rPr lang="de-DE" err="1"/>
              <a:t>image</a:t>
            </a:r>
            <a:endParaRPr lang="de-DE"/>
          </a:p>
        </p:txBody>
      </p:sp>
      <p:sp>
        <p:nvSpPr>
          <p:cNvPr id="13" name="Textplatzhalter 9">
            <a:extLst>
              <a:ext uri="{FF2B5EF4-FFF2-40B4-BE49-F238E27FC236}">
                <a16:creationId xmlns:a16="http://schemas.microsoft.com/office/drawing/2014/main" id="{2A096F25-9AA8-41E7-B1CD-FAE0DB1A4951}"/>
              </a:ext>
            </a:extLst>
          </p:cNvPr>
          <p:cNvSpPr>
            <a:spLocks noGrp="1"/>
          </p:cNvSpPr>
          <p:nvPr>
            <p:ph type="body" sz="quarter" idx="12"/>
          </p:nvPr>
        </p:nvSpPr>
        <p:spPr>
          <a:xfrm>
            <a:off x="0" y="5057775"/>
            <a:ext cx="12192000" cy="1800225"/>
          </a:xfrm>
          <a:gradFill>
            <a:gsLst>
              <a:gs pos="0">
                <a:schemeClr val="tx1">
                  <a:alpha val="0"/>
                </a:schemeClr>
              </a:gs>
              <a:gs pos="100000">
                <a:schemeClr val="tx1">
                  <a:alpha val="50000"/>
                </a:schemeClr>
              </a:gs>
            </a:gsLst>
            <a:lin ang="5400000" scaled="0"/>
          </a:gradFill>
        </p:spPr>
        <p:txBody>
          <a:bodyPr lIns="864000" tIns="360000" rIns="864000" bIns="360000" anchor="ctr">
            <a:normAutofit/>
          </a:bodyPr>
          <a:lstStyle>
            <a:lvl1pPr marL="0" indent="0">
              <a:spcAft>
                <a:spcPts val="0"/>
              </a:spcAft>
              <a:buNone/>
              <a:defRPr sz="2800" baseline="0">
                <a:solidFill>
                  <a:schemeClr val="bg1"/>
                </a:solidFill>
                <a:latin typeface="+mj-lt"/>
              </a:defRPr>
            </a:lvl1pPr>
          </a:lstStyle>
          <a:p>
            <a:pPr lvl="0"/>
            <a:endParaRPr lang="de-DE"/>
          </a:p>
        </p:txBody>
      </p:sp>
    </p:spTree>
    <p:extLst>
      <p:ext uri="{BB962C8B-B14F-4D97-AF65-F5344CB8AC3E}">
        <p14:creationId xmlns:p14="http://schemas.microsoft.com/office/powerpoint/2010/main" val="354442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childTnLst>
                                </p:cTn>
                              </p:par>
                              <p:par>
                                <p:cTn id="8" presetID="10" presetClass="entr" presetSubtype="0" fill="hold" grpId="0" nodeType="withEffect" nodePh="1">
                                  <p:stCondLst>
                                    <p:cond delay="250"/>
                                  </p:stCondLst>
                                  <p:endCondLst>
                                    <p:cond evt="begin" delay="0">
                                      <p:tn val="8"/>
                                    </p:cond>
                                  </p:end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 lvl="1">
            <p:tnLst>
              <p:par>
                <p:cTn presetID="10" presetClass="entr" presetSubtype="0" fill="hold" nodeType="withEffect" nodePh="1">
                  <p:stCondLst>
                    <p:cond delay="25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CONCLUSION">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A909DB3-37A5-48AF-BE1A-924B9EB8FB7C}"/>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162EBB97-69F6-4196-B4E4-174B0DFEE6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10" name="Bildplatzhalter 9">
            <a:extLst>
              <a:ext uri="{FF2B5EF4-FFF2-40B4-BE49-F238E27FC236}">
                <a16:creationId xmlns:a16="http://schemas.microsoft.com/office/drawing/2014/main" id="{1889C30B-2AF6-4ED6-B1F5-7CDD03B7A298}"/>
              </a:ext>
            </a:extLst>
          </p:cNvPr>
          <p:cNvSpPr>
            <a:spLocks noGrp="1"/>
          </p:cNvSpPr>
          <p:nvPr>
            <p:ph type="pic" sz="quarter" idx="11"/>
          </p:nvPr>
        </p:nvSpPr>
        <p:spPr>
          <a:xfrm>
            <a:off x="0" y="0"/>
            <a:ext cx="12192000" cy="6858000"/>
          </a:xfrm>
          <a:custGeom>
            <a:avLst/>
            <a:gdLst/>
            <a:ahLst/>
            <a:cxnLst/>
            <a:rect l="l" t="t" r="r" b="b"/>
            <a:pathLst>
              <a:path w="12192000" h="6858000">
                <a:moveTo>
                  <a:pt x="12192000" y="6419420"/>
                </a:moveTo>
                <a:lnTo>
                  <a:pt x="12192000" y="6858000"/>
                </a:lnTo>
                <a:lnTo>
                  <a:pt x="11898071" y="6858000"/>
                </a:lnTo>
                <a:close/>
                <a:moveTo>
                  <a:pt x="10540367" y="4596486"/>
                </a:moveTo>
                <a:lnTo>
                  <a:pt x="10827251" y="4596486"/>
                </a:lnTo>
                <a:cubicBezTo>
                  <a:pt x="10859934" y="4596486"/>
                  <a:pt x="10901091" y="4618275"/>
                  <a:pt x="10919248" y="4644906"/>
                </a:cubicBezTo>
                <a:lnTo>
                  <a:pt x="11819847" y="5989752"/>
                </a:lnTo>
                <a:cubicBezTo>
                  <a:pt x="11836794" y="6015172"/>
                  <a:pt x="11836794" y="6057539"/>
                  <a:pt x="11819847" y="6082959"/>
                </a:cubicBezTo>
                <a:lnTo>
                  <a:pt x="11299646" y="6858000"/>
                </a:lnTo>
                <a:lnTo>
                  <a:pt x="10921262" y="6858000"/>
                </a:lnTo>
                <a:lnTo>
                  <a:pt x="11427651" y="6103537"/>
                </a:lnTo>
                <a:cubicBezTo>
                  <a:pt x="11453071" y="6066012"/>
                  <a:pt x="11453071" y="6006699"/>
                  <a:pt x="11427651" y="5969174"/>
                </a:cubicBezTo>
                <a:lnTo>
                  <a:pt x="10525841" y="4625538"/>
                </a:lnTo>
                <a:cubicBezTo>
                  <a:pt x="10518578" y="4614644"/>
                  <a:pt x="10517368" y="4607381"/>
                  <a:pt x="10519789" y="4603749"/>
                </a:cubicBezTo>
                <a:cubicBezTo>
                  <a:pt x="10520999" y="4600118"/>
                  <a:pt x="10528262" y="4596486"/>
                  <a:pt x="10540367" y="4596486"/>
                </a:cubicBezTo>
                <a:close/>
                <a:moveTo>
                  <a:pt x="2719933" y="363014"/>
                </a:moveTo>
                <a:lnTo>
                  <a:pt x="2719933" y="376799"/>
                </a:lnTo>
                <a:lnTo>
                  <a:pt x="2785484" y="376799"/>
                </a:lnTo>
                <a:lnTo>
                  <a:pt x="2785484" y="363014"/>
                </a:lnTo>
                <a:close/>
                <a:moveTo>
                  <a:pt x="4027010" y="345722"/>
                </a:moveTo>
                <a:lnTo>
                  <a:pt x="4027372" y="345722"/>
                </a:lnTo>
                <a:lnTo>
                  <a:pt x="4038255" y="380306"/>
                </a:lnTo>
                <a:lnTo>
                  <a:pt x="4016066" y="380306"/>
                </a:lnTo>
                <a:close/>
                <a:moveTo>
                  <a:pt x="2464909" y="345722"/>
                </a:moveTo>
                <a:lnTo>
                  <a:pt x="2465272" y="345722"/>
                </a:lnTo>
                <a:lnTo>
                  <a:pt x="2476155" y="380306"/>
                </a:lnTo>
                <a:lnTo>
                  <a:pt x="2453966" y="380306"/>
                </a:lnTo>
                <a:close/>
                <a:moveTo>
                  <a:pt x="2179159" y="345722"/>
                </a:moveTo>
                <a:lnTo>
                  <a:pt x="2179522" y="345722"/>
                </a:lnTo>
                <a:lnTo>
                  <a:pt x="2190405" y="380306"/>
                </a:lnTo>
                <a:lnTo>
                  <a:pt x="2168216" y="380306"/>
                </a:lnTo>
                <a:close/>
                <a:moveTo>
                  <a:pt x="4213068" y="338708"/>
                </a:moveTo>
                <a:lnTo>
                  <a:pt x="4224737" y="338708"/>
                </a:lnTo>
                <a:cubicBezTo>
                  <a:pt x="4231065" y="338708"/>
                  <a:pt x="4236023" y="340842"/>
                  <a:pt x="4239610" y="345111"/>
                </a:cubicBezTo>
                <a:cubicBezTo>
                  <a:pt x="4243198" y="349379"/>
                  <a:pt x="4244992" y="354916"/>
                  <a:pt x="4244992" y="361721"/>
                </a:cubicBezTo>
                <a:lnTo>
                  <a:pt x="4244992" y="376398"/>
                </a:lnTo>
                <a:cubicBezTo>
                  <a:pt x="4244992" y="383284"/>
                  <a:pt x="4243198" y="388861"/>
                  <a:pt x="4239610" y="393129"/>
                </a:cubicBezTo>
                <a:cubicBezTo>
                  <a:pt x="4236023" y="397398"/>
                  <a:pt x="4231065" y="399532"/>
                  <a:pt x="4224737" y="399532"/>
                </a:cubicBezTo>
                <a:lnTo>
                  <a:pt x="4213068" y="399532"/>
                </a:lnTo>
                <a:close/>
                <a:moveTo>
                  <a:pt x="4108293" y="338708"/>
                </a:moveTo>
                <a:lnTo>
                  <a:pt x="4123832" y="338708"/>
                </a:lnTo>
                <a:cubicBezTo>
                  <a:pt x="4128588" y="338708"/>
                  <a:pt x="4132185" y="339897"/>
                  <a:pt x="4134624" y="342275"/>
                </a:cubicBezTo>
                <a:cubicBezTo>
                  <a:pt x="4137062" y="344654"/>
                  <a:pt x="4138282" y="347858"/>
                  <a:pt x="4138282" y="351889"/>
                </a:cubicBezTo>
                <a:cubicBezTo>
                  <a:pt x="4138282" y="356000"/>
                  <a:pt x="4137062" y="359104"/>
                  <a:pt x="4134624" y="361200"/>
                </a:cubicBezTo>
                <a:cubicBezTo>
                  <a:pt x="4132185" y="363296"/>
                  <a:pt x="4128487" y="364344"/>
                  <a:pt x="4123529" y="364344"/>
                </a:cubicBezTo>
                <a:lnTo>
                  <a:pt x="4108293" y="364344"/>
                </a:lnTo>
                <a:close/>
                <a:moveTo>
                  <a:pt x="3774918" y="338708"/>
                </a:moveTo>
                <a:lnTo>
                  <a:pt x="3790457" y="338708"/>
                </a:lnTo>
                <a:cubicBezTo>
                  <a:pt x="3795213" y="338708"/>
                  <a:pt x="3798810" y="339897"/>
                  <a:pt x="3801249" y="342275"/>
                </a:cubicBezTo>
                <a:cubicBezTo>
                  <a:pt x="3803687" y="344654"/>
                  <a:pt x="3804907" y="347858"/>
                  <a:pt x="3804907" y="351889"/>
                </a:cubicBezTo>
                <a:cubicBezTo>
                  <a:pt x="3804907" y="356000"/>
                  <a:pt x="3803687" y="359104"/>
                  <a:pt x="3801249" y="361200"/>
                </a:cubicBezTo>
                <a:cubicBezTo>
                  <a:pt x="3798810" y="363296"/>
                  <a:pt x="3795112" y="364344"/>
                  <a:pt x="3790154" y="364344"/>
                </a:cubicBezTo>
                <a:lnTo>
                  <a:pt x="3774918" y="364344"/>
                </a:lnTo>
                <a:close/>
                <a:moveTo>
                  <a:pt x="2546193" y="338708"/>
                </a:moveTo>
                <a:lnTo>
                  <a:pt x="2557862" y="338708"/>
                </a:lnTo>
                <a:cubicBezTo>
                  <a:pt x="2564190" y="338708"/>
                  <a:pt x="2569148" y="340842"/>
                  <a:pt x="2572735" y="345111"/>
                </a:cubicBezTo>
                <a:cubicBezTo>
                  <a:pt x="2576323" y="349379"/>
                  <a:pt x="2578116" y="354916"/>
                  <a:pt x="2578116" y="361721"/>
                </a:cubicBezTo>
                <a:lnTo>
                  <a:pt x="2578116" y="376398"/>
                </a:lnTo>
                <a:cubicBezTo>
                  <a:pt x="2578116" y="383284"/>
                  <a:pt x="2576323" y="388861"/>
                  <a:pt x="2572735" y="393129"/>
                </a:cubicBezTo>
                <a:cubicBezTo>
                  <a:pt x="2569148" y="397398"/>
                  <a:pt x="2564190" y="399532"/>
                  <a:pt x="2557862" y="399532"/>
                </a:cubicBezTo>
                <a:lnTo>
                  <a:pt x="2546193" y="399532"/>
                </a:lnTo>
                <a:close/>
                <a:moveTo>
                  <a:pt x="3686347" y="337620"/>
                </a:moveTo>
                <a:cubicBezTo>
                  <a:pt x="3692352" y="337620"/>
                  <a:pt x="3697068" y="339821"/>
                  <a:pt x="3700495" y="344223"/>
                </a:cubicBezTo>
                <a:cubicBezTo>
                  <a:pt x="3703921" y="348625"/>
                  <a:pt x="3705634" y="354259"/>
                  <a:pt x="3705634" y="361124"/>
                </a:cubicBezTo>
                <a:lnTo>
                  <a:pt x="3705634" y="377116"/>
                </a:lnTo>
                <a:cubicBezTo>
                  <a:pt x="3705634" y="384103"/>
                  <a:pt x="3703941" y="389797"/>
                  <a:pt x="3700555" y="394199"/>
                </a:cubicBezTo>
                <a:cubicBezTo>
                  <a:pt x="3697169" y="398601"/>
                  <a:pt x="3692453" y="400802"/>
                  <a:pt x="3686407" y="400802"/>
                </a:cubicBezTo>
                <a:cubicBezTo>
                  <a:pt x="3680441" y="400802"/>
                  <a:pt x="3675786" y="398601"/>
                  <a:pt x="3672440" y="394199"/>
                </a:cubicBezTo>
                <a:cubicBezTo>
                  <a:pt x="3669095" y="389797"/>
                  <a:pt x="3667422" y="384103"/>
                  <a:pt x="3667422" y="377116"/>
                </a:cubicBezTo>
                <a:lnTo>
                  <a:pt x="3667422" y="361124"/>
                </a:lnTo>
                <a:cubicBezTo>
                  <a:pt x="3667422" y="354218"/>
                  <a:pt x="3669074" y="348575"/>
                  <a:pt x="3672380" y="344193"/>
                </a:cubicBezTo>
                <a:cubicBezTo>
                  <a:pt x="3675685" y="339811"/>
                  <a:pt x="3680341" y="337620"/>
                  <a:pt x="3686347" y="337620"/>
                </a:cubicBezTo>
                <a:close/>
                <a:moveTo>
                  <a:pt x="3038647" y="337620"/>
                </a:moveTo>
                <a:cubicBezTo>
                  <a:pt x="3044652" y="337620"/>
                  <a:pt x="3049368" y="339821"/>
                  <a:pt x="3052794" y="344223"/>
                </a:cubicBezTo>
                <a:cubicBezTo>
                  <a:pt x="3056221" y="348625"/>
                  <a:pt x="3057934" y="354259"/>
                  <a:pt x="3057934" y="361124"/>
                </a:cubicBezTo>
                <a:lnTo>
                  <a:pt x="3057934" y="377116"/>
                </a:lnTo>
                <a:cubicBezTo>
                  <a:pt x="3057934" y="384103"/>
                  <a:pt x="3056241" y="389797"/>
                  <a:pt x="3052855" y="394199"/>
                </a:cubicBezTo>
                <a:cubicBezTo>
                  <a:pt x="3049469" y="398601"/>
                  <a:pt x="3044753" y="400802"/>
                  <a:pt x="3038707" y="400802"/>
                </a:cubicBezTo>
                <a:cubicBezTo>
                  <a:pt x="3032741" y="400802"/>
                  <a:pt x="3028086" y="398601"/>
                  <a:pt x="3024740" y="394199"/>
                </a:cubicBezTo>
                <a:cubicBezTo>
                  <a:pt x="3021395" y="389797"/>
                  <a:pt x="3019722" y="384103"/>
                  <a:pt x="3019722" y="377116"/>
                </a:cubicBezTo>
                <a:lnTo>
                  <a:pt x="3019722" y="361124"/>
                </a:lnTo>
                <a:cubicBezTo>
                  <a:pt x="3019722" y="354218"/>
                  <a:pt x="3021375" y="348575"/>
                  <a:pt x="3024680" y="344193"/>
                </a:cubicBezTo>
                <a:cubicBezTo>
                  <a:pt x="3027985" y="339811"/>
                  <a:pt x="3032641" y="337620"/>
                  <a:pt x="3038647" y="337620"/>
                </a:cubicBezTo>
                <a:close/>
                <a:moveTo>
                  <a:pt x="4195413" y="325104"/>
                </a:moveTo>
                <a:lnTo>
                  <a:pt x="4195413" y="413136"/>
                </a:lnTo>
                <a:lnTo>
                  <a:pt x="4225644" y="413136"/>
                </a:lnTo>
                <a:cubicBezTo>
                  <a:pt x="4236406" y="413136"/>
                  <a:pt x="4245273" y="409720"/>
                  <a:pt x="4252247" y="402888"/>
                </a:cubicBezTo>
                <a:cubicBezTo>
                  <a:pt x="4259220" y="396056"/>
                  <a:pt x="4262707" y="387239"/>
                  <a:pt x="4262707" y="376436"/>
                </a:cubicBezTo>
                <a:lnTo>
                  <a:pt x="4262707" y="361865"/>
                </a:lnTo>
                <a:cubicBezTo>
                  <a:pt x="4262707" y="351103"/>
                  <a:pt x="4259220" y="342285"/>
                  <a:pt x="4252247" y="335413"/>
                </a:cubicBezTo>
                <a:cubicBezTo>
                  <a:pt x="4245273" y="328540"/>
                  <a:pt x="4236406" y="325104"/>
                  <a:pt x="4225644" y="325104"/>
                </a:cubicBezTo>
                <a:close/>
                <a:moveTo>
                  <a:pt x="4090638" y="325104"/>
                </a:moveTo>
                <a:lnTo>
                  <a:pt x="4090638" y="413136"/>
                </a:lnTo>
                <a:lnTo>
                  <a:pt x="4108293" y="413136"/>
                </a:lnTo>
                <a:lnTo>
                  <a:pt x="4108293" y="377948"/>
                </a:lnTo>
                <a:lnTo>
                  <a:pt x="4125101" y="377948"/>
                </a:lnTo>
                <a:cubicBezTo>
                  <a:pt x="4129454" y="377948"/>
                  <a:pt x="4132830" y="379167"/>
                  <a:pt x="4135228" y="381605"/>
                </a:cubicBezTo>
                <a:cubicBezTo>
                  <a:pt x="4137627" y="384044"/>
                  <a:pt x="4138826" y="387460"/>
                  <a:pt x="4138826" y="391854"/>
                </a:cubicBezTo>
                <a:lnTo>
                  <a:pt x="4138826" y="398081"/>
                </a:lnTo>
                <a:cubicBezTo>
                  <a:pt x="4138826" y="400782"/>
                  <a:pt x="4139068" y="403644"/>
                  <a:pt x="4139551" y="406667"/>
                </a:cubicBezTo>
                <a:cubicBezTo>
                  <a:pt x="4140035" y="409690"/>
                  <a:pt x="4141083" y="411846"/>
                  <a:pt x="4142695" y="413136"/>
                </a:cubicBezTo>
                <a:lnTo>
                  <a:pt x="4160894" y="413136"/>
                </a:lnTo>
                <a:lnTo>
                  <a:pt x="4160894" y="411866"/>
                </a:lnTo>
                <a:cubicBezTo>
                  <a:pt x="4159282" y="410577"/>
                  <a:pt x="4158143" y="408591"/>
                  <a:pt x="4157478" y="405911"/>
                </a:cubicBezTo>
                <a:cubicBezTo>
                  <a:pt x="4156813" y="403231"/>
                  <a:pt x="4156481" y="400661"/>
                  <a:pt x="4156481" y="398202"/>
                </a:cubicBezTo>
                <a:lnTo>
                  <a:pt x="4156481" y="391733"/>
                </a:lnTo>
                <a:cubicBezTo>
                  <a:pt x="4156481" y="386452"/>
                  <a:pt x="4155342" y="382019"/>
                  <a:pt x="4153065" y="378431"/>
                </a:cubicBezTo>
                <a:cubicBezTo>
                  <a:pt x="4150787" y="374844"/>
                  <a:pt x="4147049" y="372284"/>
                  <a:pt x="4141849" y="370753"/>
                </a:cubicBezTo>
                <a:cubicBezTo>
                  <a:pt x="4146444" y="368737"/>
                  <a:pt x="4149930" y="366097"/>
                  <a:pt x="4152309" y="362832"/>
                </a:cubicBezTo>
                <a:cubicBezTo>
                  <a:pt x="4154687" y="359567"/>
                  <a:pt x="4155876" y="355657"/>
                  <a:pt x="4155876" y="351103"/>
                </a:cubicBezTo>
                <a:cubicBezTo>
                  <a:pt x="4155876" y="342920"/>
                  <a:pt x="4153044" y="336542"/>
                  <a:pt x="4147381" y="331967"/>
                </a:cubicBezTo>
                <a:cubicBezTo>
                  <a:pt x="4141718" y="327392"/>
                  <a:pt x="4133868" y="325104"/>
                  <a:pt x="4123832" y="325104"/>
                </a:cubicBezTo>
                <a:close/>
                <a:moveTo>
                  <a:pt x="4018182" y="325104"/>
                </a:moveTo>
                <a:lnTo>
                  <a:pt x="3987891" y="413136"/>
                </a:lnTo>
                <a:lnTo>
                  <a:pt x="4005727" y="413136"/>
                </a:lnTo>
                <a:lnTo>
                  <a:pt x="4011713" y="394151"/>
                </a:lnTo>
                <a:lnTo>
                  <a:pt x="4042609" y="394151"/>
                </a:lnTo>
                <a:lnTo>
                  <a:pt x="4048594" y="413136"/>
                </a:lnTo>
                <a:lnTo>
                  <a:pt x="4066430" y="413136"/>
                </a:lnTo>
                <a:lnTo>
                  <a:pt x="4036260" y="325104"/>
                </a:lnTo>
                <a:close/>
                <a:moveTo>
                  <a:pt x="3855267" y="325104"/>
                </a:moveTo>
                <a:lnTo>
                  <a:pt x="3875884" y="413136"/>
                </a:lnTo>
                <a:lnTo>
                  <a:pt x="3892269" y="413136"/>
                </a:lnTo>
                <a:lnTo>
                  <a:pt x="3908412" y="355033"/>
                </a:lnTo>
                <a:lnTo>
                  <a:pt x="3908775" y="355033"/>
                </a:lnTo>
                <a:lnTo>
                  <a:pt x="3924918" y="413136"/>
                </a:lnTo>
                <a:lnTo>
                  <a:pt x="3941303" y="413136"/>
                </a:lnTo>
                <a:lnTo>
                  <a:pt x="3961860" y="325104"/>
                </a:lnTo>
                <a:lnTo>
                  <a:pt x="3944628" y="325104"/>
                </a:lnTo>
                <a:lnTo>
                  <a:pt x="3932053" y="385445"/>
                </a:lnTo>
                <a:lnTo>
                  <a:pt x="3931690" y="385445"/>
                </a:lnTo>
                <a:lnTo>
                  <a:pt x="3915063" y="325104"/>
                </a:lnTo>
                <a:lnTo>
                  <a:pt x="3902064" y="325104"/>
                </a:lnTo>
                <a:lnTo>
                  <a:pt x="3885557" y="385445"/>
                </a:lnTo>
                <a:lnTo>
                  <a:pt x="3885195" y="385384"/>
                </a:lnTo>
                <a:lnTo>
                  <a:pt x="3872558" y="325104"/>
                </a:lnTo>
                <a:close/>
                <a:moveTo>
                  <a:pt x="3757263" y="325104"/>
                </a:moveTo>
                <a:lnTo>
                  <a:pt x="3757263" y="413136"/>
                </a:lnTo>
                <a:lnTo>
                  <a:pt x="3774918" y="413136"/>
                </a:lnTo>
                <a:lnTo>
                  <a:pt x="3774918" y="377948"/>
                </a:lnTo>
                <a:lnTo>
                  <a:pt x="3791726" y="377948"/>
                </a:lnTo>
                <a:cubicBezTo>
                  <a:pt x="3796079" y="377948"/>
                  <a:pt x="3799455" y="379167"/>
                  <a:pt x="3801853" y="381605"/>
                </a:cubicBezTo>
                <a:cubicBezTo>
                  <a:pt x="3804252" y="384044"/>
                  <a:pt x="3805451" y="387460"/>
                  <a:pt x="3805451" y="391854"/>
                </a:cubicBezTo>
                <a:lnTo>
                  <a:pt x="3805451" y="398081"/>
                </a:lnTo>
                <a:cubicBezTo>
                  <a:pt x="3805451" y="400782"/>
                  <a:pt x="3805693" y="403644"/>
                  <a:pt x="3806176" y="406667"/>
                </a:cubicBezTo>
                <a:cubicBezTo>
                  <a:pt x="3806660" y="409690"/>
                  <a:pt x="3807708" y="411846"/>
                  <a:pt x="3809320" y="413136"/>
                </a:cubicBezTo>
                <a:lnTo>
                  <a:pt x="3827519" y="413136"/>
                </a:lnTo>
                <a:lnTo>
                  <a:pt x="3827519" y="411866"/>
                </a:lnTo>
                <a:cubicBezTo>
                  <a:pt x="3825907" y="410577"/>
                  <a:pt x="3824768" y="408591"/>
                  <a:pt x="3824103" y="405911"/>
                </a:cubicBezTo>
                <a:cubicBezTo>
                  <a:pt x="3823438" y="403231"/>
                  <a:pt x="3823106" y="400661"/>
                  <a:pt x="3823106" y="398202"/>
                </a:cubicBezTo>
                <a:lnTo>
                  <a:pt x="3823106" y="391733"/>
                </a:lnTo>
                <a:cubicBezTo>
                  <a:pt x="3823106" y="386452"/>
                  <a:pt x="3821967" y="382019"/>
                  <a:pt x="3819690" y="378431"/>
                </a:cubicBezTo>
                <a:cubicBezTo>
                  <a:pt x="3817412" y="374844"/>
                  <a:pt x="3813674" y="372284"/>
                  <a:pt x="3808474" y="370753"/>
                </a:cubicBezTo>
                <a:cubicBezTo>
                  <a:pt x="3813069" y="368737"/>
                  <a:pt x="3816556" y="366097"/>
                  <a:pt x="3818934" y="362832"/>
                </a:cubicBezTo>
                <a:cubicBezTo>
                  <a:pt x="3821312" y="359567"/>
                  <a:pt x="3822501" y="355657"/>
                  <a:pt x="3822501" y="351103"/>
                </a:cubicBezTo>
                <a:cubicBezTo>
                  <a:pt x="3822501" y="342920"/>
                  <a:pt x="3819670" y="336542"/>
                  <a:pt x="3814006" y="331967"/>
                </a:cubicBezTo>
                <a:cubicBezTo>
                  <a:pt x="3808343" y="327392"/>
                  <a:pt x="3800493" y="325104"/>
                  <a:pt x="3790457" y="325104"/>
                </a:cubicBezTo>
                <a:close/>
                <a:moveTo>
                  <a:pt x="3557238" y="325104"/>
                </a:moveTo>
                <a:lnTo>
                  <a:pt x="3557238" y="413136"/>
                </a:lnTo>
                <a:lnTo>
                  <a:pt x="3574893" y="413136"/>
                </a:lnTo>
                <a:lnTo>
                  <a:pt x="3574893" y="376557"/>
                </a:lnTo>
                <a:lnTo>
                  <a:pt x="3611774" y="376557"/>
                </a:lnTo>
                <a:lnTo>
                  <a:pt x="3611774" y="362953"/>
                </a:lnTo>
                <a:lnTo>
                  <a:pt x="3574893" y="362953"/>
                </a:lnTo>
                <a:lnTo>
                  <a:pt x="3574893" y="338708"/>
                </a:lnTo>
                <a:lnTo>
                  <a:pt x="3617941" y="338708"/>
                </a:lnTo>
                <a:lnTo>
                  <a:pt x="3617941" y="325104"/>
                </a:lnTo>
                <a:close/>
                <a:moveTo>
                  <a:pt x="3261963" y="325104"/>
                </a:moveTo>
                <a:lnTo>
                  <a:pt x="3261963" y="413136"/>
                </a:lnTo>
                <a:lnTo>
                  <a:pt x="3279618" y="413136"/>
                </a:lnTo>
                <a:lnTo>
                  <a:pt x="3279618" y="353037"/>
                </a:lnTo>
                <a:lnTo>
                  <a:pt x="3279981" y="352977"/>
                </a:lnTo>
                <a:lnTo>
                  <a:pt x="3315532" y="413136"/>
                </a:lnTo>
                <a:lnTo>
                  <a:pt x="3333126" y="413136"/>
                </a:lnTo>
                <a:lnTo>
                  <a:pt x="3333126" y="325104"/>
                </a:lnTo>
                <a:lnTo>
                  <a:pt x="3315532" y="325104"/>
                </a:lnTo>
                <a:lnTo>
                  <a:pt x="3315532" y="385142"/>
                </a:lnTo>
                <a:lnTo>
                  <a:pt x="3315169" y="385203"/>
                </a:lnTo>
                <a:lnTo>
                  <a:pt x="3279618" y="325104"/>
                </a:lnTo>
                <a:close/>
                <a:moveTo>
                  <a:pt x="3205901" y="325104"/>
                </a:moveTo>
                <a:lnTo>
                  <a:pt x="3205901" y="413136"/>
                </a:lnTo>
                <a:lnTo>
                  <a:pt x="3223556" y="413136"/>
                </a:lnTo>
                <a:lnTo>
                  <a:pt x="3223556" y="325104"/>
                </a:lnTo>
                <a:close/>
                <a:moveTo>
                  <a:pt x="3101764" y="325104"/>
                </a:moveTo>
                <a:lnTo>
                  <a:pt x="3131631" y="413136"/>
                </a:lnTo>
                <a:lnTo>
                  <a:pt x="3149770" y="413136"/>
                </a:lnTo>
                <a:lnTo>
                  <a:pt x="3179698" y="325104"/>
                </a:lnTo>
                <a:lnTo>
                  <a:pt x="3161076" y="325104"/>
                </a:lnTo>
                <a:lnTo>
                  <a:pt x="3141910" y="389859"/>
                </a:lnTo>
                <a:lnTo>
                  <a:pt x="3140882" y="394514"/>
                </a:lnTo>
                <a:lnTo>
                  <a:pt x="3140519" y="394514"/>
                </a:lnTo>
                <a:lnTo>
                  <a:pt x="3139431" y="389738"/>
                </a:lnTo>
                <a:lnTo>
                  <a:pt x="3120386" y="325104"/>
                </a:lnTo>
                <a:close/>
                <a:moveTo>
                  <a:pt x="2880963" y="325104"/>
                </a:moveTo>
                <a:lnTo>
                  <a:pt x="2880963" y="413136"/>
                </a:lnTo>
                <a:lnTo>
                  <a:pt x="2898618" y="413136"/>
                </a:lnTo>
                <a:lnTo>
                  <a:pt x="2898618" y="386896"/>
                </a:lnTo>
                <a:lnTo>
                  <a:pt x="2896925" y="348261"/>
                </a:lnTo>
                <a:lnTo>
                  <a:pt x="2897288" y="348201"/>
                </a:lnTo>
                <a:lnTo>
                  <a:pt x="2920747" y="413136"/>
                </a:lnTo>
                <a:lnTo>
                  <a:pt x="2932597" y="413136"/>
                </a:lnTo>
                <a:lnTo>
                  <a:pt x="2956177" y="347959"/>
                </a:lnTo>
                <a:lnTo>
                  <a:pt x="2956540" y="348019"/>
                </a:lnTo>
                <a:lnTo>
                  <a:pt x="2954847" y="386896"/>
                </a:lnTo>
                <a:lnTo>
                  <a:pt x="2954847" y="413136"/>
                </a:lnTo>
                <a:lnTo>
                  <a:pt x="2972502" y="413136"/>
                </a:lnTo>
                <a:lnTo>
                  <a:pt x="2972502" y="325104"/>
                </a:lnTo>
                <a:lnTo>
                  <a:pt x="2949405" y="325104"/>
                </a:lnTo>
                <a:lnTo>
                  <a:pt x="2926793" y="389979"/>
                </a:lnTo>
                <a:lnTo>
                  <a:pt x="2926430" y="389979"/>
                </a:lnTo>
                <a:lnTo>
                  <a:pt x="2903999" y="325104"/>
                </a:lnTo>
                <a:close/>
                <a:moveTo>
                  <a:pt x="2528538" y="325104"/>
                </a:moveTo>
                <a:lnTo>
                  <a:pt x="2528538" y="413136"/>
                </a:lnTo>
                <a:lnTo>
                  <a:pt x="2558769" y="413136"/>
                </a:lnTo>
                <a:cubicBezTo>
                  <a:pt x="2569531" y="413136"/>
                  <a:pt x="2578399" y="409720"/>
                  <a:pt x="2585372" y="402888"/>
                </a:cubicBezTo>
                <a:cubicBezTo>
                  <a:pt x="2592345" y="396056"/>
                  <a:pt x="2595832" y="387239"/>
                  <a:pt x="2595832" y="376436"/>
                </a:cubicBezTo>
                <a:lnTo>
                  <a:pt x="2595832" y="361865"/>
                </a:lnTo>
                <a:cubicBezTo>
                  <a:pt x="2595832" y="351103"/>
                  <a:pt x="2592345" y="342285"/>
                  <a:pt x="2585372" y="335413"/>
                </a:cubicBezTo>
                <a:cubicBezTo>
                  <a:pt x="2578399" y="328540"/>
                  <a:pt x="2569531" y="325104"/>
                  <a:pt x="2558769" y="325104"/>
                </a:cubicBezTo>
                <a:close/>
                <a:moveTo>
                  <a:pt x="2456082" y="325104"/>
                </a:moveTo>
                <a:lnTo>
                  <a:pt x="2425791" y="413136"/>
                </a:lnTo>
                <a:lnTo>
                  <a:pt x="2443627" y="413136"/>
                </a:lnTo>
                <a:lnTo>
                  <a:pt x="2449613" y="394151"/>
                </a:lnTo>
                <a:lnTo>
                  <a:pt x="2480508" y="394151"/>
                </a:lnTo>
                <a:lnTo>
                  <a:pt x="2486494" y="413136"/>
                </a:lnTo>
                <a:lnTo>
                  <a:pt x="2504330" y="413136"/>
                </a:lnTo>
                <a:lnTo>
                  <a:pt x="2474160" y="325104"/>
                </a:lnTo>
                <a:close/>
                <a:moveTo>
                  <a:pt x="2347563" y="325104"/>
                </a:moveTo>
                <a:lnTo>
                  <a:pt x="2347563" y="413136"/>
                </a:lnTo>
                <a:lnTo>
                  <a:pt x="2407843" y="413136"/>
                </a:lnTo>
                <a:lnTo>
                  <a:pt x="2407843" y="399532"/>
                </a:lnTo>
                <a:lnTo>
                  <a:pt x="2365218" y="399532"/>
                </a:lnTo>
                <a:lnTo>
                  <a:pt x="2365218" y="374441"/>
                </a:lnTo>
                <a:lnTo>
                  <a:pt x="2401676" y="374441"/>
                </a:lnTo>
                <a:lnTo>
                  <a:pt x="2401676" y="360837"/>
                </a:lnTo>
                <a:lnTo>
                  <a:pt x="2365218" y="360837"/>
                </a:lnTo>
                <a:lnTo>
                  <a:pt x="2365218" y="338708"/>
                </a:lnTo>
                <a:lnTo>
                  <a:pt x="2407722" y="338708"/>
                </a:lnTo>
                <a:lnTo>
                  <a:pt x="2407722" y="325104"/>
                </a:lnTo>
                <a:close/>
                <a:moveTo>
                  <a:pt x="2242788" y="325104"/>
                </a:moveTo>
                <a:lnTo>
                  <a:pt x="2242788" y="413136"/>
                </a:lnTo>
                <a:lnTo>
                  <a:pt x="2260443" y="413136"/>
                </a:lnTo>
                <a:lnTo>
                  <a:pt x="2260443" y="376557"/>
                </a:lnTo>
                <a:lnTo>
                  <a:pt x="2296357" y="376557"/>
                </a:lnTo>
                <a:lnTo>
                  <a:pt x="2296357" y="413136"/>
                </a:lnTo>
                <a:lnTo>
                  <a:pt x="2313951" y="413136"/>
                </a:lnTo>
                <a:lnTo>
                  <a:pt x="2313951" y="325104"/>
                </a:lnTo>
                <a:lnTo>
                  <a:pt x="2296357" y="325104"/>
                </a:lnTo>
                <a:lnTo>
                  <a:pt x="2296357" y="362953"/>
                </a:lnTo>
                <a:lnTo>
                  <a:pt x="2260443" y="362953"/>
                </a:lnTo>
                <a:lnTo>
                  <a:pt x="2260443" y="325104"/>
                </a:lnTo>
                <a:close/>
                <a:moveTo>
                  <a:pt x="2170332" y="325104"/>
                </a:moveTo>
                <a:lnTo>
                  <a:pt x="2140041" y="413136"/>
                </a:lnTo>
                <a:lnTo>
                  <a:pt x="2157877" y="413136"/>
                </a:lnTo>
                <a:lnTo>
                  <a:pt x="2163863" y="394151"/>
                </a:lnTo>
                <a:lnTo>
                  <a:pt x="2194758" y="394151"/>
                </a:lnTo>
                <a:lnTo>
                  <a:pt x="2200744" y="413136"/>
                </a:lnTo>
                <a:lnTo>
                  <a:pt x="2218580" y="413136"/>
                </a:lnTo>
                <a:lnTo>
                  <a:pt x="2188410" y="325104"/>
                </a:lnTo>
                <a:close/>
                <a:moveTo>
                  <a:pt x="1842738" y="325104"/>
                </a:moveTo>
                <a:lnTo>
                  <a:pt x="1842738" y="413136"/>
                </a:lnTo>
                <a:lnTo>
                  <a:pt x="1860393" y="413136"/>
                </a:lnTo>
                <a:lnTo>
                  <a:pt x="1860393" y="353037"/>
                </a:lnTo>
                <a:lnTo>
                  <a:pt x="1860755" y="352977"/>
                </a:lnTo>
                <a:lnTo>
                  <a:pt x="1896307" y="413136"/>
                </a:lnTo>
                <a:lnTo>
                  <a:pt x="1913901" y="413136"/>
                </a:lnTo>
                <a:lnTo>
                  <a:pt x="1913901" y="325104"/>
                </a:lnTo>
                <a:lnTo>
                  <a:pt x="1896307" y="325104"/>
                </a:lnTo>
                <a:lnTo>
                  <a:pt x="1896307" y="385142"/>
                </a:lnTo>
                <a:lnTo>
                  <a:pt x="1895944" y="385203"/>
                </a:lnTo>
                <a:lnTo>
                  <a:pt x="1860393" y="325104"/>
                </a:lnTo>
                <a:close/>
                <a:moveTo>
                  <a:pt x="1786676" y="325104"/>
                </a:moveTo>
                <a:lnTo>
                  <a:pt x="1786676" y="413136"/>
                </a:lnTo>
                <a:lnTo>
                  <a:pt x="1804331" y="413136"/>
                </a:lnTo>
                <a:lnTo>
                  <a:pt x="1804331" y="325104"/>
                </a:lnTo>
                <a:close/>
                <a:moveTo>
                  <a:pt x="1690338" y="325104"/>
                </a:moveTo>
                <a:lnTo>
                  <a:pt x="1690338" y="413136"/>
                </a:lnTo>
                <a:lnTo>
                  <a:pt x="1707993" y="413136"/>
                </a:lnTo>
                <a:lnTo>
                  <a:pt x="1707993" y="376376"/>
                </a:lnTo>
                <a:lnTo>
                  <a:pt x="1717787" y="376376"/>
                </a:lnTo>
                <a:lnTo>
                  <a:pt x="1741428" y="413136"/>
                </a:lnTo>
                <a:lnTo>
                  <a:pt x="1762952" y="413136"/>
                </a:lnTo>
                <a:lnTo>
                  <a:pt x="1730968" y="366097"/>
                </a:lnTo>
                <a:lnTo>
                  <a:pt x="1760594" y="325104"/>
                </a:lnTo>
                <a:lnTo>
                  <a:pt x="1739009" y="325104"/>
                </a:lnTo>
                <a:lnTo>
                  <a:pt x="1715671" y="361079"/>
                </a:lnTo>
                <a:lnTo>
                  <a:pt x="1707993" y="361079"/>
                </a:lnTo>
                <a:lnTo>
                  <a:pt x="1707993" y="325104"/>
                </a:lnTo>
                <a:close/>
                <a:moveTo>
                  <a:pt x="1585563" y="325104"/>
                </a:moveTo>
                <a:lnTo>
                  <a:pt x="1585563" y="413136"/>
                </a:lnTo>
                <a:lnTo>
                  <a:pt x="1603218" y="413136"/>
                </a:lnTo>
                <a:lnTo>
                  <a:pt x="1603218" y="353037"/>
                </a:lnTo>
                <a:lnTo>
                  <a:pt x="1603580" y="352977"/>
                </a:lnTo>
                <a:lnTo>
                  <a:pt x="1639132" y="413136"/>
                </a:lnTo>
                <a:lnTo>
                  <a:pt x="1656726" y="413136"/>
                </a:lnTo>
                <a:lnTo>
                  <a:pt x="1656726" y="325104"/>
                </a:lnTo>
                <a:lnTo>
                  <a:pt x="1639132" y="325104"/>
                </a:lnTo>
                <a:lnTo>
                  <a:pt x="1639132" y="385142"/>
                </a:lnTo>
                <a:lnTo>
                  <a:pt x="1638769" y="385203"/>
                </a:lnTo>
                <a:lnTo>
                  <a:pt x="1603218" y="325104"/>
                </a:lnTo>
                <a:close/>
                <a:moveTo>
                  <a:pt x="1529502" y="325104"/>
                </a:moveTo>
                <a:lnTo>
                  <a:pt x="1529502" y="413136"/>
                </a:lnTo>
                <a:lnTo>
                  <a:pt x="1547156" y="413136"/>
                </a:lnTo>
                <a:lnTo>
                  <a:pt x="1547156" y="325104"/>
                </a:lnTo>
                <a:close/>
                <a:moveTo>
                  <a:pt x="1423638" y="325104"/>
                </a:moveTo>
                <a:lnTo>
                  <a:pt x="1423638" y="413136"/>
                </a:lnTo>
                <a:lnTo>
                  <a:pt x="1441293" y="413136"/>
                </a:lnTo>
                <a:lnTo>
                  <a:pt x="1441293" y="376557"/>
                </a:lnTo>
                <a:lnTo>
                  <a:pt x="1477207" y="376557"/>
                </a:lnTo>
                <a:lnTo>
                  <a:pt x="1477207" y="413136"/>
                </a:lnTo>
                <a:lnTo>
                  <a:pt x="1494801" y="413136"/>
                </a:lnTo>
                <a:lnTo>
                  <a:pt x="1494801" y="325104"/>
                </a:lnTo>
                <a:lnTo>
                  <a:pt x="1477207" y="325104"/>
                </a:lnTo>
                <a:lnTo>
                  <a:pt x="1477207" y="362953"/>
                </a:lnTo>
                <a:lnTo>
                  <a:pt x="1441293" y="362953"/>
                </a:lnTo>
                <a:lnTo>
                  <a:pt x="1441293" y="325104"/>
                </a:lnTo>
                <a:close/>
                <a:moveTo>
                  <a:pt x="1331383" y="325104"/>
                </a:moveTo>
                <a:lnTo>
                  <a:pt x="1331383" y="338708"/>
                </a:lnTo>
                <a:lnTo>
                  <a:pt x="1356172" y="338708"/>
                </a:lnTo>
                <a:lnTo>
                  <a:pt x="1356172" y="413136"/>
                </a:lnTo>
                <a:lnTo>
                  <a:pt x="1373827" y="413136"/>
                </a:lnTo>
                <a:lnTo>
                  <a:pt x="1373827" y="338708"/>
                </a:lnTo>
                <a:lnTo>
                  <a:pt x="1398737" y="338708"/>
                </a:lnTo>
                <a:lnTo>
                  <a:pt x="1398737" y="325104"/>
                </a:lnTo>
                <a:close/>
                <a:moveTo>
                  <a:pt x="3686347" y="323835"/>
                </a:moveTo>
                <a:cubicBezTo>
                  <a:pt x="3675504" y="323835"/>
                  <a:pt x="3666707" y="327372"/>
                  <a:pt x="3659955" y="334446"/>
                </a:cubicBezTo>
                <a:cubicBezTo>
                  <a:pt x="3653204" y="341520"/>
                  <a:pt x="3649828" y="350438"/>
                  <a:pt x="3649828" y="361200"/>
                </a:cubicBezTo>
                <a:lnTo>
                  <a:pt x="3649828" y="377041"/>
                </a:lnTo>
                <a:cubicBezTo>
                  <a:pt x="3649828" y="387843"/>
                  <a:pt x="3653214" y="396771"/>
                  <a:pt x="3659985" y="403825"/>
                </a:cubicBezTo>
                <a:cubicBezTo>
                  <a:pt x="3666757" y="410879"/>
                  <a:pt x="3675564" y="414406"/>
                  <a:pt x="3686407" y="414406"/>
                </a:cubicBezTo>
                <a:cubicBezTo>
                  <a:pt x="3697331" y="414406"/>
                  <a:pt x="3706208" y="410879"/>
                  <a:pt x="3713040" y="403825"/>
                </a:cubicBezTo>
                <a:cubicBezTo>
                  <a:pt x="3719872" y="396771"/>
                  <a:pt x="3723288" y="387843"/>
                  <a:pt x="3723288" y="377041"/>
                </a:cubicBezTo>
                <a:lnTo>
                  <a:pt x="3723288" y="361200"/>
                </a:lnTo>
                <a:cubicBezTo>
                  <a:pt x="3723288" y="350438"/>
                  <a:pt x="3719862" y="341520"/>
                  <a:pt x="3713010" y="334446"/>
                </a:cubicBezTo>
                <a:cubicBezTo>
                  <a:pt x="3706158" y="327372"/>
                  <a:pt x="3697270" y="323835"/>
                  <a:pt x="3686347" y="323835"/>
                </a:cubicBezTo>
                <a:close/>
                <a:moveTo>
                  <a:pt x="3399629" y="323835"/>
                </a:moveTo>
                <a:cubicBezTo>
                  <a:pt x="3389310" y="323835"/>
                  <a:pt x="3380876" y="327190"/>
                  <a:pt x="3374326" y="333901"/>
                </a:cubicBezTo>
                <a:cubicBezTo>
                  <a:pt x="3367776" y="340613"/>
                  <a:pt x="3364501" y="349289"/>
                  <a:pt x="3364501" y="359930"/>
                </a:cubicBezTo>
                <a:lnTo>
                  <a:pt x="3364501" y="378310"/>
                </a:lnTo>
                <a:cubicBezTo>
                  <a:pt x="3364501" y="388992"/>
                  <a:pt x="3367907" y="397678"/>
                  <a:pt x="3374719" y="404369"/>
                </a:cubicBezTo>
                <a:cubicBezTo>
                  <a:pt x="3381531" y="411060"/>
                  <a:pt x="3390318" y="414406"/>
                  <a:pt x="3401080" y="414406"/>
                </a:cubicBezTo>
                <a:cubicBezTo>
                  <a:pt x="3409545" y="414406"/>
                  <a:pt x="3416548" y="413056"/>
                  <a:pt x="3422090" y="410355"/>
                </a:cubicBezTo>
                <a:cubicBezTo>
                  <a:pt x="3427633" y="407654"/>
                  <a:pt x="3431714" y="404571"/>
                  <a:pt x="3434334" y="401104"/>
                </a:cubicBezTo>
                <a:lnTo>
                  <a:pt x="3434334" y="367911"/>
                </a:lnTo>
                <a:lnTo>
                  <a:pt x="3401080" y="367911"/>
                </a:lnTo>
                <a:lnTo>
                  <a:pt x="3401080" y="380124"/>
                </a:lnTo>
                <a:lnTo>
                  <a:pt x="3416679" y="380124"/>
                </a:lnTo>
                <a:lnTo>
                  <a:pt x="3416679" y="396401"/>
                </a:lnTo>
                <a:cubicBezTo>
                  <a:pt x="3415389" y="397647"/>
                  <a:pt x="3413495" y="398692"/>
                  <a:pt x="3410996" y="399536"/>
                </a:cubicBezTo>
                <a:cubicBezTo>
                  <a:pt x="3408497" y="400380"/>
                  <a:pt x="3405192" y="400802"/>
                  <a:pt x="3401080" y="400802"/>
                </a:cubicBezTo>
                <a:cubicBezTo>
                  <a:pt x="3395276" y="400802"/>
                  <a:pt x="3390661" y="398718"/>
                  <a:pt x="3387235" y="394550"/>
                </a:cubicBezTo>
                <a:cubicBezTo>
                  <a:pt x="3383808" y="390383"/>
                  <a:pt x="3382095" y="384956"/>
                  <a:pt x="3382095" y="378272"/>
                </a:cubicBezTo>
                <a:lnTo>
                  <a:pt x="3382095" y="359787"/>
                </a:lnTo>
                <a:cubicBezTo>
                  <a:pt x="3382095" y="353224"/>
                  <a:pt x="3383748" y="347858"/>
                  <a:pt x="3387053" y="343690"/>
                </a:cubicBezTo>
                <a:cubicBezTo>
                  <a:pt x="3390358" y="339522"/>
                  <a:pt x="3394712" y="337438"/>
                  <a:pt x="3400113" y="337438"/>
                </a:cubicBezTo>
                <a:cubicBezTo>
                  <a:pt x="3405232" y="337438"/>
                  <a:pt x="3409122" y="338799"/>
                  <a:pt x="3411782" y="341520"/>
                </a:cubicBezTo>
                <a:cubicBezTo>
                  <a:pt x="3414442" y="344240"/>
                  <a:pt x="3415934" y="347939"/>
                  <a:pt x="3416256" y="352614"/>
                </a:cubicBezTo>
                <a:lnTo>
                  <a:pt x="3432883" y="352614"/>
                </a:lnTo>
                <a:lnTo>
                  <a:pt x="3433004" y="352251"/>
                </a:lnTo>
                <a:cubicBezTo>
                  <a:pt x="3432883" y="343747"/>
                  <a:pt x="3429971" y="336884"/>
                  <a:pt x="3424267" y="331664"/>
                </a:cubicBezTo>
                <a:cubicBezTo>
                  <a:pt x="3418564" y="326445"/>
                  <a:pt x="3410351" y="323835"/>
                  <a:pt x="3399629" y="323835"/>
                </a:cubicBezTo>
                <a:close/>
                <a:moveTo>
                  <a:pt x="3038647" y="323835"/>
                </a:moveTo>
                <a:cubicBezTo>
                  <a:pt x="3027804" y="323835"/>
                  <a:pt x="3019007" y="327372"/>
                  <a:pt x="3012255" y="334446"/>
                </a:cubicBezTo>
                <a:cubicBezTo>
                  <a:pt x="3005503" y="341520"/>
                  <a:pt x="3002128" y="350438"/>
                  <a:pt x="3002128" y="361200"/>
                </a:cubicBezTo>
                <a:lnTo>
                  <a:pt x="3002128" y="377041"/>
                </a:lnTo>
                <a:cubicBezTo>
                  <a:pt x="3002128" y="387843"/>
                  <a:pt x="3005514" y="396771"/>
                  <a:pt x="3012285" y="403825"/>
                </a:cubicBezTo>
                <a:cubicBezTo>
                  <a:pt x="3019057" y="410879"/>
                  <a:pt x="3027864" y="414406"/>
                  <a:pt x="3038707" y="414406"/>
                </a:cubicBezTo>
                <a:cubicBezTo>
                  <a:pt x="3049630" y="414406"/>
                  <a:pt x="3058508" y="410879"/>
                  <a:pt x="3065340" y="403825"/>
                </a:cubicBezTo>
                <a:cubicBezTo>
                  <a:pt x="3072172" y="396771"/>
                  <a:pt x="3075588" y="387843"/>
                  <a:pt x="3075588" y="377041"/>
                </a:cubicBezTo>
                <a:lnTo>
                  <a:pt x="3075588" y="361200"/>
                </a:lnTo>
                <a:cubicBezTo>
                  <a:pt x="3075588" y="350438"/>
                  <a:pt x="3072162" y="341520"/>
                  <a:pt x="3065310" y="334446"/>
                </a:cubicBezTo>
                <a:cubicBezTo>
                  <a:pt x="3058458" y="327372"/>
                  <a:pt x="3049570" y="323835"/>
                  <a:pt x="3038647" y="323835"/>
                </a:cubicBezTo>
                <a:close/>
                <a:moveTo>
                  <a:pt x="1980404" y="323835"/>
                </a:moveTo>
                <a:cubicBezTo>
                  <a:pt x="1970085" y="323835"/>
                  <a:pt x="1961651" y="327190"/>
                  <a:pt x="1955101" y="333901"/>
                </a:cubicBezTo>
                <a:cubicBezTo>
                  <a:pt x="1948551" y="340613"/>
                  <a:pt x="1945276" y="349289"/>
                  <a:pt x="1945276" y="359930"/>
                </a:cubicBezTo>
                <a:lnTo>
                  <a:pt x="1945276" y="378310"/>
                </a:lnTo>
                <a:cubicBezTo>
                  <a:pt x="1945276" y="388992"/>
                  <a:pt x="1948682" y="397678"/>
                  <a:pt x="1955494" y="404369"/>
                </a:cubicBezTo>
                <a:cubicBezTo>
                  <a:pt x="1962306" y="411060"/>
                  <a:pt x="1971093" y="414406"/>
                  <a:pt x="1981855" y="414406"/>
                </a:cubicBezTo>
                <a:cubicBezTo>
                  <a:pt x="1990320" y="414406"/>
                  <a:pt x="1997323" y="413056"/>
                  <a:pt x="2002865" y="410355"/>
                </a:cubicBezTo>
                <a:cubicBezTo>
                  <a:pt x="2008408" y="407654"/>
                  <a:pt x="2012489" y="404571"/>
                  <a:pt x="2015109" y="401104"/>
                </a:cubicBezTo>
                <a:lnTo>
                  <a:pt x="2015109" y="367911"/>
                </a:lnTo>
                <a:lnTo>
                  <a:pt x="1981855" y="367911"/>
                </a:lnTo>
                <a:lnTo>
                  <a:pt x="1981855" y="380124"/>
                </a:lnTo>
                <a:lnTo>
                  <a:pt x="1997454" y="380124"/>
                </a:lnTo>
                <a:lnTo>
                  <a:pt x="1997454" y="396401"/>
                </a:lnTo>
                <a:cubicBezTo>
                  <a:pt x="1996164" y="397647"/>
                  <a:pt x="1994270" y="398692"/>
                  <a:pt x="1991771" y="399536"/>
                </a:cubicBezTo>
                <a:cubicBezTo>
                  <a:pt x="1989272" y="400380"/>
                  <a:pt x="1985966" y="400802"/>
                  <a:pt x="1981855" y="400802"/>
                </a:cubicBezTo>
                <a:cubicBezTo>
                  <a:pt x="1976051" y="400802"/>
                  <a:pt x="1971436" y="398718"/>
                  <a:pt x="1968009" y="394550"/>
                </a:cubicBezTo>
                <a:cubicBezTo>
                  <a:pt x="1964583" y="390383"/>
                  <a:pt x="1962870" y="384956"/>
                  <a:pt x="1962870" y="378272"/>
                </a:cubicBezTo>
                <a:lnTo>
                  <a:pt x="1962870" y="359787"/>
                </a:lnTo>
                <a:cubicBezTo>
                  <a:pt x="1962870" y="353224"/>
                  <a:pt x="1964523" y="347858"/>
                  <a:pt x="1967828" y="343690"/>
                </a:cubicBezTo>
                <a:cubicBezTo>
                  <a:pt x="1971133" y="339522"/>
                  <a:pt x="1975486" y="337438"/>
                  <a:pt x="1980888" y="337438"/>
                </a:cubicBezTo>
                <a:cubicBezTo>
                  <a:pt x="1986007" y="337438"/>
                  <a:pt x="1989896" y="338799"/>
                  <a:pt x="1992557" y="341520"/>
                </a:cubicBezTo>
                <a:cubicBezTo>
                  <a:pt x="1995217" y="344240"/>
                  <a:pt x="1996708" y="347939"/>
                  <a:pt x="1997031" y="352614"/>
                </a:cubicBezTo>
                <a:lnTo>
                  <a:pt x="2013658" y="352614"/>
                </a:lnTo>
                <a:lnTo>
                  <a:pt x="2013779" y="352251"/>
                </a:lnTo>
                <a:cubicBezTo>
                  <a:pt x="2013658" y="343747"/>
                  <a:pt x="2010745" y="336884"/>
                  <a:pt x="2005042" y="331664"/>
                </a:cubicBezTo>
                <a:cubicBezTo>
                  <a:pt x="1999338" y="326445"/>
                  <a:pt x="1991126" y="323835"/>
                  <a:pt x="1980404" y="323835"/>
                </a:cubicBezTo>
                <a:close/>
                <a:moveTo>
                  <a:pt x="991473" y="215901"/>
                </a:moveTo>
                <a:cubicBezTo>
                  <a:pt x="1075525" y="215901"/>
                  <a:pt x="1144744" y="283884"/>
                  <a:pt x="1144744" y="369173"/>
                </a:cubicBezTo>
                <a:cubicBezTo>
                  <a:pt x="1143508" y="450753"/>
                  <a:pt x="1074289" y="522444"/>
                  <a:pt x="991473" y="522444"/>
                </a:cubicBezTo>
                <a:cubicBezTo>
                  <a:pt x="963043" y="522444"/>
                  <a:pt x="938322" y="515028"/>
                  <a:pt x="914837" y="501431"/>
                </a:cubicBezTo>
                <a:cubicBezTo>
                  <a:pt x="924725" y="501431"/>
                  <a:pt x="935850" y="500195"/>
                  <a:pt x="945738" y="497723"/>
                </a:cubicBezTo>
                <a:cubicBezTo>
                  <a:pt x="956863" y="495251"/>
                  <a:pt x="965515" y="491543"/>
                  <a:pt x="975404" y="487834"/>
                </a:cubicBezTo>
                <a:cubicBezTo>
                  <a:pt x="989001" y="482890"/>
                  <a:pt x="1001361" y="475474"/>
                  <a:pt x="1011250" y="463113"/>
                </a:cubicBezTo>
                <a:cubicBezTo>
                  <a:pt x="1018666" y="454461"/>
                  <a:pt x="1028554" y="445808"/>
                  <a:pt x="1037207" y="439628"/>
                </a:cubicBezTo>
                <a:cubicBezTo>
                  <a:pt x="1047095" y="432212"/>
                  <a:pt x="1058220" y="427267"/>
                  <a:pt x="1068108" y="422323"/>
                </a:cubicBezTo>
                <a:cubicBezTo>
                  <a:pt x="1071817" y="421087"/>
                  <a:pt x="1075525" y="418615"/>
                  <a:pt x="1080469" y="419851"/>
                </a:cubicBezTo>
                <a:cubicBezTo>
                  <a:pt x="1087885" y="419851"/>
                  <a:pt x="1095302" y="417379"/>
                  <a:pt x="1102718" y="414907"/>
                </a:cubicBezTo>
                <a:cubicBezTo>
                  <a:pt x="1108898" y="413671"/>
                  <a:pt x="1113843" y="411199"/>
                  <a:pt x="1120023" y="409963"/>
                </a:cubicBezTo>
                <a:cubicBezTo>
                  <a:pt x="1121259" y="409963"/>
                  <a:pt x="1122495" y="409963"/>
                  <a:pt x="1122495" y="408727"/>
                </a:cubicBezTo>
                <a:cubicBezTo>
                  <a:pt x="1122495" y="406254"/>
                  <a:pt x="1120023" y="407491"/>
                  <a:pt x="1118787" y="407491"/>
                </a:cubicBezTo>
                <a:cubicBezTo>
                  <a:pt x="1111371" y="406254"/>
                  <a:pt x="1103954" y="402546"/>
                  <a:pt x="1096538" y="400074"/>
                </a:cubicBezTo>
                <a:cubicBezTo>
                  <a:pt x="1091594" y="398838"/>
                  <a:pt x="1086649" y="398838"/>
                  <a:pt x="1081705" y="400074"/>
                </a:cubicBezTo>
                <a:cubicBezTo>
                  <a:pt x="1074289" y="401310"/>
                  <a:pt x="1068108" y="406254"/>
                  <a:pt x="1063164" y="409963"/>
                </a:cubicBezTo>
                <a:cubicBezTo>
                  <a:pt x="1053276" y="417379"/>
                  <a:pt x="1043387" y="423559"/>
                  <a:pt x="1032263" y="428504"/>
                </a:cubicBezTo>
                <a:cubicBezTo>
                  <a:pt x="1024846" y="432212"/>
                  <a:pt x="1016194" y="433448"/>
                  <a:pt x="1007541" y="434684"/>
                </a:cubicBezTo>
                <a:cubicBezTo>
                  <a:pt x="1005069" y="434684"/>
                  <a:pt x="1002597" y="435920"/>
                  <a:pt x="1000125" y="434684"/>
                </a:cubicBezTo>
                <a:cubicBezTo>
                  <a:pt x="1007541" y="430976"/>
                  <a:pt x="1014958" y="426031"/>
                  <a:pt x="1019902" y="418615"/>
                </a:cubicBezTo>
                <a:cubicBezTo>
                  <a:pt x="1024846" y="413671"/>
                  <a:pt x="1027318" y="407491"/>
                  <a:pt x="1033499" y="402546"/>
                </a:cubicBezTo>
                <a:cubicBezTo>
                  <a:pt x="1040915" y="396366"/>
                  <a:pt x="1048331" y="390186"/>
                  <a:pt x="1056984" y="385241"/>
                </a:cubicBezTo>
                <a:lnTo>
                  <a:pt x="1076761" y="374117"/>
                </a:lnTo>
                <a:cubicBezTo>
                  <a:pt x="1080469" y="371645"/>
                  <a:pt x="1085413" y="370409"/>
                  <a:pt x="1089121" y="369173"/>
                </a:cubicBezTo>
                <a:cubicBezTo>
                  <a:pt x="1091594" y="367937"/>
                  <a:pt x="1095302" y="367937"/>
                  <a:pt x="1097774" y="367937"/>
                </a:cubicBezTo>
                <a:cubicBezTo>
                  <a:pt x="1105190" y="367937"/>
                  <a:pt x="1113843" y="361756"/>
                  <a:pt x="1121259" y="359284"/>
                </a:cubicBezTo>
                <a:cubicBezTo>
                  <a:pt x="1124967" y="358048"/>
                  <a:pt x="1128675" y="358048"/>
                  <a:pt x="1131147" y="356812"/>
                </a:cubicBezTo>
                <a:cubicBezTo>
                  <a:pt x="1131147" y="356812"/>
                  <a:pt x="1132384" y="355576"/>
                  <a:pt x="1132384" y="354340"/>
                </a:cubicBezTo>
                <a:lnTo>
                  <a:pt x="1131147" y="354340"/>
                </a:lnTo>
                <a:cubicBezTo>
                  <a:pt x="1122495" y="354340"/>
                  <a:pt x="1113843" y="350632"/>
                  <a:pt x="1105190" y="348160"/>
                </a:cubicBezTo>
                <a:cubicBezTo>
                  <a:pt x="1097774" y="346924"/>
                  <a:pt x="1090358" y="348160"/>
                  <a:pt x="1084177" y="350632"/>
                </a:cubicBezTo>
                <a:cubicBezTo>
                  <a:pt x="1077997" y="354340"/>
                  <a:pt x="1071817" y="360520"/>
                  <a:pt x="1065636" y="364228"/>
                </a:cubicBezTo>
                <a:cubicBezTo>
                  <a:pt x="1063164" y="365464"/>
                  <a:pt x="1061928" y="366701"/>
                  <a:pt x="1059456" y="367937"/>
                </a:cubicBezTo>
                <a:cubicBezTo>
                  <a:pt x="1052040" y="372881"/>
                  <a:pt x="1043387" y="377825"/>
                  <a:pt x="1034735" y="380297"/>
                </a:cubicBezTo>
                <a:cubicBezTo>
                  <a:pt x="1026082" y="382769"/>
                  <a:pt x="1017430" y="384005"/>
                  <a:pt x="1008777" y="384005"/>
                </a:cubicBezTo>
                <a:cubicBezTo>
                  <a:pt x="1006305" y="384005"/>
                  <a:pt x="1002597" y="382769"/>
                  <a:pt x="1001361" y="380297"/>
                </a:cubicBezTo>
                <a:cubicBezTo>
                  <a:pt x="1000125" y="376589"/>
                  <a:pt x="998889" y="372881"/>
                  <a:pt x="997653" y="369173"/>
                </a:cubicBezTo>
                <a:cubicBezTo>
                  <a:pt x="997653" y="366701"/>
                  <a:pt x="997653" y="364228"/>
                  <a:pt x="996417" y="361756"/>
                </a:cubicBezTo>
                <a:cubicBezTo>
                  <a:pt x="996417" y="354340"/>
                  <a:pt x="996417" y="346924"/>
                  <a:pt x="997653" y="339507"/>
                </a:cubicBezTo>
                <a:cubicBezTo>
                  <a:pt x="997653" y="333327"/>
                  <a:pt x="1001361" y="327147"/>
                  <a:pt x="1000125" y="319730"/>
                </a:cubicBezTo>
                <a:cubicBezTo>
                  <a:pt x="998889" y="313550"/>
                  <a:pt x="990237" y="307370"/>
                  <a:pt x="972932" y="292537"/>
                </a:cubicBezTo>
                <a:cubicBezTo>
                  <a:pt x="955627" y="276468"/>
                  <a:pt x="935850" y="256691"/>
                  <a:pt x="927197" y="239386"/>
                </a:cubicBezTo>
                <a:cubicBezTo>
                  <a:pt x="929670" y="238150"/>
                  <a:pt x="928434" y="235678"/>
                  <a:pt x="928434" y="235678"/>
                </a:cubicBezTo>
                <a:cubicBezTo>
                  <a:pt x="927197" y="235678"/>
                  <a:pt x="925961" y="236914"/>
                  <a:pt x="924725" y="238150"/>
                </a:cubicBezTo>
                <a:cubicBezTo>
                  <a:pt x="918545" y="248039"/>
                  <a:pt x="914837" y="260399"/>
                  <a:pt x="917309" y="273996"/>
                </a:cubicBezTo>
                <a:cubicBezTo>
                  <a:pt x="919781" y="287593"/>
                  <a:pt x="925961" y="298717"/>
                  <a:pt x="934614" y="308606"/>
                </a:cubicBezTo>
                <a:cubicBezTo>
                  <a:pt x="939558" y="313550"/>
                  <a:pt x="944502" y="322202"/>
                  <a:pt x="948211" y="327147"/>
                </a:cubicBezTo>
                <a:cubicBezTo>
                  <a:pt x="950683" y="332091"/>
                  <a:pt x="951919" y="338271"/>
                  <a:pt x="950683" y="344451"/>
                </a:cubicBezTo>
                <a:lnTo>
                  <a:pt x="937086" y="334563"/>
                </a:lnTo>
                <a:cubicBezTo>
                  <a:pt x="937086" y="334563"/>
                  <a:pt x="930906" y="330855"/>
                  <a:pt x="923489" y="324674"/>
                </a:cubicBezTo>
                <a:cubicBezTo>
                  <a:pt x="916073" y="318494"/>
                  <a:pt x="907420" y="314786"/>
                  <a:pt x="895060" y="299953"/>
                </a:cubicBezTo>
                <a:cubicBezTo>
                  <a:pt x="895060" y="298717"/>
                  <a:pt x="893824" y="298717"/>
                  <a:pt x="893824" y="299953"/>
                </a:cubicBezTo>
                <a:cubicBezTo>
                  <a:pt x="891352" y="299953"/>
                  <a:pt x="891352" y="301189"/>
                  <a:pt x="891352" y="303661"/>
                </a:cubicBezTo>
                <a:cubicBezTo>
                  <a:pt x="888880" y="318494"/>
                  <a:pt x="888880" y="335799"/>
                  <a:pt x="896296" y="349396"/>
                </a:cubicBezTo>
                <a:cubicBezTo>
                  <a:pt x="901240" y="356812"/>
                  <a:pt x="907420" y="364228"/>
                  <a:pt x="913601" y="370409"/>
                </a:cubicBezTo>
                <a:cubicBezTo>
                  <a:pt x="917309" y="374117"/>
                  <a:pt x="922253" y="379061"/>
                  <a:pt x="927197" y="382769"/>
                </a:cubicBezTo>
                <a:cubicBezTo>
                  <a:pt x="930906" y="386477"/>
                  <a:pt x="935850" y="391422"/>
                  <a:pt x="937086" y="396366"/>
                </a:cubicBezTo>
                <a:cubicBezTo>
                  <a:pt x="938322" y="402546"/>
                  <a:pt x="935850" y="408727"/>
                  <a:pt x="933378" y="413671"/>
                </a:cubicBezTo>
                <a:cubicBezTo>
                  <a:pt x="930906" y="418615"/>
                  <a:pt x="928434" y="422323"/>
                  <a:pt x="924725" y="426031"/>
                </a:cubicBezTo>
                <a:cubicBezTo>
                  <a:pt x="918545" y="429740"/>
                  <a:pt x="911129" y="427267"/>
                  <a:pt x="904948" y="427267"/>
                </a:cubicBezTo>
                <a:cubicBezTo>
                  <a:pt x="900004" y="427267"/>
                  <a:pt x="897532" y="432212"/>
                  <a:pt x="895060" y="435920"/>
                </a:cubicBezTo>
                <a:cubicBezTo>
                  <a:pt x="892588" y="440864"/>
                  <a:pt x="890116" y="444572"/>
                  <a:pt x="891352" y="450753"/>
                </a:cubicBezTo>
                <a:cubicBezTo>
                  <a:pt x="892588" y="458169"/>
                  <a:pt x="895060" y="463113"/>
                  <a:pt x="896296" y="465585"/>
                </a:cubicBezTo>
                <a:cubicBezTo>
                  <a:pt x="897532" y="466821"/>
                  <a:pt x="898768" y="468058"/>
                  <a:pt x="900004" y="468058"/>
                </a:cubicBezTo>
                <a:cubicBezTo>
                  <a:pt x="902476" y="468058"/>
                  <a:pt x="906184" y="466821"/>
                  <a:pt x="908657" y="464349"/>
                </a:cubicBezTo>
                <a:cubicBezTo>
                  <a:pt x="921017" y="453225"/>
                  <a:pt x="927197" y="449517"/>
                  <a:pt x="942030" y="445808"/>
                </a:cubicBezTo>
                <a:cubicBezTo>
                  <a:pt x="933378" y="449517"/>
                  <a:pt x="927197" y="459405"/>
                  <a:pt x="924725" y="461877"/>
                </a:cubicBezTo>
                <a:cubicBezTo>
                  <a:pt x="913601" y="475474"/>
                  <a:pt x="902476" y="480418"/>
                  <a:pt x="886407" y="476710"/>
                </a:cubicBezTo>
                <a:cubicBezTo>
                  <a:pt x="882699" y="475474"/>
                  <a:pt x="880227" y="474238"/>
                  <a:pt x="880227" y="474238"/>
                </a:cubicBezTo>
                <a:cubicBezTo>
                  <a:pt x="865394" y="458169"/>
                  <a:pt x="838201" y="422323"/>
                  <a:pt x="838201" y="369173"/>
                </a:cubicBezTo>
                <a:cubicBezTo>
                  <a:pt x="838201" y="285120"/>
                  <a:pt x="906184" y="215901"/>
                  <a:pt x="991473" y="215901"/>
                </a:cubicBezTo>
                <a:close/>
                <a:moveTo>
                  <a:pt x="991473" y="193652"/>
                </a:moveTo>
                <a:cubicBezTo>
                  <a:pt x="895060" y="193652"/>
                  <a:pt x="815952" y="272760"/>
                  <a:pt x="815952" y="369173"/>
                </a:cubicBezTo>
                <a:cubicBezTo>
                  <a:pt x="815952" y="465585"/>
                  <a:pt x="895060" y="543457"/>
                  <a:pt x="991473" y="543457"/>
                </a:cubicBezTo>
                <a:cubicBezTo>
                  <a:pt x="1087885" y="543457"/>
                  <a:pt x="1165757" y="465585"/>
                  <a:pt x="1165757" y="369173"/>
                </a:cubicBezTo>
                <a:cubicBezTo>
                  <a:pt x="1165757" y="272760"/>
                  <a:pt x="1087885" y="193652"/>
                  <a:pt x="991473" y="193652"/>
                </a:cubicBezTo>
                <a:close/>
                <a:moveTo>
                  <a:pt x="0" y="0"/>
                </a:moveTo>
                <a:lnTo>
                  <a:pt x="12192000" y="0"/>
                </a:lnTo>
                <a:lnTo>
                  <a:pt x="12192000" y="5651114"/>
                </a:lnTo>
                <a:lnTo>
                  <a:pt x="11465175" y="4567434"/>
                </a:lnTo>
                <a:lnTo>
                  <a:pt x="11434913" y="4588012"/>
                </a:lnTo>
                <a:lnTo>
                  <a:pt x="12192000" y="5717788"/>
                </a:lnTo>
                <a:lnTo>
                  <a:pt x="12192000" y="6354487"/>
                </a:lnTo>
                <a:lnTo>
                  <a:pt x="11854046" y="6858000"/>
                </a:lnTo>
                <a:lnTo>
                  <a:pt x="11343792" y="6858000"/>
                </a:lnTo>
                <a:lnTo>
                  <a:pt x="11851320" y="6103537"/>
                </a:lnTo>
                <a:cubicBezTo>
                  <a:pt x="11876740" y="6066012"/>
                  <a:pt x="11876740" y="6006699"/>
                  <a:pt x="11851320" y="5969174"/>
                </a:cubicBezTo>
                <a:lnTo>
                  <a:pt x="10949510" y="4625538"/>
                </a:lnTo>
                <a:cubicBezTo>
                  <a:pt x="10925300" y="4589224"/>
                  <a:pt x="10870829" y="4560172"/>
                  <a:pt x="10827251" y="4560172"/>
                </a:cubicBezTo>
                <a:lnTo>
                  <a:pt x="10540367" y="4560172"/>
                </a:lnTo>
                <a:cubicBezTo>
                  <a:pt x="10516157" y="4560172"/>
                  <a:pt x="10496790" y="4569856"/>
                  <a:pt x="10488316" y="4585592"/>
                </a:cubicBezTo>
                <a:cubicBezTo>
                  <a:pt x="10478632" y="4602539"/>
                  <a:pt x="10482264" y="4624328"/>
                  <a:pt x="10495579" y="4644906"/>
                </a:cubicBezTo>
                <a:lnTo>
                  <a:pt x="11397389" y="5989752"/>
                </a:lnTo>
                <a:cubicBezTo>
                  <a:pt x="11414335" y="6015172"/>
                  <a:pt x="11414335" y="6057539"/>
                  <a:pt x="11397389" y="6082959"/>
                </a:cubicBezTo>
                <a:lnTo>
                  <a:pt x="10877188" y="6858000"/>
                </a:lnTo>
                <a:lnTo>
                  <a:pt x="0" y="6858000"/>
                </a:lnTo>
                <a:close/>
              </a:path>
            </a:pathLst>
          </a:custGeom>
          <a: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a:noAutofit/>
          </a:bodyPr>
          <a:lstStyle>
            <a:lvl1pPr marL="285750" indent="-285750" algn="ctr">
              <a:buFontTx/>
              <a:buBlip>
                <a:blip r:embed="rId4"/>
              </a:buBlip>
              <a:defRPr>
                <a:solidFill>
                  <a:schemeClr val="bg1"/>
                </a:solidFill>
              </a:defRPr>
            </a:lvl1pPr>
          </a:lstStyle>
          <a:p>
            <a:endParaRPr lang="de-DE"/>
          </a:p>
          <a:p>
            <a:endParaRPr lang="de-DE"/>
          </a:p>
          <a:p>
            <a:endParaRPr lang="de-DE"/>
          </a:p>
          <a:p>
            <a:endParaRPr lang="de-DE"/>
          </a:p>
          <a:p>
            <a:endParaRPr lang="de-DE"/>
          </a:p>
          <a:p>
            <a:r>
              <a:rPr lang="de-DE"/>
              <a:t>Please </a:t>
            </a:r>
            <a:r>
              <a:rPr lang="de-DE" err="1"/>
              <a:t>insert</a:t>
            </a:r>
            <a:r>
              <a:rPr lang="de-DE"/>
              <a:t> </a:t>
            </a:r>
            <a:r>
              <a:rPr lang="de-DE" err="1"/>
              <a:t>image</a:t>
            </a:r>
            <a:endParaRPr lang="de-DE"/>
          </a:p>
        </p:txBody>
      </p:sp>
      <p:sp>
        <p:nvSpPr>
          <p:cNvPr id="13" name="Textplatzhalter 9">
            <a:extLst>
              <a:ext uri="{FF2B5EF4-FFF2-40B4-BE49-F238E27FC236}">
                <a16:creationId xmlns:a16="http://schemas.microsoft.com/office/drawing/2014/main" id="{2A096F25-9AA8-41E7-B1CD-FAE0DB1A4951}"/>
              </a:ext>
            </a:extLst>
          </p:cNvPr>
          <p:cNvSpPr>
            <a:spLocks noGrp="1"/>
          </p:cNvSpPr>
          <p:nvPr>
            <p:ph type="body" sz="quarter" idx="12"/>
          </p:nvPr>
        </p:nvSpPr>
        <p:spPr>
          <a:xfrm>
            <a:off x="0" y="5057775"/>
            <a:ext cx="12192000" cy="1800225"/>
          </a:xfrm>
          <a:gradFill>
            <a:gsLst>
              <a:gs pos="0">
                <a:schemeClr val="tx1">
                  <a:alpha val="0"/>
                </a:schemeClr>
              </a:gs>
              <a:gs pos="100000">
                <a:schemeClr val="tx1">
                  <a:alpha val="50000"/>
                </a:schemeClr>
              </a:gs>
            </a:gsLst>
            <a:lin ang="5400000" scaled="0"/>
          </a:gradFill>
        </p:spPr>
        <p:txBody>
          <a:bodyPr lIns="864000" tIns="360000" rIns="864000" bIns="360000" anchor="ctr">
            <a:normAutofit/>
          </a:bodyPr>
          <a:lstStyle>
            <a:lvl1pPr marL="0" indent="0">
              <a:spcAft>
                <a:spcPts val="0"/>
              </a:spcAft>
              <a:buNone/>
              <a:defRPr sz="2800" baseline="0">
                <a:solidFill>
                  <a:schemeClr val="bg1"/>
                </a:solidFill>
                <a:latin typeface="+mj-lt"/>
              </a:defRPr>
            </a:lvl1pPr>
          </a:lstStyle>
          <a:p>
            <a:pPr lvl="0"/>
            <a:endParaRPr lang="de-DE"/>
          </a:p>
        </p:txBody>
      </p:sp>
    </p:spTree>
    <p:extLst>
      <p:ext uri="{BB962C8B-B14F-4D97-AF65-F5344CB8AC3E}">
        <p14:creationId xmlns:p14="http://schemas.microsoft.com/office/powerpoint/2010/main" val="390916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childTnLst>
                                </p:cTn>
                              </p:par>
                              <p:par>
                                <p:cTn id="8" presetID="10" presetClass="entr" presetSubtype="0" fill="hold" grpId="0" nodeType="withEffect" nodePh="1">
                                  <p:stCondLst>
                                    <p:cond delay="250"/>
                                  </p:stCondLst>
                                  <p:endCondLst>
                                    <p:cond evt="begin" delay="0">
                                      <p:tn val="8"/>
                                    </p:cond>
                                  </p:end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 lvl="1">
            <p:tnLst>
              <p:par>
                <p:cTn presetID="10" presetClass="entr" presetSubtype="0" fill="hold" nodeType="withEffect" nodePh="1">
                  <p:stCondLst>
                    <p:cond delay="25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PAGE IMAGE text lef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A1DBEC37-16AB-4865-8E20-EA6D4166C1A9}"/>
              </a:ext>
            </a:extLst>
          </p:cNvPr>
          <p:cNvSpPr/>
          <p:nvPr userDrawn="1"/>
        </p:nvSpPr>
        <p:spPr>
          <a:xfrm>
            <a:off x="-1" y="0"/>
            <a:ext cx="12192000" cy="83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a:extLst>
              <a:ext uri="{FF2B5EF4-FFF2-40B4-BE49-F238E27FC236}">
                <a16:creationId xmlns:a16="http://schemas.microsoft.com/office/drawing/2014/main" id="{59E79832-3B44-470D-B817-521BE33E6EFF}"/>
              </a:ext>
            </a:extLst>
          </p:cNvPr>
          <p:cNvSpPr>
            <a:spLocks noGrp="1"/>
          </p:cNvSpPr>
          <p:nvPr>
            <p:ph type="pic" sz="quarter" idx="11"/>
          </p:nvPr>
        </p:nvSpPr>
        <p:spPr>
          <a:xfrm>
            <a:off x="0" y="0"/>
            <a:ext cx="12192000" cy="6858000"/>
          </a:xfrm>
          <a:custGeom>
            <a:avLst/>
            <a:gdLst>
              <a:gd name="connsiteX0" fmla="*/ 2719933 w 12192000"/>
              <a:gd name="connsiteY0" fmla="*/ 363014 h 6858000"/>
              <a:gd name="connsiteX1" fmla="*/ 2719933 w 12192000"/>
              <a:gd name="connsiteY1" fmla="*/ 376799 h 6858000"/>
              <a:gd name="connsiteX2" fmla="*/ 2785484 w 12192000"/>
              <a:gd name="connsiteY2" fmla="*/ 376799 h 6858000"/>
              <a:gd name="connsiteX3" fmla="*/ 2785484 w 12192000"/>
              <a:gd name="connsiteY3" fmla="*/ 363014 h 6858000"/>
              <a:gd name="connsiteX4" fmla="*/ 4027010 w 12192000"/>
              <a:gd name="connsiteY4" fmla="*/ 345722 h 6858000"/>
              <a:gd name="connsiteX5" fmla="*/ 4027372 w 12192000"/>
              <a:gd name="connsiteY5" fmla="*/ 345722 h 6858000"/>
              <a:gd name="connsiteX6" fmla="*/ 4038255 w 12192000"/>
              <a:gd name="connsiteY6" fmla="*/ 380306 h 6858000"/>
              <a:gd name="connsiteX7" fmla="*/ 4016066 w 12192000"/>
              <a:gd name="connsiteY7" fmla="*/ 380306 h 6858000"/>
              <a:gd name="connsiteX8" fmla="*/ 2464909 w 12192000"/>
              <a:gd name="connsiteY8" fmla="*/ 345722 h 6858000"/>
              <a:gd name="connsiteX9" fmla="*/ 2465272 w 12192000"/>
              <a:gd name="connsiteY9" fmla="*/ 345722 h 6858000"/>
              <a:gd name="connsiteX10" fmla="*/ 2476155 w 12192000"/>
              <a:gd name="connsiteY10" fmla="*/ 380306 h 6858000"/>
              <a:gd name="connsiteX11" fmla="*/ 2453966 w 12192000"/>
              <a:gd name="connsiteY11" fmla="*/ 380306 h 6858000"/>
              <a:gd name="connsiteX12" fmla="*/ 2179159 w 12192000"/>
              <a:gd name="connsiteY12" fmla="*/ 345722 h 6858000"/>
              <a:gd name="connsiteX13" fmla="*/ 2179522 w 12192000"/>
              <a:gd name="connsiteY13" fmla="*/ 345722 h 6858000"/>
              <a:gd name="connsiteX14" fmla="*/ 2190405 w 12192000"/>
              <a:gd name="connsiteY14" fmla="*/ 380306 h 6858000"/>
              <a:gd name="connsiteX15" fmla="*/ 2168216 w 12192000"/>
              <a:gd name="connsiteY15" fmla="*/ 380306 h 6858000"/>
              <a:gd name="connsiteX16" fmla="*/ 4213068 w 12192000"/>
              <a:gd name="connsiteY16" fmla="*/ 338708 h 6858000"/>
              <a:gd name="connsiteX17" fmla="*/ 4224737 w 12192000"/>
              <a:gd name="connsiteY17" fmla="*/ 338708 h 6858000"/>
              <a:gd name="connsiteX18" fmla="*/ 4239610 w 12192000"/>
              <a:gd name="connsiteY18" fmla="*/ 345111 h 6858000"/>
              <a:gd name="connsiteX19" fmla="*/ 4244992 w 12192000"/>
              <a:gd name="connsiteY19" fmla="*/ 361721 h 6858000"/>
              <a:gd name="connsiteX20" fmla="*/ 4244992 w 12192000"/>
              <a:gd name="connsiteY20" fmla="*/ 376398 h 6858000"/>
              <a:gd name="connsiteX21" fmla="*/ 4239610 w 12192000"/>
              <a:gd name="connsiteY21" fmla="*/ 393129 h 6858000"/>
              <a:gd name="connsiteX22" fmla="*/ 4224737 w 12192000"/>
              <a:gd name="connsiteY22" fmla="*/ 399532 h 6858000"/>
              <a:gd name="connsiteX23" fmla="*/ 4213068 w 12192000"/>
              <a:gd name="connsiteY23" fmla="*/ 399532 h 6858000"/>
              <a:gd name="connsiteX24" fmla="*/ 4108293 w 12192000"/>
              <a:gd name="connsiteY24" fmla="*/ 338708 h 6858000"/>
              <a:gd name="connsiteX25" fmla="*/ 4123832 w 12192000"/>
              <a:gd name="connsiteY25" fmla="*/ 338708 h 6858000"/>
              <a:gd name="connsiteX26" fmla="*/ 4134624 w 12192000"/>
              <a:gd name="connsiteY26" fmla="*/ 342275 h 6858000"/>
              <a:gd name="connsiteX27" fmla="*/ 4138282 w 12192000"/>
              <a:gd name="connsiteY27" fmla="*/ 351889 h 6858000"/>
              <a:gd name="connsiteX28" fmla="*/ 4134624 w 12192000"/>
              <a:gd name="connsiteY28" fmla="*/ 361200 h 6858000"/>
              <a:gd name="connsiteX29" fmla="*/ 4123529 w 12192000"/>
              <a:gd name="connsiteY29" fmla="*/ 364344 h 6858000"/>
              <a:gd name="connsiteX30" fmla="*/ 4108293 w 12192000"/>
              <a:gd name="connsiteY30" fmla="*/ 364344 h 6858000"/>
              <a:gd name="connsiteX31" fmla="*/ 3774918 w 12192000"/>
              <a:gd name="connsiteY31" fmla="*/ 338708 h 6858000"/>
              <a:gd name="connsiteX32" fmla="*/ 3790457 w 12192000"/>
              <a:gd name="connsiteY32" fmla="*/ 338708 h 6858000"/>
              <a:gd name="connsiteX33" fmla="*/ 3801249 w 12192000"/>
              <a:gd name="connsiteY33" fmla="*/ 342275 h 6858000"/>
              <a:gd name="connsiteX34" fmla="*/ 3804907 w 12192000"/>
              <a:gd name="connsiteY34" fmla="*/ 351889 h 6858000"/>
              <a:gd name="connsiteX35" fmla="*/ 3801249 w 12192000"/>
              <a:gd name="connsiteY35" fmla="*/ 361200 h 6858000"/>
              <a:gd name="connsiteX36" fmla="*/ 3790154 w 12192000"/>
              <a:gd name="connsiteY36" fmla="*/ 364344 h 6858000"/>
              <a:gd name="connsiteX37" fmla="*/ 3774918 w 12192000"/>
              <a:gd name="connsiteY37" fmla="*/ 364344 h 6858000"/>
              <a:gd name="connsiteX38" fmla="*/ 2546193 w 12192000"/>
              <a:gd name="connsiteY38" fmla="*/ 338708 h 6858000"/>
              <a:gd name="connsiteX39" fmla="*/ 2557862 w 12192000"/>
              <a:gd name="connsiteY39" fmla="*/ 338708 h 6858000"/>
              <a:gd name="connsiteX40" fmla="*/ 2572735 w 12192000"/>
              <a:gd name="connsiteY40" fmla="*/ 345111 h 6858000"/>
              <a:gd name="connsiteX41" fmla="*/ 2578116 w 12192000"/>
              <a:gd name="connsiteY41" fmla="*/ 361721 h 6858000"/>
              <a:gd name="connsiteX42" fmla="*/ 2578116 w 12192000"/>
              <a:gd name="connsiteY42" fmla="*/ 376398 h 6858000"/>
              <a:gd name="connsiteX43" fmla="*/ 2572735 w 12192000"/>
              <a:gd name="connsiteY43" fmla="*/ 393129 h 6858000"/>
              <a:gd name="connsiteX44" fmla="*/ 2557862 w 12192000"/>
              <a:gd name="connsiteY44" fmla="*/ 399532 h 6858000"/>
              <a:gd name="connsiteX45" fmla="*/ 2546193 w 12192000"/>
              <a:gd name="connsiteY45" fmla="*/ 399532 h 6858000"/>
              <a:gd name="connsiteX46" fmla="*/ 3686347 w 12192000"/>
              <a:gd name="connsiteY46" fmla="*/ 337620 h 6858000"/>
              <a:gd name="connsiteX47" fmla="*/ 3700495 w 12192000"/>
              <a:gd name="connsiteY47" fmla="*/ 344223 h 6858000"/>
              <a:gd name="connsiteX48" fmla="*/ 3705634 w 12192000"/>
              <a:gd name="connsiteY48" fmla="*/ 361124 h 6858000"/>
              <a:gd name="connsiteX49" fmla="*/ 3705634 w 12192000"/>
              <a:gd name="connsiteY49" fmla="*/ 377116 h 6858000"/>
              <a:gd name="connsiteX50" fmla="*/ 3700555 w 12192000"/>
              <a:gd name="connsiteY50" fmla="*/ 394199 h 6858000"/>
              <a:gd name="connsiteX51" fmla="*/ 3686407 w 12192000"/>
              <a:gd name="connsiteY51" fmla="*/ 400802 h 6858000"/>
              <a:gd name="connsiteX52" fmla="*/ 3672440 w 12192000"/>
              <a:gd name="connsiteY52" fmla="*/ 394199 h 6858000"/>
              <a:gd name="connsiteX53" fmla="*/ 3667422 w 12192000"/>
              <a:gd name="connsiteY53" fmla="*/ 377116 h 6858000"/>
              <a:gd name="connsiteX54" fmla="*/ 3667422 w 12192000"/>
              <a:gd name="connsiteY54" fmla="*/ 361124 h 6858000"/>
              <a:gd name="connsiteX55" fmla="*/ 3672380 w 12192000"/>
              <a:gd name="connsiteY55" fmla="*/ 344193 h 6858000"/>
              <a:gd name="connsiteX56" fmla="*/ 3686347 w 12192000"/>
              <a:gd name="connsiteY56" fmla="*/ 337620 h 6858000"/>
              <a:gd name="connsiteX57" fmla="*/ 3038647 w 12192000"/>
              <a:gd name="connsiteY57" fmla="*/ 337620 h 6858000"/>
              <a:gd name="connsiteX58" fmla="*/ 3052794 w 12192000"/>
              <a:gd name="connsiteY58" fmla="*/ 344223 h 6858000"/>
              <a:gd name="connsiteX59" fmla="*/ 3057934 w 12192000"/>
              <a:gd name="connsiteY59" fmla="*/ 361124 h 6858000"/>
              <a:gd name="connsiteX60" fmla="*/ 3057934 w 12192000"/>
              <a:gd name="connsiteY60" fmla="*/ 377116 h 6858000"/>
              <a:gd name="connsiteX61" fmla="*/ 3052855 w 12192000"/>
              <a:gd name="connsiteY61" fmla="*/ 394199 h 6858000"/>
              <a:gd name="connsiteX62" fmla="*/ 3038707 w 12192000"/>
              <a:gd name="connsiteY62" fmla="*/ 400802 h 6858000"/>
              <a:gd name="connsiteX63" fmla="*/ 3024740 w 12192000"/>
              <a:gd name="connsiteY63" fmla="*/ 394199 h 6858000"/>
              <a:gd name="connsiteX64" fmla="*/ 3019722 w 12192000"/>
              <a:gd name="connsiteY64" fmla="*/ 377116 h 6858000"/>
              <a:gd name="connsiteX65" fmla="*/ 3019722 w 12192000"/>
              <a:gd name="connsiteY65" fmla="*/ 361124 h 6858000"/>
              <a:gd name="connsiteX66" fmla="*/ 3024680 w 12192000"/>
              <a:gd name="connsiteY66" fmla="*/ 344193 h 6858000"/>
              <a:gd name="connsiteX67" fmla="*/ 3038647 w 12192000"/>
              <a:gd name="connsiteY67" fmla="*/ 337620 h 6858000"/>
              <a:gd name="connsiteX68" fmla="*/ 4195413 w 12192000"/>
              <a:gd name="connsiteY68" fmla="*/ 325104 h 6858000"/>
              <a:gd name="connsiteX69" fmla="*/ 4195413 w 12192000"/>
              <a:gd name="connsiteY69" fmla="*/ 413136 h 6858000"/>
              <a:gd name="connsiteX70" fmla="*/ 4225644 w 12192000"/>
              <a:gd name="connsiteY70" fmla="*/ 413136 h 6858000"/>
              <a:gd name="connsiteX71" fmla="*/ 4252247 w 12192000"/>
              <a:gd name="connsiteY71" fmla="*/ 402888 h 6858000"/>
              <a:gd name="connsiteX72" fmla="*/ 4262707 w 12192000"/>
              <a:gd name="connsiteY72" fmla="*/ 376436 h 6858000"/>
              <a:gd name="connsiteX73" fmla="*/ 4262707 w 12192000"/>
              <a:gd name="connsiteY73" fmla="*/ 361865 h 6858000"/>
              <a:gd name="connsiteX74" fmla="*/ 4252247 w 12192000"/>
              <a:gd name="connsiteY74" fmla="*/ 335413 h 6858000"/>
              <a:gd name="connsiteX75" fmla="*/ 4225644 w 12192000"/>
              <a:gd name="connsiteY75" fmla="*/ 325104 h 6858000"/>
              <a:gd name="connsiteX76" fmla="*/ 4090638 w 12192000"/>
              <a:gd name="connsiteY76" fmla="*/ 325104 h 6858000"/>
              <a:gd name="connsiteX77" fmla="*/ 4090638 w 12192000"/>
              <a:gd name="connsiteY77" fmla="*/ 413136 h 6858000"/>
              <a:gd name="connsiteX78" fmla="*/ 4108293 w 12192000"/>
              <a:gd name="connsiteY78" fmla="*/ 413136 h 6858000"/>
              <a:gd name="connsiteX79" fmla="*/ 4108293 w 12192000"/>
              <a:gd name="connsiteY79" fmla="*/ 377948 h 6858000"/>
              <a:gd name="connsiteX80" fmla="*/ 4125101 w 12192000"/>
              <a:gd name="connsiteY80" fmla="*/ 377948 h 6858000"/>
              <a:gd name="connsiteX81" fmla="*/ 4135228 w 12192000"/>
              <a:gd name="connsiteY81" fmla="*/ 381605 h 6858000"/>
              <a:gd name="connsiteX82" fmla="*/ 4138826 w 12192000"/>
              <a:gd name="connsiteY82" fmla="*/ 391854 h 6858000"/>
              <a:gd name="connsiteX83" fmla="*/ 4138826 w 12192000"/>
              <a:gd name="connsiteY83" fmla="*/ 398081 h 6858000"/>
              <a:gd name="connsiteX84" fmla="*/ 4139551 w 12192000"/>
              <a:gd name="connsiteY84" fmla="*/ 406667 h 6858000"/>
              <a:gd name="connsiteX85" fmla="*/ 4142695 w 12192000"/>
              <a:gd name="connsiteY85" fmla="*/ 413136 h 6858000"/>
              <a:gd name="connsiteX86" fmla="*/ 4160894 w 12192000"/>
              <a:gd name="connsiteY86" fmla="*/ 413136 h 6858000"/>
              <a:gd name="connsiteX87" fmla="*/ 4160894 w 12192000"/>
              <a:gd name="connsiteY87" fmla="*/ 411866 h 6858000"/>
              <a:gd name="connsiteX88" fmla="*/ 4157478 w 12192000"/>
              <a:gd name="connsiteY88" fmla="*/ 405911 h 6858000"/>
              <a:gd name="connsiteX89" fmla="*/ 4156481 w 12192000"/>
              <a:gd name="connsiteY89" fmla="*/ 398202 h 6858000"/>
              <a:gd name="connsiteX90" fmla="*/ 4156481 w 12192000"/>
              <a:gd name="connsiteY90" fmla="*/ 391733 h 6858000"/>
              <a:gd name="connsiteX91" fmla="*/ 4153065 w 12192000"/>
              <a:gd name="connsiteY91" fmla="*/ 378431 h 6858000"/>
              <a:gd name="connsiteX92" fmla="*/ 4141849 w 12192000"/>
              <a:gd name="connsiteY92" fmla="*/ 370753 h 6858000"/>
              <a:gd name="connsiteX93" fmla="*/ 4152309 w 12192000"/>
              <a:gd name="connsiteY93" fmla="*/ 362832 h 6858000"/>
              <a:gd name="connsiteX94" fmla="*/ 4155876 w 12192000"/>
              <a:gd name="connsiteY94" fmla="*/ 351103 h 6858000"/>
              <a:gd name="connsiteX95" fmla="*/ 4147381 w 12192000"/>
              <a:gd name="connsiteY95" fmla="*/ 331967 h 6858000"/>
              <a:gd name="connsiteX96" fmla="*/ 4123832 w 12192000"/>
              <a:gd name="connsiteY96" fmla="*/ 325104 h 6858000"/>
              <a:gd name="connsiteX97" fmla="*/ 4018182 w 12192000"/>
              <a:gd name="connsiteY97" fmla="*/ 325104 h 6858000"/>
              <a:gd name="connsiteX98" fmla="*/ 3987891 w 12192000"/>
              <a:gd name="connsiteY98" fmla="*/ 413136 h 6858000"/>
              <a:gd name="connsiteX99" fmla="*/ 4005727 w 12192000"/>
              <a:gd name="connsiteY99" fmla="*/ 413136 h 6858000"/>
              <a:gd name="connsiteX100" fmla="*/ 4011713 w 12192000"/>
              <a:gd name="connsiteY100" fmla="*/ 394151 h 6858000"/>
              <a:gd name="connsiteX101" fmla="*/ 4042609 w 12192000"/>
              <a:gd name="connsiteY101" fmla="*/ 394151 h 6858000"/>
              <a:gd name="connsiteX102" fmla="*/ 4048594 w 12192000"/>
              <a:gd name="connsiteY102" fmla="*/ 413136 h 6858000"/>
              <a:gd name="connsiteX103" fmla="*/ 4066430 w 12192000"/>
              <a:gd name="connsiteY103" fmla="*/ 413136 h 6858000"/>
              <a:gd name="connsiteX104" fmla="*/ 4036260 w 12192000"/>
              <a:gd name="connsiteY104" fmla="*/ 325104 h 6858000"/>
              <a:gd name="connsiteX105" fmla="*/ 3855267 w 12192000"/>
              <a:gd name="connsiteY105" fmla="*/ 325104 h 6858000"/>
              <a:gd name="connsiteX106" fmla="*/ 3875884 w 12192000"/>
              <a:gd name="connsiteY106" fmla="*/ 413136 h 6858000"/>
              <a:gd name="connsiteX107" fmla="*/ 3892269 w 12192000"/>
              <a:gd name="connsiteY107" fmla="*/ 413136 h 6858000"/>
              <a:gd name="connsiteX108" fmla="*/ 3908412 w 12192000"/>
              <a:gd name="connsiteY108" fmla="*/ 355033 h 6858000"/>
              <a:gd name="connsiteX109" fmla="*/ 3908775 w 12192000"/>
              <a:gd name="connsiteY109" fmla="*/ 355033 h 6858000"/>
              <a:gd name="connsiteX110" fmla="*/ 3924918 w 12192000"/>
              <a:gd name="connsiteY110" fmla="*/ 413136 h 6858000"/>
              <a:gd name="connsiteX111" fmla="*/ 3941303 w 12192000"/>
              <a:gd name="connsiteY111" fmla="*/ 413136 h 6858000"/>
              <a:gd name="connsiteX112" fmla="*/ 3961860 w 12192000"/>
              <a:gd name="connsiteY112" fmla="*/ 325104 h 6858000"/>
              <a:gd name="connsiteX113" fmla="*/ 3944628 w 12192000"/>
              <a:gd name="connsiteY113" fmla="*/ 325104 h 6858000"/>
              <a:gd name="connsiteX114" fmla="*/ 3932053 w 12192000"/>
              <a:gd name="connsiteY114" fmla="*/ 385445 h 6858000"/>
              <a:gd name="connsiteX115" fmla="*/ 3931690 w 12192000"/>
              <a:gd name="connsiteY115" fmla="*/ 385445 h 6858000"/>
              <a:gd name="connsiteX116" fmla="*/ 3915063 w 12192000"/>
              <a:gd name="connsiteY116" fmla="*/ 325104 h 6858000"/>
              <a:gd name="connsiteX117" fmla="*/ 3902064 w 12192000"/>
              <a:gd name="connsiteY117" fmla="*/ 325104 h 6858000"/>
              <a:gd name="connsiteX118" fmla="*/ 3885557 w 12192000"/>
              <a:gd name="connsiteY118" fmla="*/ 385445 h 6858000"/>
              <a:gd name="connsiteX119" fmla="*/ 3885195 w 12192000"/>
              <a:gd name="connsiteY119" fmla="*/ 385384 h 6858000"/>
              <a:gd name="connsiteX120" fmla="*/ 3872558 w 12192000"/>
              <a:gd name="connsiteY120" fmla="*/ 325104 h 6858000"/>
              <a:gd name="connsiteX121" fmla="*/ 3757263 w 12192000"/>
              <a:gd name="connsiteY121" fmla="*/ 325104 h 6858000"/>
              <a:gd name="connsiteX122" fmla="*/ 3757263 w 12192000"/>
              <a:gd name="connsiteY122" fmla="*/ 413136 h 6858000"/>
              <a:gd name="connsiteX123" fmla="*/ 3774918 w 12192000"/>
              <a:gd name="connsiteY123" fmla="*/ 413136 h 6858000"/>
              <a:gd name="connsiteX124" fmla="*/ 3774918 w 12192000"/>
              <a:gd name="connsiteY124" fmla="*/ 377948 h 6858000"/>
              <a:gd name="connsiteX125" fmla="*/ 3791726 w 12192000"/>
              <a:gd name="connsiteY125" fmla="*/ 377948 h 6858000"/>
              <a:gd name="connsiteX126" fmla="*/ 3801853 w 12192000"/>
              <a:gd name="connsiteY126" fmla="*/ 381605 h 6858000"/>
              <a:gd name="connsiteX127" fmla="*/ 3805451 w 12192000"/>
              <a:gd name="connsiteY127" fmla="*/ 391854 h 6858000"/>
              <a:gd name="connsiteX128" fmla="*/ 3805451 w 12192000"/>
              <a:gd name="connsiteY128" fmla="*/ 398081 h 6858000"/>
              <a:gd name="connsiteX129" fmla="*/ 3806176 w 12192000"/>
              <a:gd name="connsiteY129" fmla="*/ 406667 h 6858000"/>
              <a:gd name="connsiteX130" fmla="*/ 3809320 w 12192000"/>
              <a:gd name="connsiteY130" fmla="*/ 413136 h 6858000"/>
              <a:gd name="connsiteX131" fmla="*/ 3827519 w 12192000"/>
              <a:gd name="connsiteY131" fmla="*/ 413136 h 6858000"/>
              <a:gd name="connsiteX132" fmla="*/ 3827519 w 12192000"/>
              <a:gd name="connsiteY132" fmla="*/ 411866 h 6858000"/>
              <a:gd name="connsiteX133" fmla="*/ 3824103 w 12192000"/>
              <a:gd name="connsiteY133" fmla="*/ 405911 h 6858000"/>
              <a:gd name="connsiteX134" fmla="*/ 3823106 w 12192000"/>
              <a:gd name="connsiteY134" fmla="*/ 398202 h 6858000"/>
              <a:gd name="connsiteX135" fmla="*/ 3823106 w 12192000"/>
              <a:gd name="connsiteY135" fmla="*/ 391733 h 6858000"/>
              <a:gd name="connsiteX136" fmla="*/ 3819690 w 12192000"/>
              <a:gd name="connsiteY136" fmla="*/ 378431 h 6858000"/>
              <a:gd name="connsiteX137" fmla="*/ 3808474 w 12192000"/>
              <a:gd name="connsiteY137" fmla="*/ 370753 h 6858000"/>
              <a:gd name="connsiteX138" fmla="*/ 3818934 w 12192000"/>
              <a:gd name="connsiteY138" fmla="*/ 362832 h 6858000"/>
              <a:gd name="connsiteX139" fmla="*/ 3822501 w 12192000"/>
              <a:gd name="connsiteY139" fmla="*/ 351103 h 6858000"/>
              <a:gd name="connsiteX140" fmla="*/ 3814006 w 12192000"/>
              <a:gd name="connsiteY140" fmla="*/ 331967 h 6858000"/>
              <a:gd name="connsiteX141" fmla="*/ 3790457 w 12192000"/>
              <a:gd name="connsiteY141" fmla="*/ 325104 h 6858000"/>
              <a:gd name="connsiteX142" fmla="*/ 3557238 w 12192000"/>
              <a:gd name="connsiteY142" fmla="*/ 325104 h 6858000"/>
              <a:gd name="connsiteX143" fmla="*/ 3557238 w 12192000"/>
              <a:gd name="connsiteY143" fmla="*/ 413136 h 6858000"/>
              <a:gd name="connsiteX144" fmla="*/ 3574893 w 12192000"/>
              <a:gd name="connsiteY144" fmla="*/ 413136 h 6858000"/>
              <a:gd name="connsiteX145" fmla="*/ 3574893 w 12192000"/>
              <a:gd name="connsiteY145" fmla="*/ 376557 h 6858000"/>
              <a:gd name="connsiteX146" fmla="*/ 3611774 w 12192000"/>
              <a:gd name="connsiteY146" fmla="*/ 376557 h 6858000"/>
              <a:gd name="connsiteX147" fmla="*/ 3611774 w 12192000"/>
              <a:gd name="connsiteY147" fmla="*/ 362953 h 6858000"/>
              <a:gd name="connsiteX148" fmla="*/ 3574893 w 12192000"/>
              <a:gd name="connsiteY148" fmla="*/ 362953 h 6858000"/>
              <a:gd name="connsiteX149" fmla="*/ 3574893 w 12192000"/>
              <a:gd name="connsiteY149" fmla="*/ 338708 h 6858000"/>
              <a:gd name="connsiteX150" fmla="*/ 3617941 w 12192000"/>
              <a:gd name="connsiteY150" fmla="*/ 338708 h 6858000"/>
              <a:gd name="connsiteX151" fmla="*/ 3617941 w 12192000"/>
              <a:gd name="connsiteY151" fmla="*/ 325104 h 6858000"/>
              <a:gd name="connsiteX152" fmla="*/ 3261963 w 12192000"/>
              <a:gd name="connsiteY152" fmla="*/ 325104 h 6858000"/>
              <a:gd name="connsiteX153" fmla="*/ 3261963 w 12192000"/>
              <a:gd name="connsiteY153" fmla="*/ 413136 h 6858000"/>
              <a:gd name="connsiteX154" fmla="*/ 3279618 w 12192000"/>
              <a:gd name="connsiteY154" fmla="*/ 413136 h 6858000"/>
              <a:gd name="connsiteX155" fmla="*/ 3279618 w 12192000"/>
              <a:gd name="connsiteY155" fmla="*/ 353037 h 6858000"/>
              <a:gd name="connsiteX156" fmla="*/ 3279981 w 12192000"/>
              <a:gd name="connsiteY156" fmla="*/ 352977 h 6858000"/>
              <a:gd name="connsiteX157" fmla="*/ 3315532 w 12192000"/>
              <a:gd name="connsiteY157" fmla="*/ 413136 h 6858000"/>
              <a:gd name="connsiteX158" fmla="*/ 3333126 w 12192000"/>
              <a:gd name="connsiteY158" fmla="*/ 413136 h 6858000"/>
              <a:gd name="connsiteX159" fmla="*/ 3333126 w 12192000"/>
              <a:gd name="connsiteY159" fmla="*/ 325104 h 6858000"/>
              <a:gd name="connsiteX160" fmla="*/ 3315532 w 12192000"/>
              <a:gd name="connsiteY160" fmla="*/ 325104 h 6858000"/>
              <a:gd name="connsiteX161" fmla="*/ 3315532 w 12192000"/>
              <a:gd name="connsiteY161" fmla="*/ 385142 h 6858000"/>
              <a:gd name="connsiteX162" fmla="*/ 3315169 w 12192000"/>
              <a:gd name="connsiteY162" fmla="*/ 385203 h 6858000"/>
              <a:gd name="connsiteX163" fmla="*/ 3279618 w 12192000"/>
              <a:gd name="connsiteY163" fmla="*/ 325104 h 6858000"/>
              <a:gd name="connsiteX164" fmla="*/ 3205901 w 12192000"/>
              <a:gd name="connsiteY164" fmla="*/ 325104 h 6858000"/>
              <a:gd name="connsiteX165" fmla="*/ 3205901 w 12192000"/>
              <a:gd name="connsiteY165" fmla="*/ 413136 h 6858000"/>
              <a:gd name="connsiteX166" fmla="*/ 3223556 w 12192000"/>
              <a:gd name="connsiteY166" fmla="*/ 413136 h 6858000"/>
              <a:gd name="connsiteX167" fmla="*/ 3223556 w 12192000"/>
              <a:gd name="connsiteY167" fmla="*/ 325104 h 6858000"/>
              <a:gd name="connsiteX168" fmla="*/ 3101764 w 12192000"/>
              <a:gd name="connsiteY168" fmla="*/ 325104 h 6858000"/>
              <a:gd name="connsiteX169" fmla="*/ 3131631 w 12192000"/>
              <a:gd name="connsiteY169" fmla="*/ 413136 h 6858000"/>
              <a:gd name="connsiteX170" fmla="*/ 3149770 w 12192000"/>
              <a:gd name="connsiteY170" fmla="*/ 413136 h 6858000"/>
              <a:gd name="connsiteX171" fmla="*/ 3179698 w 12192000"/>
              <a:gd name="connsiteY171" fmla="*/ 325104 h 6858000"/>
              <a:gd name="connsiteX172" fmla="*/ 3161076 w 12192000"/>
              <a:gd name="connsiteY172" fmla="*/ 325104 h 6858000"/>
              <a:gd name="connsiteX173" fmla="*/ 3141910 w 12192000"/>
              <a:gd name="connsiteY173" fmla="*/ 389859 h 6858000"/>
              <a:gd name="connsiteX174" fmla="*/ 3140882 w 12192000"/>
              <a:gd name="connsiteY174" fmla="*/ 394514 h 6858000"/>
              <a:gd name="connsiteX175" fmla="*/ 3140519 w 12192000"/>
              <a:gd name="connsiteY175" fmla="*/ 394514 h 6858000"/>
              <a:gd name="connsiteX176" fmla="*/ 3139431 w 12192000"/>
              <a:gd name="connsiteY176" fmla="*/ 389738 h 6858000"/>
              <a:gd name="connsiteX177" fmla="*/ 3120386 w 12192000"/>
              <a:gd name="connsiteY177" fmla="*/ 325104 h 6858000"/>
              <a:gd name="connsiteX178" fmla="*/ 2880963 w 12192000"/>
              <a:gd name="connsiteY178" fmla="*/ 325104 h 6858000"/>
              <a:gd name="connsiteX179" fmla="*/ 2880963 w 12192000"/>
              <a:gd name="connsiteY179" fmla="*/ 413136 h 6858000"/>
              <a:gd name="connsiteX180" fmla="*/ 2898618 w 12192000"/>
              <a:gd name="connsiteY180" fmla="*/ 413136 h 6858000"/>
              <a:gd name="connsiteX181" fmla="*/ 2898618 w 12192000"/>
              <a:gd name="connsiteY181" fmla="*/ 386896 h 6858000"/>
              <a:gd name="connsiteX182" fmla="*/ 2896925 w 12192000"/>
              <a:gd name="connsiteY182" fmla="*/ 348261 h 6858000"/>
              <a:gd name="connsiteX183" fmla="*/ 2897288 w 12192000"/>
              <a:gd name="connsiteY183" fmla="*/ 348201 h 6858000"/>
              <a:gd name="connsiteX184" fmla="*/ 2920747 w 12192000"/>
              <a:gd name="connsiteY184" fmla="*/ 413136 h 6858000"/>
              <a:gd name="connsiteX185" fmla="*/ 2932597 w 12192000"/>
              <a:gd name="connsiteY185" fmla="*/ 413136 h 6858000"/>
              <a:gd name="connsiteX186" fmla="*/ 2956177 w 12192000"/>
              <a:gd name="connsiteY186" fmla="*/ 347959 h 6858000"/>
              <a:gd name="connsiteX187" fmla="*/ 2956540 w 12192000"/>
              <a:gd name="connsiteY187" fmla="*/ 348019 h 6858000"/>
              <a:gd name="connsiteX188" fmla="*/ 2954847 w 12192000"/>
              <a:gd name="connsiteY188" fmla="*/ 386896 h 6858000"/>
              <a:gd name="connsiteX189" fmla="*/ 2954847 w 12192000"/>
              <a:gd name="connsiteY189" fmla="*/ 413136 h 6858000"/>
              <a:gd name="connsiteX190" fmla="*/ 2972502 w 12192000"/>
              <a:gd name="connsiteY190" fmla="*/ 413136 h 6858000"/>
              <a:gd name="connsiteX191" fmla="*/ 2972502 w 12192000"/>
              <a:gd name="connsiteY191" fmla="*/ 325104 h 6858000"/>
              <a:gd name="connsiteX192" fmla="*/ 2949405 w 12192000"/>
              <a:gd name="connsiteY192" fmla="*/ 325104 h 6858000"/>
              <a:gd name="connsiteX193" fmla="*/ 2926793 w 12192000"/>
              <a:gd name="connsiteY193" fmla="*/ 389979 h 6858000"/>
              <a:gd name="connsiteX194" fmla="*/ 2926430 w 12192000"/>
              <a:gd name="connsiteY194" fmla="*/ 389979 h 6858000"/>
              <a:gd name="connsiteX195" fmla="*/ 2903999 w 12192000"/>
              <a:gd name="connsiteY195" fmla="*/ 325104 h 6858000"/>
              <a:gd name="connsiteX196" fmla="*/ 2528538 w 12192000"/>
              <a:gd name="connsiteY196" fmla="*/ 325104 h 6858000"/>
              <a:gd name="connsiteX197" fmla="*/ 2528538 w 12192000"/>
              <a:gd name="connsiteY197" fmla="*/ 413136 h 6858000"/>
              <a:gd name="connsiteX198" fmla="*/ 2558769 w 12192000"/>
              <a:gd name="connsiteY198" fmla="*/ 413136 h 6858000"/>
              <a:gd name="connsiteX199" fmla="*/ 2585372 w 12192000"/>
              <a:gd name="connsiteY199" fmla="*/ 402888 h 6858000"/>
              <a:gd name="connsiteX200" fmla="*/ 2595832 w 12192000"/>
              <a:gd name="connsiteY200" fmla="*/ 376436 h 6858000"/>
              <a:gd name="connsiteX201" fmla="*/ 2595832 w 12192000"/>
              <a:gd name="connsiteY201" fmla="*/ 361865 h 6858000"/>
              <a:gd name="connsiteX202" fmla="*/ 2585372 w 12192000"/>
              <a:gd name="connsiteY202" fmla="*/ 335413 h 6858000"/>
              <a:gd name="connsiteX203" fmla="*/ 2558769 w 12192000"/>
              <a:gd name="connsiteY203" fmla="*/ 325104 h 6858000"/>
              <a:gd name="connsiteX204" fmla="*/ 2456082 w 12192000"/>
              <a:gd name="connsiteY204" fmla="*/ 325104 h 6858000"/>
              <a:gd name="connsiteX205" fmla="*/ 2425791 w 12192000"/>
              <a:gd name="connsiteY205" fmla="*/ 413136 h 6858000"/>
              <a:gd name="connsiteX206" fmla="*/ 2443627 w 12192000"/>
              <a:gd name="connsiteY206" fmla="*/ 413136 h 6858000"/>
              <a:gd name="connsiteX207" fmla="*/ 2449613 w 12192000"/>
              <a:gd name="connsiteY207" fmla="*/ 394151 h 6858000"/>
              <a:gd name="connsiteX208" fmla="*/ 2480508 w 12192000"/>
              <a:gd name="connsiteY208" fmla="*/ 394151 h 6858000"/>
              <a:gd name="connsiteX209" fmla="*/ 2486494 w 12192000"/>
              <a:gd name="connsiteY209" fmla="*/ 413136 h 6858000"/>
              <a:gd name="connsiteX210" fmla="*/ 2504330 w 12192000"/>
              <a:gd name="connsiteY210" fmla="*/ 413136 h 6858000"/>
              <a:gd name="connsiteX211" fmla="*/ 2474160 w 12192000"/>
              <a:gd name="connsiteY211" fmla="*/ 325104 h 6858000"/>
              <a:gd name="connsiteX212" fmla="*/ 2347563 w 12192000"/>
              <a:gd name="connsiteY212" fmla="*/ 325104 h 6858000"/>
              <a:gd name="connsiteX213" fmla="*/ 2347563 w 12192000"/>
              <a:gd name="connsiteY213" fmla="*/ 413136 h 6858000"/>
              <a:gd name="connsiteX214" fmla="*/ 2407843 w 12192000"/>
              <a:gd name="connsiteY214" fmla="*/ 413136 h 6858000"/>
              <a:gd name="connsiteX215" fmla="*/ 2407843 w 12192000"/>
              <a:gd name="connsiteY215" fmla="*/ 399532 h 6858000"/>
              <a:gd name="connsiteX216" fmla="*/ 2365218 w 12192000"/>
              <a:gd name="connsiteY216" fmla="*/ 399532 h 6858000"/>
              <a:gd name="connsiteX217" fmla="*/ 2365218 w 12192000"/>
              <a:gd name="connsiteY217" fmla="*/ 374441 h 6858000"/>
              <a:gd name="connsiteX218" fmla="*/ 2401676 w 12192000"/>
              <a:gd name="connsiteY218" fmla="*/ 374441 h 6858000"/>
              <a:gd name="connsiteX219" fmla="*/ 2401676 w 12192000"/>
              <a:gd name="connsiteY219" fmla="*/ 360837 h 6858000"/>
              <a:gd name="connsiteX220" fmla="*/ 2365218 w 12192000"/>
              <a:gd name="connsiteY220" fmla="*/ 360837 h 6858000"/>
              <a:gd name="connsiteX221" fmla="*/ 2365218 w 12192000"/>
              <a:gd name="connsiteY221" fmla="*/ 338708 h 6858000"/>
              <a:gd name="connsiteX222" fmla="*/ 2407722 w 12192000"/>
              <a:gd name="connsiteY222" fmla="*/ 338708 h 6858000"/>
              <a:gd name="connsiteX223" fmla="*/ 2407722 w 12192000"/>
              <a:gd name="connsiteY223" fmla="*/ 325104 h 6858000"/>
              <a:gd name="connsiteX224" fmla="*/ 2242788 w 12192000"/>
              <a:gd name="connsiteY224" fmla="*/ 325104 h 6858000"/>
              <a:gd name="connsiteX225" fmla="*/ 2242788 w 12192000"/>
              <a:gd name="connsiteY225" fmla="*/ 413136 h 6858000"/>
              <a:gd name="connsiteX226" fmla="*/ 2260443 w 12192000"/>
              <a:gd name="connsiteY226" fmla="*/ 413136 h 6858000"/>
              <a:gd name="connsiteX227" fmla="*/ 2260443 w 12192000"/>
              <a:gd name="connsiteY227" fmla="*/ 376557 h 6858000"/>
              <a:gd name="connsiteX228" fmla="*/ 2296357 w 12192000"/>
              <a:gd name="connsiteY228" fmla="*/ 376557 h 6858000"/>
              <a:gd name="connsiteX229" fmla="*/ 2296357 w 12192000"/>
              <a:gd name="connsiteY229" fmla="*/ 413136 h 6858000"/>
              <a:gd name="connsiteX230" fmla="*/ 2313951 w 12192000"/>
              <a:gd name="connsiteY230" fmla="*/ 413136 h 6858000"/>
              <a:gd name="connsiteX231" fmla="*/ 2313951 w 12192000"/>
              <a:gd name="connsiteY231" fmla="*/ 325104 h 6858000"/>
              <a:gd name="connsiteX232" fmla="*/ 2296357 w 12192000"/>
              <a:gd name="connsiteY232" fmla="*/ 325104 h 6858000"/>
              <a:gd name="connsiteX233" fmla="*/ 2296357 w 12192000"/>
              <a:gd name="connsiteY233" fmla="*/ 362953 h 6858000"/>
              <a:gd name="connsiteX234" fmla="*/ 2260443 w 12192000"/>
              <a:gd name="connsiteY234" fmla="*/ 362953 h 6858000"/>
              <a:gd name="connsiteX235" fmla="*/ 2260443 w 12192000"/>
              <a:gd name="connsiteY235" fmla="*/ 325104 h 6858000"/>
              <a:gd name="connsiteX236" fmla="*/ 2170332 w 12192000"/>
              <a:gd name="connsiteY236" fmla="*/ 325104 h 6858000"/>
              <a:gd name="connsiteX237" fmla="*/ 2140041 w 12192000"/>
              <a:gd name="connsiteY237" fmla="*/ 413136 h 6858000"/>
              <a:gd name="connsiteX238" fmla="*/ 2157877 w 12192000"/>
              <a:gd name="connsiteY238" fmla="*/ 413136 h 6858000"/>
              <a:gd name="connsiteX239" fmla="*/ 2163863 w 12192000"/>
              <a:gd name="connsiteY239" fmla="*/ 394151 h 6858000"/>
              <a:gd name="connsiteX240" fmla="*/ 2194758 w 12192000"/>
              <a:gd name="connsiteY240" fmla="*/ 394151 h 6858000"/>
              <a:gd name="connsiteX241" fmla="*/ 2200744 w 12192000"/>
              <a:gd name="connsiteY241" fmla="*/ 413136 h 6858000"/>
              <a:gd name="connsiteX242" fmla="*/ 2218580 w 12192000"/>
              <a:gd name="connsiteY242" fmla="*/ 413136 h 6858000"/>
              <a:gd name="connsiteX243" fmla="*/ 2188410 w 12192000"/>
              <a:gd name="connsiteY243" fmla="*/ 325104 h 6858000"/>
              <a:gd name="connsiteX244" fmla="*/ 1842738 w 12192000"/>
              <a:gd name="connsiteY244" fmla="*/ 325104 h 6858000"/>
              <a:gd name="connsiteX245" fmla="*/ 1842738 w 12192000"/>
              <a:gd name="connsiteY245" fmla="*/ 413136 h 6858000"/>
              <a:gd name="connsiteX246" fmla="*/ 1860393 w 12192000"/>
              <a:gd name="connsiteY246" fmla="*/ 413136 h 6858000"/>
              <a:gd name="connsiteX247" fmla="*/ 1860393 w 12192000"/>
              <a:gd name="connsiteY247" fmla="*/ 353037 h 6858000"/>
              <a:gd name="connsiteX248" fmla="*/ 1860755 w 12192000"/>
              <a:gd name="connsiteY248" fmla="*/ 352977 h 6858000"/>
              <a:gd name="connsiteX249" fmla="*/ 1896307 w 12192000"/>
              <a:gd name="connsiteY249" fmla="*/ 413136 h 6858000"/>
              <a:gd name="connsiteX250" fmla="*/ 1913901 w 12192000"/>
              <a:gd name="connsiteY250" fmla="*/ 413136 h 6858000"/>
              <a:gd name="connsiteX251" fmla="*/ 1913901 w 12192000"/>
              <a:gd name="connsiteY251" fmla="*/ 325104 h 6858000"/>
              <a:gd name="connsiteX252" fmla="*/ 1896307 w 12192000"/>
              <a:gd name="connsiteY252" fmla="*/ 325104 h 6858000"/>
              <a:gd name="connsiteX253" fmla="*/ 1896307 w 12192000"/>
              <a:gd name="connsiteY253" fmla="*/ 385142 h 6858000"/>
              <a:gd name="connsiteX254" fmla="*/ 1895944 w 12192000"/>
              <a:gd name="connsiteY254" fmla="*/ 385203 h 6858000"/>
              <a:gd name="connsiteX255" fmla="*/ 1860393 w 12192000"/>
              <a:gd name="connsiteY255" fmla="*/ 325104 h 6858000"/>
              <a:gd name="connsiteX256" fmla="*/ 1786676 w 12192000"/>
              <a:gd name="connsiteY256" fmla="*/ 325104 h 6858000"/>
              <a:gd name="connsiteX257" fmla="*/ 1786676 w 12192000"/>
              <a:gd name="connsiteY257" fmla="*/ 413136 h 6858000"/>
              <a:gd name="connsiteX258" fmla="*/ 1804331 w 12192000"/>
              <a:gd name="connsiteY258" fmla="*/ 413136 h 6858000"/>
              <a:gd name="connsiteX259" fmla="*/ 1804331 w 12192000"/>
              <a:gd name="connsiteY259" fmla="*/ 325104 h 6858000"/>
              <a:gd name="connsiteX260" fmla="*/ 1690338 w 12192000"/>
              <a:gd name="connsiteY260" fmla="*/ 325104 h 6858000"/>
              <a:gd name="connsiteX261" fmla="*/ 1690338 w 12192000"/>
              <a:gd name="connsiteY261" fmla="*/ 413136 h 6858000"/>
              <a:gd name="connsiteX262" fmla="*/ 1707993 w 12192000"/>
              <a:gd name="connsiteY262" fmla="*/ 413136 h 6858000"/>
              <a:gd name="connsiteX263" fmla="*/ 1707993 w 12192000"/>
              <a:gd name="connsiteY263" fmla="*/ 376376 h 6858000"/>
              <a:gd name="connsiteX264" fmla="*/ 1717787 w 12192000"/>
              <a:gd name="connsiteY264" fmla="*/ 376376 h 6858000"/>
              <a:gd name="connsiteX265" fmla="*/ 1741428 w 12192000"/>
              <a:gd name="connsiteY265" fmla="*/ 413136 h 6858000"/>
              <a:gd name="connsiteX266" fmla="*/ 1762952 w 12192000"/>
              <a:gd name="connsiteY266" fmla="*/ 413136 h 6858000"/>
              <a:gd name="connsiteX267" fmla="*/ 1730968 w 12192000"/>
              <a:gd name="connsiteY267" fmla="*/ 366097 h 6858000"/>
              <a:gd name="connsiteX268" fmla="*/ 1760594 w 12192000"/>
              <a:gd name="connsiteY268" fmla="*/ 325104 h 6858000"/>
              <a:gd name="connsiteX269" fmla="*/ 1739009 w 12192000"/>
              <a:gd name="connsiteY269" fmla="*/ 325104 h 6858000"/>
              <a:gd name="connsiteX270" fmla="*/ 1715671 w 12192000"/>
              <a:gd name="connsiteY270" fmla="*/ 361079 h 6858000"/>
              <a:gd name="connsiteX271" fmla="*/ 1707993 w 12192000"/>
              <a:gd name="connsiteY271" fmla="*/ 361079 h 6858000"/>
              <a:gd name="connsiteX272" fmla="*/ 1707993 w 12192000"/>
              <a:gd name="connsiteY272" fmla="*/ 325104 h 6858000"/>
              <a:gd name="connsiteX273" fmla="*/ 1585563 w 12192000"/>
              <a:gd name="connsiteY273" fmla="*/ 325104 h 6858000"/>
              <a:gd name="connsiteX274" fmla="*/ 1585563 w 12192000"/>
              <a:gd name="connsiteY274" fmla="*/ 413136 h 6858000"/>
              <a:gd name="connsiteX275" fmla="*/ 1603218 w 12192000"/>
              <a:gd name="connsiteY275" fmla="*/ 413136 h 6858000"/>
              <a:gd name="connsiteX276" fmla="*/ 1603218 w 12192000"/>
              <a:gd name="connsiteY276" fmla="*/ 353037 h 6858000"/>
              <a:gd name="connsiteX277" fmla="*/ 1603580 w 12192000"/>
              <a:gd name="connsiteY277" fmla="*/ 352977 h 6858000"/>
              <a:gd name="connsiteX278" fmla="*/ 1639132 w 12192000"/>
              <a:gd name="connsiteY278" fmla="*/ 413136 h 6858000"/>
              <a:gd name="connsiteX279" fmla="*/ 1656726 w 12192000"/>
              <a:gd name="connsiteY279" fmla="*/ 413136 h 6858000"/>
              <a:gd name="connsiteX280" fmla="*/ 1656726 w 12192000"/>
              <a:gd name="connsiteY280" fmla="*/ 325104 h 6858000"/>
              <a:gd name="connsiteX281" fmla="*/ 1639132 w 12192000"/>
              <a:gd name="connsiteY281" fmla="*/ 325104 h 6858000"/>
              <a:gd name="connsiteX282" fmla="*/ 1639132 w 12192000"/>
              <a:gd name="connsiteY282" fmla="*/ 385142 h 6858000"/>
              <a:gd name="connsiteX283" fmla="*/ 1638769 w 12192000"/>
              <a:gd name="connsiteY283" fmla="*/ 385203 h 6858000"/>
              <a:gd name="connsiteX284" fmla="*/ 1603218 w 12192000"/>
              <a:gd name="connsiteY284" fmla="*/ 325104 h 6858000"/>
              <a:gd name="connsiteX285" fmla="*/ 1529502 w 12192000"/>
              <a:gd name="connsiteY285" fmla="*/ 325104 h 6858000"/>
              <a:gd name="connsiteX286" fmla="*/ 1529502 w 12192000"/>
              <a:gd name="connsiteY286" fmla="*/ 413136 h 6858000"/>
              <a:gd name="connsiteX287" fmla="*/ 1547156 w 12192000"/>
              <a:gd name="connsiteY287" fmla="*/ 413136 h 6858000"/>
              <a:gd name="connsiteX288" fmla="*/ 1547156 w 12192000"/>
              <a:gd name="connsiteY288" fmla="*/ 325104 h 6858000"/>
              <a:gd name="connsiteX289" fmla="*/ 1423638 w 12192000"/>
              <a:gd name="connsiteY289" fmla="*/ 325104 h 6858000"/>
              <a:gd name="connsiteX290" fmla="*/ 1423638 w 12192000"/>
              <a:gd name="connsiteY290" fmla="*/ 413136 h 6858000"/>
              <a:gd name="connsiteX291" fmla="*/ 1441293 w 12192000"/>
              <a:gd name="connsiteY291" fmla="*/ 413136 h 6858000"/>
              <a:gd name="connsiteX292" fmla="*/ 1441293 w 12192000"/>
              <a:gd name="connsiteY292" fmla="*/ 376557 h 6858000"/>
              <a:gd name="connsiteX293" fmla="*/ 1477207 w 12192000"/>
              <a:gd name="connsiteY293" fmla="*/ 376557 h 6858000"/>
              <a:gd name="connsiteX294" fmla="*/ 1477207 w 12192000"/>
              <a:gd name="connsiteY294" fmla="*/ 413136 h 6858000"/>
              <a:gd name="connsiteX295" fmla="*/ 1494801 w 12192000"/>
              <a:gd name="connsiteY295" fmla="*/ 413136 h 6858000"/>
              <a:gd name="connsiteX296" fmla="*/ 1494801 w 12192000"/>
              <a:gd name="connsiteY296" fmla="*/ 325104 h 6858000"/>
              <a:gd name="connsiteX297" fmla="*/ 1477207 w 12192000"/>
              <a:gd name="connsiteY297" fmla="*/ 325104 h 6858000"/>
              <a:gd name="connsiteX298" fmla="*/ 1477207 w 12192000"/>
              <a:gd name="connsiteY298" fmla="*/ 362953 h 6858000"/>
              <a:gd name="connsiteX299" fmla="*/ 1441293 w 12192000"/>
              <a:gd name="connsiteY299" fmla="*/ 362953 h 6858000"/>
              <a:gd name="connsiteX300" fmla="*/ 1441293 w 12192000"/>
              <a:gd name="connsiteY300" fmla="*/ 325104 h 6858000"/>
              <a:gd name="connsiteX301" fmla="*/ 1331383 w 12192000"/>
              <a:gd name="connsiteY301" fmla="*/ 325104 h 6858000"/>
              <a:gd name="connsiteX302" fmla="*/ 1331383 w 12192000"/>
              <a:gd name="connsiteY302" fmla="*/ 338708 h 6858000"/>
              <a:gd name="connsiteX303" fmla="*/ 1356172 w 12192000"/>
              <a:gd name="connsiteY303" fmla="*/ 338708 h 6858000"/>
              <a:gd name="connsiteX304" fmla="*/ 1356172 w 12192000"/>
              <a:gd name="connsiteY304" fmla="*/ 413136 h 6858000"/>
              <a:gd name="connsiteX305" fmla="*/ 1373827 w 12192000"/>
              <a:gd name="connsiteY305" fmla="*/ 413136 h 6858000"/>
              <a:gd name="connsiteX306" fmla="*/ 1373827 w 12192000"/>
              <a:gd name="connsiteY306" fmla="*/ 338708 h 6858000"/>
              <a:gd name="connsiteX307" fmla="*/ 1398737 w 12192000"/>
              <a:gd name="connsiteY307" fmla="*/ 338708 h 6858000"/>
              <a:gd name="connsiteX308" fmla="*/ 1398737 w 12192000"/>
              <a:gd name="connsiteY308" fmla="*/ 325104 h 6858000"/>
              <a:gd name="connsiteX309" fmla="*/ 3686347 w 12192000"/>
              <a:gd name="connsiteY309" fmla="*/ 323835 h 6858000"/>
              <a:gd name="connsiteX310" fmla="*/ 3659955 w 12192000"/>
              <a:gd name="connsiteY310" fmla="*/ 334446 h 6858000"/>
              <a:gd name="connsiteX311" fmla="*/ 3649828 w 12192000"/>
              <a:gd name="connsiteY311" fmla="*/ 361200 h 6858000"/>
              <a:gd name="connsiteX312" fmla="*/ 3649828 w 12192000"/>
              <a:gd name="connsiteY312" fmla="*/ 377041 h 6858000"/>
              <a:gd name="connsiteX313" fmla="*/ 3659985 w 12192000"/>
              <a:gd name="connsiteY313" fmla="*/ 403825 h 6858000"/>
              <a:gd name="connsiteX314" fmla="*/ 3686407 w 12192000"/>
              <a:gd name="connsiteY314" fmla="*/ 414406 h 6858000"/>
              <a:gd name="connsiteX315" fmla="*/ 3713040 w 12192000"/>
              <a:gd name="connsiteY315" fmla="*/ 403825 h 6858000"/>
              <a:gd name="connsiteX316" fmla="*/ 3723288 w 12192000"/>
              <a:gd name="connsiteY316" fmla="*/ 377041 h 6858000"/>
              <a:gd name="connsiteX317" fmla="*/ 3723288 w 12192000"/>
              <a:gd name="connsiteY317" fmla="*/ 361200 h 6858000"/>
              <a:gd name="connsiteX318" fmla="*/ 3713010 w 12192000"/>
              <a:gd name="connsiteY318" fmla="*/ 334446 h 6858000"/>
              <a:gd name="connsiteX319" fmla="*/ 3686347 w 12192000"/>
              <a:gd name="connsiteY319" fmla="*/ 323835 h 6858000"/>
              <a:gd name="connsiteX320" fmla="*/ 3399629 w 12192000"/>
              <a:gd name="connsiteY320" fmla="*/ 323835 h 6858000"/>
              <a:gd name="connsiteX321" fmla="*/ 3374326 w 12192000"/>
              <a:gd name="connsiteY321" fmla="*/ 333901 h 6858000"/>
              <a:gd name="connsiteX322" fmla="*/ 3364501 w 12192000"/>
              <a:gd name="connsiteY322" fmla="*/ 359930 h 6858000"/>
              <a:gd name="connsiteX323" fmla="*/ 3364501 w 12192000"/>
              <a:gd name="connsiteY323" fmla="*/ 378310 h 6858000"/>
              <a:gd name="connsiteX324" fmla="*/ 3374719 w 12192000"/>
              <a:gd name="connsiteY324" fmla="*/ 404369 h 6858000"/>
              <a:gd name="connsiteX325" fmla="*/ 3401080 w 12192000"/>
              <a:gd name="connsiteY325" fmla="*/ 414406 h 6858000"/>
              <a:gd name="connsiteX326" fmla="*/ 3422090 w 12192000"/>
              <a:gd name="connsiteY326" fmla="*/ 410355 h 6858000"/>
              <a:gd name="connsiteX327" fmla="*/ 3434334 w 12192000"/>
              <a:gd name="connsiteY327" fmla="*/ 401104 h 6858000"/>
              <a:gd name="connsiteX328" fmla="*/ 3434334 w 12192000"/>
              <a:gd name="connsiteY328" fmla="*/ 367911 h 6858000"/>
              <a:gd name="connsiteX329" fmla="*/ 3401080 w 12192000"/>
              <a:gd name="connsiteY329" fmla="*/ 367911 h 6858000"/>
              <a:gd name="connsiteX330" fmla="*/ 3401080 w 12192000"/>
              <a:gd name="connsiteY330" fmla="*/ 380124 h 6858000"/>
              <a:gd name="connsiteX331" fmla="*/ 3416679 w 12192000"/>
              <a:gd name="connsiteY331" fmla="*/ 380124 h 6858000"/>
              <a:gd name="connsiteX332" fmla="*/ 3416679 w 12192000"/>
              <a:gd name="connsiteY332" fmla="*/ 396401 h 6858000"/>
              <a:gd name="connsiteX333" fmla="*/ 3410996 w 12192000"/>
              <a:gd name="connsiteY333" fmla="*/ 399536 h 6858000"/>
              <a:gd name="connsiteX334" fmla="*/ 3401080 w 12192000"/>
              <a:gd name="connsiteY334" fmla="*/ 400802 h 6858000"/>
              <a:gd name="connsiteX335" fmla="*/ 3387235 w 12192000"/>
              <a:gd name="connsiteY335" fmla="*/ 394550 h 6858000"/>
              <a:gd name="connsiteX336" fmla="*/ 3382095 w 12192000"/>
              <a:gd name="connsiteY336" fmla="*/ 378272 h 6858000"/>
              <a:gd name="connsiteX337" fmla="*/ 3382095 w 12192000"/>
              <a:gd name="connsiteY337" fmla="*/ 359787 h 6858000"/>
              <a:gd name="connsiteX338" fmla="*/ 3387053 w 12192000"/>
              <a:gd name="connsiteY338" fmla="*/ 343690 h 6858000"/>
              <a:gd name="connsiteX339" fmla="*/ 3400113 w 12192000"/>
              <a:gd name="connsiteY339" fmla="*/ 337438 h 6858000"/>
              <a:gd name="connsiteX340" fmla="*/ 3411782 w 12192000"/>
              <a:gd name="connsiteY340" fmla="*/ 341520 h 6858000"/>
              <a:gd name="connsiteX341" fmla="*/ 3416256 w 12192000"/>
              <a:gd name="connsiteY341" fmla="*/ 352614 h 6858000"/>
              <a:gd name="connsiteX342" fmla="*/ 3432883 w 12192000"/>
              <a:gd name="connsiteY342" fmla="*/ 352614 h 6858000"/>
              <a:gd name="connsiteX343" fmla="*/ 3433004 w 12192000"/>
              <a:gd name="connsiteY343" fmla="*/ 352251 h 6858000"/>
              <a:gd name="connsiteX344" fmla="*/ 3424267 w 12192000"/>
              <a:gd name="connsiteY344" fmla="*/ 331664 h 6858000"/>
              <a:gd name="connsiteX345" fmla="*/ 3399629 w 12192000"/>
              <a:gd name="connsiteY345" fmla="*/ 323835 h 6858000"/>
              <a:gd name="connsiteX346" fmla="*/ 3038647 w 12192000"/>
              <a:gd name="connsiteY346" fmla="*/ 323835 h 6858000"/>
              <a:gd name="connsiteX347" fmla="*/ 3012255 w 12192000"/>
              <a:gd name="connsiteY347" fmla="*/ 334446 h 6858000"/>
              <a:gd name="connsiteX348" fmla="*/ 3002128 w 12192000"/>
              <a:gd name="connsiteY348" fmla="*/ 361200 h 6858000"/>
              <a:gd name="connsiteX349" fmla="*/ 3002128 w 12192000"/>
              <a:gd name="connsiteY349" fmla="*/ 377041 h 6858000"/>
              <a:gd name="connsiteX350" fmla="*/ 3012285 w 12192000"/>
              <a:gd name="connsiteY350" fmla="*/ 403825 h 6858000"/>
              <a:gd name="connsiteX351" fmla="*/ 3038707 w 12192000"/>
              <a:gd name="connsiteY351" fmla="*/ 414406 h 6858000"/>
              <a:gd name="connsiteX352" fmla="*/ 3065340 w 12192000"/>
              <a:gd name="connsiteY352" fmla="*/ 403825 h 6858000"/>
              <a:gd name="connsiteX353" fmla="*/ 3075588 w 12192000"/>
              <a:gd name="connsiteY353" fmla="*/ 377041 h 6858000"/>
              <a:gd name="connsiteX354" fmla="*/ 3075588 w 12192000"/>
              <a:gd name="connsiteY354" fmla="*/ 361200 h 6858000"/>
              <a:gd name="connsiteX355" fmla="*/ 3065310 w 12192000"/>
              <a:gd name="connsiteY355" fmla="*/ 334446 h 6858000"/>
              <a:gd name="connsiteX356" fmla="*/ 3038647 w 12192000"/>
              <a:gd name="connsiteY356" fmla="*/ 323835 h 6858000"/>
              <a:gd name="connsiteX357" fmla="*/ 1980404 w 12192000"/>
              <a:gd name="connsiteY357" fmla="*/ 323835 h 6858000"/>
              <a:gd name="connsiteX358" fmla="*/ 1955101 w 12192000"/>
              <a:gd name="connsiteY358" fmla="*/ 333901 h 6858000"/>
              <a:gd name="connsiteX359" fmla="*/ 1945276 w 12192000"/>
              <a:gd name="connsiteY359" fmla="*/ 359930 h 6858000"/>
              <a:gd name="connsiteX360" fmla="*/ 1945276 w 12192000"/>
              <a:gd name="connsiteY360" fmla="*/ 378310 h 6858000"/>
              <a:gd name="connsiteX361" fmla="*/ 1955494 w 12192000"/>
              <a:gd name="connsiteY361" fmla="*/ 404369 h 6858000"/>
              <a:gd name="connsiteX362" fmla="*/ 1981855 w 12192000"/>
              <a:gd name="connsiteY362" fmla="*/ 414406 h 6858000"/>
              <a:gd name="connsiteX363" fmla="*/ 2002865 w 12192000"/>
              <a:gd name="connsiteY363" fmla="*/ 410355 h 6858000"/>
              <a:gd name="connsiteX364" fmla="*/ 2015109 w 12192000"/>
              <a:gd name="connsiteY364" fmla="*/ 401104 h 6858000"/>
              <a:gd name="connsiteX365" fmla="*/ 2015109 w 12192000"/>
              <a:gd name="connsiteY365" fmla="*/ 367911 h 6858000"/>
              <a:gd name="connsiteX366" fmla="*/ 1981855 w 12192000"/>
              <a:gd name="connsiteY366" fmla="*/ 367911 h 6858000"/>
              <a:gd name="connsiteX367" fmla="*/ 1981855 w 12192000"/>
              <a:gd name="connsiteY367" fmla="*/ 380124 h 6858000"/>
              <a:gd name="connsiteX368" fmla="*/ 1997454 w 12192000"/>
              <a:gd name="connsiteY368" fmla="*/ 380124 h 6858000"/>
              <a:gd name="connsiteX369" fmla="*/ 1997454 w 12192000"/>
              <a:gd name="connsiteY369" fmla="*/ 396401 h 6858000"/>
              <a:gd name="connsiteX370" fmla="*/ 1991771 w 12192000"/>
              <a:gd name="connsiteY370" fmla="*/ 399536 h 6858000"/>
              <a:gd name="connsiteX371" fmla="*/ 1981855 w 12192000"/>
              <a:gd name="connsiteY371" fmla="*/ 400802 h 6858000"/>
              <a:gd name="connsiteX372" fmla="*/ 1968009 w 12192000"/>
              <a:gd name="connsiteY372" fmla="*/ 394550 h 6858000"/>
              <a:gd name="connsiteX373" fmla="*/ 1962870 w 12192000"/>
              <a:gd name="connsiteY373" fmla="*/ 378272 h 6858000"/>
              <a:gd name="connsiteX374" fmla="*/ 1962870 w 12192000"/>
              <a:gd name="connsiteY374" fmla="*/ 359787 h 6858000"/>
              <a:gd name="connsiteX375" fmla="*/ 1967828 w 12192000"/>
              <a:gd name="connsiteY375" fmla="*/ 343690 h 6858000"/>
              <a:gd name="connsiteX376" fmla="*/ 1980888 w 12192000"/>
              <a:gd name="connsiteY376" fmla="*/ 337438 h 6858000"/>
              <a:gd name="connsiteX377" fmla="*/ 1992557 w 12192000"/>
              <a:gd name="connsiteY377" fmla="*/ 341520 h 6858000"/>
              <a:gd name="connsiteX378" fmla="*/ 1997031 w 12192000"/>
              <a:gd name="connsiteY378" fmla="*/ 352614 h 6858000"/>
              <a:gd name="connsiteX379" fmla="*/ 2013658 w 12192000"/>
              <a:gd name="connsiteY379" fmla="*/ 352614 h 6858000"/>
              <a:gd name="connsiteX380" fmla="*/ 2013779 w 12192000"/>
              <a:gd name="connsiteY380" fmla="*/ 352251 h 6858000"/>
              <a:gd name="connsiteX381" fmla="*/ 2005042 w 12192000"/>
              <a:gd name="connsiteY381" fmla="*/ 331664 h 6858000"/>
              <a:gd name="connsiteX382" fmla="*/ 1980404 w 12192000"/>
              <a:gd name="connsiteY382" fmla="*/ 323835 h 6858000"/>
              <a:gd name="connsiteX383" fmla="*/ 991473 w 12192000"/>
              <a:gd name="connsiteY383" fmla="*/ 215901 h 6858000"/>
              <a:gd name="connsiteX384" fmla="*/ 1144744 w 12192000"/>
              <a:gd name="connsiteY384" fmla="*/ 369173 h 6858000"/>
              <a:gd name="connsiteX385" fmla="*/ 991473 w 12192000"/>
              <a:gd name="connsiteY385" fmla="*/ 522444 h 6858000"/>
              <a:gd name="connsiteX386" fmla="*/ 914837 w 12192000"/>
              <a:gd name="connsiteY386" fmla="*/ 501431 h 6858000"/>
              <a:gd name="connsiteX387" fmla="*/ 945738 w 12192000"/>
              <a:gd name="connsiteY387" fmla="*/ 497723 h 6858000"/>
              <a:gd name="connsiteX388" fmla="*/ 975404 w 12192000"/>
              <a:gd name="connsiteY388" fmla="*/ 487834 h 6858000"/>
              <a:gd name="connsiteX389" fmla="*/ 1011250 w 12192000"/>
              <a:gd name="connsiteY389" fmla="*/ 463113 h 6858000"/>
              <a:gd name="connsiteX390" fmla="*/ 1037207 w 12192000"/>
              <a:gd name="connsiteY390" fmla="*/ 439628 h 6858000"/>
              <a:gd name="connsiteX391" fmla="*/ 1068108 w 12192000"/>
              <a:gd name="connsiteY391" fmla="*/ 422323 h 6858000"/>
              <a:gd name="connsiteX392" fmla="*/ 1080469 w 12192000"/>
              <a:gd name="connsiteY392" fmla="*/ 419851 h 6858000"/>
              <a:gd name="connsiteX393" fmla="*/ 1102718 w 12192000"/>
              <a:gd name="connsiteY393" fmla="*/ 414907 h 6858000"/>
              <a:gd name="connsiteX394" fmla="*/ 1120023 w 12192000"/>
              <a:gd name="connsiteY394" fmla="*/ 409963 h 6858000"/>
              <a:gd name="connsiteX395" fmla="*/ 1122495 w 12192000"/>
              <a:gd name="connsiteY395" fmla="*/ 408727 h 6858000"/>
              <a:gd name="connsiteX396" fmla="*/ 1118787 w 12192000"/>
              <a:gd name="connsiteY396" fmla="*/ 407491 h 6858000"/>
              <a:gd name="connsiteX397" fmla="*/ 1096538 w 12192000"/>
              <a:gd name="connsiteY397" fmla="*/ 400074 h 6858000"/>
              <a:gd name="connsiteX398" fmla="*/ 1081705 w 12192000"/>
              <a:gd name="connsiteY398" fmla="*/ 400074 h 6858000"/>
              <a:gd name="connsiteX399" fmla="*/ 1063164 w 12192000"/>
              <a:gd name="connsiteY399" fmla="*/ 409963 h 6858000"/>
              <a:gd name="connsiteX400" fmla="*/ 1032263 w 12192000"/>
              <a:gd name="connsiteY400" fmla="*/ 428504 h 6858000"/>
              <a:gd name="connsiteX401" fmla="*/ 1007541 w 12192000"/>
              <a:gd name="connsiteY401" fmla="*/ 434684 h 6858000"/>
              <a:gd name="connsiteX402" fmla="*/ 1000125 w 12192000"/>
              <a:gd name="connsiteY402" fmla="*/ 434684 h 6858000"/>
              <a:gd name="connsiteX403" fmla="*/ 1019902 w 12192000"/>
              <a:gd name="connsiteY403" fmla="*/ 418615 h 6858000"/>
              <a:gd name="connsiteX404" fmla="*/ 1033499 w 12192000"/>
              <a:gd name="connsiteY404" fmla="*/ 402546 h 6858000"/>
              <a:gd name="connsiteX405" fmla="*/ 1056984 w 12192000"/>
              <a:gd name="connsiteY405" fmla="*/ 385241 h 6858000"/>
              <a:gd name="connsiteX406" fmla="*/ 1076761 w 12192000"/>
              <a:gd name="connsiteY406" fmla="*/ 374117 h 6858000"/>
              <a:gd name="connsiteX407" fmla="*/ 1089121 w 12192000"/>
              <a:gd name="connsiteY407" fmla="*/ 369173 h 6858000"/>
              <a:gd name="connsiteX408" fmla="*/ 1097774 w 12192000"/>
              <a:gd name="connsiteY408" fmla="*/ 367937 h 6858000"/>
              <a:gd name="connsiteX409" fmla="*/ 1121259 w 12192000"/>
              <a:gd name="connsiteY409" fmla="*/ 359284 h 6858000"/>
              <a:gd name="connsiteX410" fmla="*/ 1131147 w 12192000"/>
              <a:gd name="connsiteY410" fmla="*/ 356812 h 6858000"/>
              <a:gd name="connsiteX411" fmla="*/ 1132384 w 12192000"/>
              <a:gd name="connsiteY411" fmla="*/ 354340 h 6858000"/>
              <a:gd name="connsiteX412" fmla="*/ 1131147 w 12192000"/>
              <a:gd name="connsiteY412" fmla="*/ 354340 h 6858000"/>
              <a:gd name="connsiteX413" fmla="*/ 1105190 w 12192000"/>
              <a:gd name="connsiteY413" fmla="*/ 348160 h 6858000"/>
              <a:gd name="connsiteX414" fmla="*/ 1084177 w 12192000"/>
              <a:gd name="connsiteY414" fmla="*/ 350632 h 6858000"/>
              <a:gd name="connsiteX415" fmla="*/ 1065636 w 12192000"/>
              <a:gd name="connsiteY415" fmla="*/ 364228 h 6858000"/>
              <a:gd name="connsiteX416" fmla="*/ 1059456 w 12192000"/>
              <a:gd name="connsiteY416" fmla="*/ 367937 h 6858000"/>
              <a:gd name="connsiteX417" fmla="*/ 1034735 w 12192000"/>
              <a:gd name="connsiteY417" fmla="*/ 380297 h 6858000"/>
              <a:gd name="connsiteX418" fmla="*/ 1008777 w 12192000"/>
              <a:gd name="connsiteY418" fmla="*/ 384005 h 6858000"/>
              <a:gd name="connsiteX419" fmla="*/ 1001361 w 12192000"/>
              <a:gd name="connsiteY419" fmla="*/ 380297 h 6858000"/>
              <a:gd name="connsiteX420" fmla="*/ 997653 w 12192000"/>
              <a:gd name="connsiteY420" fmla="*/ 369173 h 6858000"/>
              <a:gd name="connsiteX421" fmla="*/ 996417 w 12192000"/>
              <a:gd name="connsiteY421" fmla="*/ 361756 h 6858000"/>
              <a:gd name="connsiteX422" fmla="*/ 997653 w 12192000"/>
              <a:gd name="connsiteY422" fmla="*/ 339507 h 6858000"/>
              <a:gd name="connsiteX423" fmla="*/ 1000125 w 12192000"/>
              <a:gd name="connsiteY423" fmla="*/ 319730 h 6858000"/>
              <a:gd name="connsiteX424" fmla="*/ 972932 w 12192000"/>
              <a:gd name="connsiteY424" fmla="*/ 292537 h 6858000"/>
              <a:gd name="connsiteX425" fmla="*/ 927197 w 12192000"/>
              <a:gd name="connsiteY425" fmla="*/ 239386 h 6858000"/>
              <a:gd name="connsiteX426" fmla="*/ 928434 w 12192000"/>
              <a:gd name="connsiteY426" fmla="*/ 235678 h 6858000"/>
              <a:gd name="connsiteX427" fmla="*/ 924725 w 12192000"/>
              <a:gd name="connsiteY427" fmla="*/ 238150 h 6858000"/>
              <a:gd name="connsiteX428" fmla="*/ 917309 w 12192000"/>
              <a:gd name="connsiteY428" fmla="*/ 273996 h 6858000"/>
              <a:gd name="connsiteX429" fmla="*/ 934614 w 12192000"/>
              <a:gd name="connsiteY429" fmla="*/ 308606 h 6858000"/>
              <a:gd name="connsiteX430" fmla="*/ 948211 w 12192000"/>
              <a:gd name="connsiteY430" fmla="*/ 327147 h 6858000"/>
              <a:gd name="connsiteX431" fmla="*/ 950683 w 12192000"/>
              <a:gd name="connsiteY431" fmla="*/ 344451 h 6858000"/>
              <a:gd name="connsiteX432" fmla="*/ 937086 w 12192000"/>
              <a:gd name="connsiteY432" fmla="*/ 334563 h 6858000"/>
              <a:gd name="connsiteX433" fmla="*/ 923489 w 12192000"/>
              <a:gd name="connsiteY433" fmla="*/ 324674 h 6858000"/>
              <a:gd name="connsiteX434" fmla="*/ 895060 w 12192000"/>
              <a:gd name="connsiteY434" fmla="*/ 299953 h 6858000"/>
              <a:gd name="connsiteX435" fmla="*/ 893824 w 12192000"/>
              <a:gd name="connsiteY435" fmla="*/ 299953 h 6858000"/>
              <a:gd name="connsiteX436" fmla="*/ 891352 w 12192000"/>
              <a:gd name="connsiteY436" fmla="*/ 303661 h 6858000"/>
              <a:gd name="connsiteX437" fmla="*/ 896296 w 12192000"/>
              <a:gd name="connsiteY437" fmla="*/ 349396 h 6858000"/>
              <a:gd name="connsiteX438" fmla="*/ 913601 w 12192000"/>
              <a:gd name="connsiteY438" fmla="*/ 370409 h 6858000"/>
              <a:gd name="connsiteX439" fmla="*/ 927197 w 12192000"/>
              <a:gd name="connsiteY439" fmla="*/ 382769 h 6858000"/>
              <a:gd name="connsiteX440" fmla="*/ 937086 w 12192000"/>
              <a:gd name="connsiteY440" fmla="*/ 396366 h 6858000"/>
              <a:gd name="connsiteX441" fmla="*/ 933378 w 12192000"/>
              <a:gd name="connsiteY441" fmla="*/ 413671 h 6858000"/>
              <a:gd name="connsiteX442" fmla="*/ 924725 w 12192000"/>
              <a:gd name="connsiteY442" fmla="*/ 426031 h 6858000"/>
              <a:gd name="connsiteX443" fmla="*/ 904948 w 12192000"/>
              <a:gd name="connsiteY443" fmla="*/ 427267 h 6858000"/>
              <a:gd name="connsiteX444" fmla="*/ 895060 w 12192000"/>
              <a:gd name="connsiteY444" fmla="*/ 435920 h 6858000"/>
              <a:gd name="connsiteX445" fmla="*/ 891352 w 12192000"/>
              <a:gd name="connsiteY445" fmla="*/ 450753 h 6858000"/>
              <a:gd name="connsiteX446" fmla="*/ 896296 w 12192000"/>
              <a:gd name="connsiteY446" fmla="*/ 465585 h 6858000"/>
              <a:gd name="connsiteX447" fmla="*/ 900004 w 12192000"/>
              <a:gd name="connsiteY447" fmla="*/ 468058 h 6858000"/>
              <a:gd name="connsiteX448" fmla="*/ 908657 w 12192000"/>
              <a:gd name="connsiteY448" fmla="*/ 464349 h 6858000"/>
              <a:gd name="connsiteX449" fmla="*/ 942030 w 12192000"/>
              <a:gd name="connsiteY449" fmla="*/ 445808 h 6858000"/>
              <a:gd name="connsiteX450" fmla="*/ 924725 w 12192000"/>
              <a:gd name="connsiteY450" fmla="*/ 461877 h 6858000"/>
              <a:gd name="connsiteX451" fmla="*/ 886407 w 12192000"/>
              <a:gd name="connsiteY451" fmla="*/ 476710 h 6858000"/>
              <a:gd name="connsiteX452" fmla="*/ 880227 w 12192000"/>
              <a:gd name="connsiteY452" fmla="*/ 474238 h 6858000"/>
              <a:gd name="connsiteX453" fmla="*/ 838201 w 12192000"/>
              <a:gd name="connsiteY453" fmla="*/ 369173 h 6858000"/>
              <a:gd name="connsiteX454" fmla="*/ 991473 w 12192000"/>
              <a:gd name="connsiteY454" fmla="*/ 215901 h 6858000"/>
              <a:gd name="connsiteX455" fmla="*/ 991473 w 12192000"/>
              <a:gd name="connsiteY455" fmla="*/ 193652 h 6858000"/>
              <a:gd name="connsiteX456" fmla="*/ 815952 w 12192000"/>
              <a:gd name="connsiteY456" fmla="*/ 369173 h 6858000"/>
              <a:gd name="connsiteX457" fmla="*/ 991473 w 12192000"/>
              <a:gd name="connsiteY457" fmla="*/ 543457 h 6858000"/>
              <a:gd name="connsiteX458" fmla="*/ 1165757 w 12192000"/>
              <a:gd name="connsiteY458" fmla="*/ 369173 h 6858000"/>
              <a:gd name="connsiteX459" fmla="*/ 991473 w 12192000"/>
              <a:gd name="connsiteY459" fmla="*/ 193652 h 6858000"/>
              <a:gd name="connsiteX460" fmla="*/ 0 w 12192000"/>
              <a:gd name="connsiteY460" fmla="*/ 0 h 6858000"/>
              <a:gd name="connsiteX461" fmla="*/ 12192000 w 12192000"/>
              <a:gd name="connsiteY461" fmla="*/ 0 h 6858000"/>
              <a:gd name="connsiteX462" fmla="*/ 12192000 w 12192000"/>
              <a:gd name="connsiteY462" fmla="*/ 3631721 h 6858000"/>
              <a:gd name="connsiteX463" fmla="*/ 12192000 w 12192000"/>
              <a:gd name="connsiteY463" fmla="*/ 5651114 h 6858000"/>
              <a:gd name="connsiteX464" fmla="*/ 12192000 w 12192000"/>
              <a:gd name="connsiteY464" fmla="*/ 5717788 h 6858000"/>
              <a:gd name="connsiteX465" fmla="*/ 12192000 w 12192000"/>
              <a:gd name="connsiteY465" fmla="*/ 6354487 h 6858000"/>
              <a:gd name="connsiteX466" fmla="*/ 12192000 w 12192000"/>
              <a:gd name="connsiteY466" fmla="*/ 6419420 h 6858000"/>
              <a:gd name="connsiteX467" fmla="*/ 12192000 w 12192000"/>
              <a:gd name="connsiteY467" fmla="*/ 6857999 h 6858000"/>
              <a:gd name="connsiteX468" fmla="*/ 12192000 w 12192000"/>
              <a:gd name="connsiteY468" fmla="*/ 6858000 h 6858000"/>
              <a:gd name="connsiteX469" fmla="*/ 11898071 w 12192000"/>
              <a:gd name="connsiteY469" fmla="*/ 6858000 h 6858000"/>
              <a:gd name="connsiteX470" fmla="*/ 11898072 w 12192000"/>
              <a:gd name="connsiteY470" fmla="*/ 6857999 h 6858000"/>
              <a:gd name="connsiteX471" fmla="*/ 11854047 w 12192000"/>
              <a:gd name="connsiteY471" fmla="*/ 6857999 h 6858000"/>
              <a:gd name="connsiteX472" fmla="*/ 11854046 w 12192000"/>
              <a:gd name="connsiteY472" fmla="*/ 6858000 h 6858000"/>
              <a:gd name="connsiteX473" fmla="*/ 11343792 w 12192000"/>
              <a:gd name="connsiteY473" fmla="*/ 6858000 h 6858000"/>
              <a:gd name="connsiteX474" fmla="*/ 11343793 w 12192000"/>
              <a:gd name="connsiteY474" fmla="*/ 6857999 h 6858000"/>
              <a:gd name="connsiteX475" fmla="*/ 11299647 w 12192000"/>
              <a:gd name="connsiteY475" fmla="*/ 6857999 h 6858000"/>
              <a:gd name="connsiteX476" fmla="*/ 11299646 w 12192000"/>
              <a:gd name="connsiteY476" fmla="*/ 6858000 h 6858000"/>
              <a:gd name="connsiteX477" fmla="*/ 10921262 w 12192000"/>
              <a:gd name="connsiteY477" fmla="*/ 6858000 h 6858000"/>
              <a:gd name="connsiteX478" fmla="*/ 10921263 w 12192000"/>
              <a:gd name="connsiteY478" fmla="*/ 6857999 h 6858000"/>
              <a:gd name="connsiteX479" fmla="*/ 10877189 w 12192000"/>
              <a:gd name="connsiteY479" fmla="*/ 6857999 h 6858000"/>
              <a:gd name="connsiteX480" fmla="*/ 10877188 w 12192000"/>
              <a:gd name="connsiteY480" fmla="*/ 6858000 h 6858000"/>
              <a:gd name="connsiteX481" fmla="*/ 0 w 12192000"/>
              <a:gd name="connsiteY481" fmla="*/ 6858000 h 6858000"/>
              <a:gd name="connsiteX482" fmla="*/ 0 w 12192000"/>
              <a:gd name="connsiteY482" fmla="*/ 6857999 h 6858000"/>
              <a:gd name="connsiteX483" fmla="*/ 248387 w 12192000"/>
              <a:gd name="connsiteY483" fmla="*/ 6857999 h 6858000"/>
              <a:gd name="connsiteX484" fmla="*/ 1711356 w 12192000"/>
              <a:gd name="connsiteY484" fmla="*/ 6857999 h 6858000"/>
              <a:gd name="connsiteX485" fmla="*/ 1978056 w 12192000"/>
              <a:gd name="connsiteY485" fmla="*/ 6857999 h 6858000"/>
              <a:gd name="connsiteX486" fmla="*/ 3938547 w 12192000"/>
              <a:gd name="connsiteY486" fmla="*/ 6857999 h 6858000"/>
              <a:gd name="connsiteX487" fmla="*/ 4205247 w 12192000"/>
              <a:gd name="connsiteY487" fmla="*/ 6857999 h 6858000"/>
              <a:gd name="connsiteX488" fmla="*/ 4229178 w 12192000"/>
              <a:gd name="connsiteY488" fmla="*/ 6857999 h 6858000"/>
              <a:gd name="connsiteX489" fmla="*/ 4495877 w 12192000"/>
              <a:gd name="connsiteY489" fmla="*/ 6857999 h 6858000"/>
              <a:gd name="connsiteX490" fmla="*/ 4504541 w 12192000"/>
              <a:gd name="connsiteY490" fmla="*/ 6811113 h 6858000"/>
              <a:gd name="connsiteX491" fmla="*/ 4504247 w 12192000"/>
              <a:gd name="connsiteY491" fmla="*/ 6811058 h 6858000"/>
              <a:gd name="connsiteX492" fmla="*/ 5036047 w 12192000"/>
              <a:gd name="connsiteY492" fmla="*/ 3790076 h 6858000"/>
              <a:gd name="connsiteX493" fmla="*/ 4986095 w 12192000"/>
              <a:gd name="connsiteY493" fmla="*/ 3740125 h 6858000"/>
              <a:gd name="connsiteX494" fmla="*/ 4719395 w 12192000"/>
              <a:gd name="connsiteY494" fmla="*/ 3740125 h 6858000"/>
              <a:gd name="connsiteX495" fmla="*/ 248387 w 12192000"/>
              <a:gd name="connsiteY495" fmla="*/ 3740125 h 6858000"/>
              <a:gd name="connsiteX496" fmla="*/ 0 w 12192000"/>
              <a:gd name="connsiteY496" fmla="*/ 37401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Lst>
            <a:rect l="l" t="t" r="r" b="b"/>
            <a:pathLst>
              <a:path w="12192000" h="6858000">
                <a:moveTo>
                  <a:pt x="2719933" y="363014"/>
                </a:moveTo>
                <a:lnTo>
                  <a:pt x="2719933" y="376799"/>
                </a:lnTo>
                <a:lnTo>
                  <a:pt x="2785484" y="376799"/>
                </a:lnTo>
                <a:lnTo>
                  <a:pt x="2785484" y="363014"/>
                </a:lnTo>
                <a:close/>
                <a:moveTo>
                  <a:pt x="4027010" y="345722"/>
                </a:moveTo>
                <a:lnTo>
                  <a:pt x="4027372" y="345722"/>
                </a:lnTo>
                <a:lnTo>
                  <a:pt x="4038255" y="380306"/>
                </a:lnTo>
                <a:lnTo>
                  <a:pt x="4016066" y="380306"/>
                </a:lnTo>
                <a:close/>
                <a:moveTo>
                  <a:pt x="2464909" y="345722"/>
                </a:moveTo>
                <a:lnTo>
                  <a:pt x="2465272" y="345722"/>
                </a:lnTo>
                <a:lnTo>
                  <a:pt x="2476155" y="380306"/>
                </a:lnTo>
                <a:lnTo>
                  <a:pt x="2453966" y="380306"/>
                </a:lnTo>
                <a:close/>
                <a:moveTo>
                  <a:pt x="2179159" y="345722"/>
                </a:moveTo>
                <a:lnTo>
                  <a:pt x="2179522" y="345722"/>
                </a:lnTo>
                <a:lnTo>
                  <a:pt x="2190405" y="380306"/>
                </a:lnTo>
                <a:lnTo>
                  <a:pt x="2168216" y="380306"/>
                </a:lnTo>
                <a:close/>
                <a:moveTo>
                  <a:pt x="4213068" y="338708"/>
                </a:moveTo>
                <a:lnTo>
                  <a:pt x="4224737" y="338708"/>
                </a:lnTo>
                <a:cubicBezTo>
                  <a:pt x="4231065" y="338708"/>
                  <a:pt x="4236023" y="340842"/>
                  <a:pt x="4239610" y="345111"/>
                </a:cubicBezTo>
                <a:cubicBezTo>
                  <a:pt x="4243198" y="349379"/>
                  <a:pt x="4244992" y="354916"/>
                  <a:pt x="4244992" y="361721"/>
                </a:cubicBezTo>
                <a:lnTo>
                  <a:pt x="4244992" y="376398"/>
                </a:lnTo>
                <a:cubicBezTo>
                  <a:pt x="4244992" y="383284"/>
                  <a:pt x="4243198" y="388861"/>
                  <a:pt x="4239610" y="393129"/>
                </a:cubicBezTo>
                <a:cubicBezTo>
                  <a:pt x="4236023" y="397398"/>
                  <a:pt x="4231065" y="399532"/>
                  <a:pt x="4224737" y="399532"/>
                </a:cubicBezTo>
                <a:lnTo>
                  <a:pt x="4213068" y="399532"/>
                </a:lnTo>
                <a:close/>
                <a:moveTo>
                  <a:pt x="4108293" y="338708"/>
                </a:moveTo>
                <a:lnTo>
                  <a:pt x="4123832" y="338708"/>
                </a:lnTo>
                <a:cubicBezTo>
                  <a:pt x="4128588" y="338708"/>
                  <a:pt x="4132185" y="339897"/>
                  <a:pt x="4134624" y="342275"/>
                </a:cubicBezTo>
                <a:cubicBezTo>
                  <a:pt x="4137062" y="344654"/>
                  <a:pt x="4138282" y="347858"/>
                  <a:pt x="4138282" y="351889"/>
                </a:cubicBezTo>
                <a:cubicBezTo>
                  <a:pt x="4138282" y="356000"/>
                  <a:pt x="4137062" y="359104"/>
                  <a:pt x="4134624" y="361200"/>
                </a:cubicBezTo>
                <a:cubicBezTo>
                  <a:pt x="4132185" y="363296"/>
                  <a:pt x="4128487" y="364344"/>
                  <a:pt x="4123529" y="364344"/>
                </a:cubicBezTo>
                <a:lnTo>
                  <a:pt x="4108293" y="364344"/>
                </a:lnTo>
                <a:close/>
                <a:moveTo>
                  <a:pt x="3774918" y="338708"/>
                </a:moveTo>
                <a:lnTo>
                  <a:pt x="3790457" y="338708"/>
                </a:lnTo>
                <a:cubicBezTo>
                  <a:pt x="3795213" y="338708"/>
                  <a:pt x="3798810" y="339897"/>
                  <a:pt x="3801249" y="342275"/>
                </a:cubicBezTo>
                <a:cubicBezTo>
                  <a:pt x="3803687" y="344654"/>
                  <a:pt x="3804907" y="347858"/>
                  <a:pt x="3804907" y="351889"/>
                </a:cubicBezTo>
                <a:cubicBezTo>
                  <a:pt x="3804907" y="356000"/>
                  <a:pt x="3803687" y="359104"/>
                  <a:pt x="3801249" y="361200"/>
                </a:cubicBezTo>
                <a:cubicBezTo>
                  <a:pt x="3798810" y="363296"/>
                  <a:pt x="3795112" y="364344"/>
                  <a:pt x="3790154" y="364344"/>
                </a:cubicBezTo>
                <a:lnTo>
                  <a:pt x="3774918" y="364344"/>
                </a:lnTo>
                <a:close/>
                <a:moveTo>
                  <a:pt x="2546193" y="338708"/>
                </a:moveTo>
                <a:lnTo>
                  <a:pt x="2557862" y="338708"/>
                </a:lnTo>
                <a:cubicBezTo>
                  <a:pt x="2564190" y="338708"/>
                  <a:pt x="2569148" y="340842"/>
                  <a:pt x="2572735" y="345111"/>
                </a:cubicBezTo>
                <a:cubicBezTo>
                  <a:pt x="2576323" y="349379"/>
                  <a:pt x="2578116" y="354916"/>
                  <a:pt x="2578116" y="361721"/>
                </a:cubicBezTo>
                <a:lnTo>
                  <a:pt x="2578116" y="376398"/>
                </a:lnTo>
                <a:cubicBezTo>
                  <a:pt x="2578116" y="383284"/>
                  <a:pt x="2576323" y="388861"/>
                  <a:pt x="2572735" y="393129"/>
                </a:cubicBezTo>
                <a:cubicBezTo>
                  <a:pt x="2569148" y="397398"/>
                  <a:pt x="2564190" y="399532"/>
                  <a:pt x="2557862" y="399532"/>
                </a:cubicBezTo>
                <a:lnTo>
                  <a:pt x="2546193" y="399532"/>
                </a:lnTo>
                <a:close/>
                <a:moveTo>
                  <a:pt x="3686347" y="337620"/>
                </a:moveTo>
                <a:cubicBezTo>
                  <a:pt x="3692352" y="337620"/>
                  <a:pt x="3697068" y="339821"/>
                  <a:pt x="3700495" y="344223"/>
                </a:cubicBezTo>
                <a:cubicBezTo>
                  <a:pt x="3703921" y="348625"/>
                  <a:pt x="3705634" y="354259"/>
                  <a:pt x="3705634" y="361124"/>
                </a:cubicBezTo>
                <a:lnTo>
                  <a:pt x="3705634" y="377116"/>
                </a:lnTo>
                <a:cubicBezTo>
                  <a:pt x="3705634" y="384103"/>
                  <a:pt x="3703941" y="389797"/>
                  <a:pt x="3700555" y="394199"/>
                </a:cubicBezTo>
                <a:cubicBezTo>
                  <a:pt x="3697169" y="398601"/>
                  <a:pt x="3692453" y="400802"/>
                  <a:pt x="3686407" y="400802"/>
                </a:cubicBezTo>
                <a:cubicBezTo>
                  <a:pt x="3680441" y="400802"/>
                  <a:pt x="3675786" y="398601"/>
                  <a:pt x="3672440" y="394199"/>
                </a:cubicBezTo>
                <a:cubicBezTo>
                  <a:pt x="3669095" y="389797"/>
                  <a:pt x="3667422" y="384103"/>
                  <a:pt x="3667422" y="377116"/>
                </a:cubicBezTo>
                <a:lnTo>
                  <a:pt x="3667422" y="361124"/>
                </a:lnTo>
                <a:cubicBezTo>
                  <a:pt x="3667422" y="354218"/>
                  <a:pt x="3669074" y="348575"/>
                  <a:pt x="3672380" y="344193"/>
                </a:cubicBezTo>
                <a:cubicBezTo>
                  <a:pt x="3675685" y="339811"/>
                  <a:pt x="3680341" y="337620"/>
                  <a:pt x="3686347" y="337620"/>
                </a:cubicBezTo>
                <a:close/>
                <a:moveTo>
                  <a:pt x="3038647" y="337620"/>
                </a:moveTo>
                <a:cubicBezTo>
                  <a:pt x="3044652" y="337620"/>
                  <a:pt x="3049368" y="339821"/>
                  <a:pt x="3052794" y="344223"/>
                </a:cubicBezTo>
                <a:cubicBezTo>
                  <a:pt x="3056221" y="348625"/>
                  <a:pt x="3057934" y="354259"/>
                  <a:pt x="3057934" y="361124"/>
                </a:cubicBezTo>
                <a:lnTo>
                  <a:pt x="3057934" y="377116"/>
                </a:lnTo>
                <a:cubicBezTo>
                  <a:pt x="3057934" y="384103"/>
                  <a:pt x="3056241" y="389797"/>
                  <a:pt x="3052855" y="394199"/>
                </a:cubicBezTo>
                <a:cubicBezTo>
                  <a:pt x="3049469" y="398601"/>
                  <a:pt x="3044753" y="400802"/>
                  <a:pt x="3038707" y="400802"/>
                </a:cubicBezTo>
                <a:cubicBezTo>
                  <a:pt x="3032741" y="400802"/>
                  <a:pt x="3028086" y="398601"/>
                  <a:pt x="3024740" y="394199"/>
                </a:cubicBezTo>
                <a:cubicBezTo>
                  <a:pt x="3021395" y="389797"/>
                  <a:pt x="3019722" y="384103"/>
                  <a:pt x="3019722" y="377116"/>
                </a:cubicBezTo>
                <a:lnTo>
                  <a:pt x="3019722" y="361124"/>
                </a:lnTo>
                <a:cubicBezTo>
                  <a:pt x="3019722" y="354218"/>
                  <a:pt x="3021375" y="348575"/>
                  <a:pt x="3024680" y="344193"/>
                </a:cubicBezTo>
                <a:cubicBezTo>
                  <a:pt x="3027985" y="339811"/>
                  <a:pt x="3032641" y="337620"/>
                  <a:pt x="3038647" y="337620"/>
                </a:cubicBezTo>
                <a:close/>
                <a:moveTo>
                  <a:pt x="4195413" y="325104"/>
                </a:moveTo>
                <a:lnTo>
                  <a:pt x="4195413" y="413136"/>
                </a:lnTo>
                <a:lnTo>
                  <a:pt x="4225644" y="413136"/>
                </a:lnTo>
                <a:cubicBezTo>
                  <a:pt x="4236406" y="413136"/>
                  <a:pt x="4245273" y="409720"/>
                  <a:pt x="4252247" y="402888"/>
                </a:cubicBezTo>
                <a:cubicBezTo>
                  <a:pt x="4259220" y="396056"/>
                  <a:pt x="4262707" y="387239"/>
                  <a:pt x="4262707" y="376436"/>
                </a:cubicBezTo>
                <a:lnTo>
                  <a:pt x="4262707" y="361865"/>
                </a:lnTo>
                <a:cubicBezTo>
                  <a:pt x="4262707" y="351103"/>
                  <a:pt x="4259220" y="342285"/>
                  <a:pt x="4252247" y="335413"/>
                </a:cubicBezTo>
                <a:cubicBezTo>
                  <a:pt x="4245273" y="328540"/>
                  <a:pt x="4236406" y="325104"/>
                  <a:pt x="4225644" y="325104"/>
                </a:cubicBezTo>
                <a:close/>
                <a:moveTo>
                  <a:pt x="4090638" y="325104"/>
                </a:moveTo>
                <a:lnTo>
                  <a:pt x="4090638" y="413136"/>
                </a:lnTo>
                <a:lnTo>
                  <a:pt x="4108293" y="413136"/>
                </a:lnTo>
                <a:lnTo>
                  <a:pt x="4108293" y="377948"/>
                </a:lnTo>
                <a:lnTo>
                  <a:pt x="4125101" y="377948"/>
                </a:lnTo>
                <a:cubicBezTo>
                  <a:pt x="4129454" y="377948"/>
                  <a:pt x="4132830" y="379167"/>
                  <a:pt x="4135228" y="381605"/>
                </a:cubicBezTo>
                <a:cubicBezTo>
                  <a:pt x="4137627" y="384044"/>
                  <a:pt x="4138826" y="387460"/>
                  <a:pt x="4138826" y="391854"/>
                </a:cubicBezTo>
                <a:lnTo>
                  <a:pt x="4138826" y="398081"/>
                </a:lnTo>
                <a:cubicBezTo>
                  <a:pt x="4138826" y="400782"/>
                  <a:pt x="4139068" y="403644"/>
                  <a:pt x="4139551" y="406667"/>
                </a:cubicBezTo>
                <a:cubicBezTo>
                  <a:pt x="4140035" y="409690"/>
                  <a:pt x="4141083" y="411846"/>
                  <a:pt x="4142695" y="413136"/>
                </a:cubicBezTo>
                <a:lnTo>
                  <a:pt x="4160894" y="413136"/>
                </a:lnTo>
                <a:lnTo>
                  <a:pt x="4160894" y="411866"/>
                </a:lnTo>
                <a:cubicBezTo>
                  <a:pt x="4159282" y="410577"/>
                  <a:pt x="4158143" y="408591"/>
                  <a:pt x="4157478" y="405911"/>
                </a:cubicBezTo>
                <a:cubicBezTo>
                  <a:pt x="4156813" y="403231"/>
                  <a:pt x="4156481" y="400661"/>
                  <a:pt x="4156481" y="398202"/>
                </a:cubicBezTo>
                <a:lnTo>
                  <a:pt x="4156481" y="391733"/>
                </a:lnTo>
                <a:cubicBezTo>
                  <a:pt x="4156481" y="386452"/>
                  <a:pt x="4155342" y="382019"/>
                  <a:pt x="4153065" y="378431"/>
                </a:cubicBezTo>
                <a:cubicBezTo>
                  <a:pt x="4150787" y="374844"/>
                  <a:pt x="4147049" y="372284"/>
                  <a:pt x="4141849" y="370753"/>
                </a:cubicBezTo>
                <a:cubicBezTo>
                  <a:pt x="4146444" y="368737"/>
                  <a:pt x="4149930" y="366097"/>
                  <a:pt x="4152309" y="362832"/>
                </a:cubicBezTo>
                <a:cubicBezTo>
                  <a:pt x="4154687" y="359567"/>
                  <a:pt x="4155876" y="355657"/>
                  <a:pt x="4155876" y="351103"/>
                </a:cubicBezTo>
                <a:cubicBezTo>
                  <a:pt x="4155876" y="342920"/>
                  <a:pt x="4153044" y="336542"/>
                  <a:pt x="4147381" y="331967"/>
                </a:cubicBezTo>
                <a:cubicBezTo>
                  <a:pt x="4141718" y="327392"/>
                  <a:pt x="4133868" y="325104"/>
                  <a:pt x="4123832" y="325104"/>
                </a:cubicBezTo>
                <a:close/>
                <a:moveTo>
                  <a:pt x="4018182" y="325104"/>
                </a:moveTo>
                <a:lnTo>
                  <a:pt x="3987891" y="413136"/>
                </a:lnTo>
                <a:lnTo>
                  <a:pt x="4005727" y="413136"/>
                </a:lnTo>
                <a:lnTo>
                  <a:pt x="4011713" y="394151"/>
                </a:lnTo>
                <a:lnTo>
                  <a:pt x="4042609" y="394151"/>
                </a:lnTo>
                <a:lnTo>
                  <a:pt x="4048594" y="413136"/>
                </a:lnTo>
                <a:lnTo>
                  <a:pt x="4066430" y="413136"/>
                </a:lnTo>
                <a:lnTo>
                  <a:pt x="4036260" y="325104"/>
                </a:lnTo>
                <a:close/>
                <a:moveTo>
                  <a:pt x="3855267" y="325104"/>
                </a:moveTo>
                <a:lnTo>
                  <a:pt x="3875884" y="413136"/>
                </a:lnTo>
                <a:lnTo>
                  <a:pt x="3892269" y="413136"/>
                </a:lnTo>
                <a:lnTo>
                  <a:pt x="3908412" y="355033"/>
                </a:lnTo>
                <a:lnTo>
                  <a:pt x="3908775" y="355033"/>
                </a:lnTo>
                <a:lnTo>
                  <a:pt x="3924918" y="413136"/>
                </a:lnTo>
                <a:lnTo>
                  <a:pt x="3941303" y="413136"/>
                </a:lnTo>
                <a:lnTo>
                  <a:pt x="3961860" y="325104"/>
                </a:lnTo>
                <a:lnTo>
                  <a:pt x="3944628" y="325104"/>
                </a:lnTo>
                <a:lnTo>
                  <a:pt x="3932053" y="385445"/>
                </a:lnTo>
                <a:lnTo>
                  <a:pt x="3931690" y="385445"/>
                </a:lnTo>
                <a:lnTo>
                  <a:pt x="3915063" y="325104"/>
                </a:lnTo>
                <a:lnTo>
                  <a:pt x="3902064" y="325104"/>
                </a:lnTo>
                <a:lnTo>
                  <a:pt x="3885557" y="385445"/>
                </a:lnTo>
                <a:lnTo>
                  <a:pt x="3885195" y="385384"/>
                </a:lnTo>
                <a:lnTo>
                  <a:pt x="3872558" y="325104"/>
                </a:lnTo>
                <a:close/>
                <a:moveTo>
                  <a:pt x="3757263" y="325104"/>
                </a:moveTo>
                <a:lnTo>
                  <a:pt x="3757263" y="413136"/>
                </a:lnTo>
                <a:lnTo>
                  <a:pt x="3774918" y="413136"/>
                </a:lnTo>
                <a:lnTo>
                  <a:pt x="3774918" y="377948"/>
                </a:lnTo>
                <a:lnTo>
                  <a:pt x="3791726" y="377948"/>
                </a:lnTo>
                <a:cubicBezTo>
                  <a:pt x="3796079" y="377948"/>
                  <a:pt x="3799455" y="379167"/>
                  <a:pt x="3801853" y="381605"/>
                </a:cubicBezTo>
                <a:cubicBezTo>
                  <a:pt x="3804252" y="384044"/>
                  <a:pt x="3805451" y="387460"/>
                  <a:pt x="3805451" y="391854"/>
                </a:cubicBezTo>
                <a:lnTo>
                  <a:pt x="3805451" y="398081"/>
                </a:lnTo>
                <a:cubicBezTo>
                  <a:pt x="3805451" y="400782"/>
                  <a:pt x="3805693" y="403644"/>
                  <a:pt x="3806176" y="406667"/>
                </a:cubicBezTo>
                <a:cubicBezTo>
                  <a:pt x="3806660" y="409690"/>
                  <a:pt x="3807708" y="411846"/>
                  <a:pt x="3809320" y="413136"/>
                </a:cubicBezTo>
                <a:lnTo>
                  <a:pt x="3827519" y="413136"/>
                </a:lnTo>
                <a:lnTo>
                  <a:pt x="3827519" y="411866"/>
                </a:lnTo>
                <a:cubicBezTo>
                  <a:pt x="3825907" y="410577"/>
                  <a:pt x="3824768" y="408591"/>
                  <a:pt x="3824103" y="405911"/>
                </a:cubicBezTo>
                <a:cubicBezTo>
                  <a:pt x="3823438" y="403231"/>
                  <a:pt x="3823106" y="400661"/>
                  <a:pt x="3823106" y="398202"/>
                </a:cubicBezTo>
                <a:lnTo>
                  <a:pt x="3823106" y="391733"/>
                </a:lnTo>
                <a:cubicBezTo>
                  <a:pt x="3823106" y="386452"/>
                  <a:pt x="3821967" y="382019"/>
                  <a:pt x="3819690" y="378431"/>
                </a:cubicBezTo>
                <a:cubicBezTo>
                  <a:pt x="3817412" y="374844"/>
                  <a:pt x="3813674" y="372284"/>
                  <a:pt x="3808474" y="370753"/>
                </a:cubicBezTo>
                <a:cubicBezTo>
                  <a:pt x="3813069" y="368737"/>
                  <a:pt x="3816556" y="366097"/>
                  <a:pt x="3818934" y="362832"/>
                </a:cubicBezTo>
                <a:cubicBezTo>
                  <a:pt x="3821312" y="359567"/>
                  <a:pt x="3822501" y="355657"/>
                  <a:pt x="3822501" y="351103"/>
                </a:cubicBezTo>
                <a:cubicBezTo>
                  <a:pt x="3822501" y="342920"/>
                  <a:pt x="3819670" y="336542"/>
                  <a:pt x="3814006" y="331967"/>
                </a:cubicBezTo>
                <a:cubicBezTo>
                  <a:pt x="3808343" y="327392"/>
                  <a:pt x="3800493" y="325104"/>
                  <a:pt x="3790457" y="325104"/>
                </a:cubicBezTo>
                <a:close/>
                <a:moveTo>
                  <a:pt x="3557238" y="325104"/>
                </a:moveTo>
                <a:lnTo>
                  <a:pt x="3557238" y="413136"/>
                </a:lnTo>
                <a:lnTo>
                  <a:pt x="3574893" y="413136"/>
                </a:lnTo>
                <a:lnTo>
                  <a:pt x="3574893" y="376557"/>
                </a:lnTo>
                <a:lnTo>
                  <a:pt x="3611774" y="376557"/>
                </a:lnTo>
                <a:lnTo>
                  <a:pt x="3611774" y="362953"/>
                </a:lnTo>
                <a:lnTo>
                  <a:pt x="3574893" y="362953"/>
                </a:lnTo>
                <a:lnTo>
                  <a:pt x="3574893" y="338708"/>
                </a:lnTo>
                <a:lnTo>
                  <a:pt x="3617941" y="338708"/>
                </a:lnTo>
                <a:lnTo>
                  <a:pt x="3617941" y="325104"/>
                </a:lnTo>
                <a:close/>
                <a:moveTo>
                  <a:pt x="3261963" y="325104"/>
                </a:moveTo>
                <a:lnTo>
                  <a:pt x="3261963" y="413136"/>
                </a:lnTo>
                <a:lnTo>
                  <a:pt x="3279618" y="413136"/>
                </a:lnTo>
                <a:lnTo>
                  <a:pt x="3279618" y="353037"/>
                </a:lnTo>
                <a:lnTo>
                  <a:pt x="3279981" y="352977"/>
                </a:lnTo>
                <a:lnTo>
                  <a:pt x="3315532" y="413136"/>
                </a:lnTo>
                <a:lnTo>
                  <a:pt x="3333126" y="413136"/>
                </a:lnTo>
                <a:lnTo>
                  <a:pt x="3333126" y="325104"/>
                </a:lnTo>
                <a:lnTo>
                  <a:pt x="3315532" y="325104"/>
                </a:lnTo>
                <a:lnTo>
                  <a:pt x="3315532" y="385142"/>
                </a:lnTo>
                <a:lnTo>
                  <a:pt x="3315169" y="385203"/>
                </a:lnTo>
                <a:lnTo>
                  <a:pt x="3279618" y="325104"/>
                </a:lnTo>
                <a:close/>
                <a:moveTo>
                  <a:pt x="3205901" y="325104"/>
                </a:moveTo>
                <a:lnTo>
                  <a:pt x="3205901" y="413136"/>
                </a:lnTo>
                <a:lnTo>
                  <a:pt x="3223556" y="413136"/>
                </a:lnTo>
                <a:lnTo>
                  <a:pt x="3223556" y="325104"/>
                </a:lnTo>
                <a:close/>
                <a:moveTo>
                  <a:pt x="3101764" y="325104"/>
                </a:moveTo>
                <a:lnTo>
                  <a:pt x="3131631" y="413136"/>
                </a:lnTo>
                <a:lnTo>
                  <a:pt x="3149770" y="413136"/>
                </a:lnTo>
                <a:lnTo>
                  <a:pt x="3179698" y="325104"/>
                </a:lnTo>
                <a:lnTo>
                  <a:pt x="3161076" y="325104"/>
                </a:lnTo>
                <a:lnTo>
                  <a:pt x="3141910" y="389859"/>
                </a:lnTo>
                <a:lnTo>
                  <a:pt x="3140882" y="394514"/>
                </a:lnTo>
                <a:lnTo>
                  <a:pt x="3140519" y="394514"/>
                </a:lnTo>
                <a:lnTo>
                  <a:pt x="3139431" y="389738"/>
                </a:lnTo>
                <a:lnTo>
                  <a:pt x="3120386" y="325104"/>
                </a:lnTo>
                <a:close/>
                <a:moveTo>
                  <a:pt x="2880963" y="325104"/>
                </a:moveTo>
                <a:lnTo>
                  <a:pt x="2880963" y="413136"/>
                </a:lnTo>
                <a:lnTo>
                  <a:pt x="2898618" y="413136"/>
                </a:lnTo>
                <a:lnTo>
                  <a:pt x="2898618" y="386896"/>
                </a:lnTo>
                <a:lnTo>
                  <a:pt x="2896925" y="348261"/>
                </a:lnTo>
                <a:lnTo>
                  <a:pt x="2897288" y="348201"/>
                </a:lnTo>
                <a:lnTo>
                  <a:pt x="2920747" y="413136"/>
                </a:lnTo>
                <a:lnTo>
                  <a:pt x="2932597" y="413136"/>
                </a:lnTo>
                <a:lnTo>
                  <a:pt x="2956177" y="347959"/>
                </a:lnTo>
                <a:lnTo>
                  <a:pt x="2956540" y="348019"/>
                </a:lnTo>
                <a:lnTo>
                  <a:pt x="2954847" y="386896"/>
                </a:lnTo>
                <a:lnTo>
                  <a:pt x="2954847" y="413136"/>
                </a:lnTo>
                <a:lnTo>
                  <a:pt x="2972502" y="413136"/>
                </a:lnTo>
                <a:lnTo>
                  <a:pt x="2972502" y="325104"/>
                </a:lnTo>
                <a:lnTo>
                  <a:pt x="2949405" y="325104"/>
                </a:lnTo>
                <a:lnTo>
                  <a:pt x="2926793" y="389979"/>
                </a:lnTo>
                <a:lnTo>
                  <a:pt x="2926430" y="389979"/>
                </a:lnTo>
                <a:lnTo>
                  <a:pt x="2903999" y="325104"/>
                </a:lnTo>
                <a:close/>
                <a:moveTo>
                  <a:pt x="2528538" y="325104"/>
                </a:moveTo>
                <a:lnTo>
                  <a:pt x="2528538" y="413136"/>
                </a:lnTo>
                <a:lnTo>
                  <a:pt x="2558769" y="413136"/>
                </a:lnTo>
                <a:cubicBezTo>
                  <a:pt x="2569531" y="413136"/>
                  <a:pt x="2578399" y="409720"/>
                  <a:pt x="2585372" y="402888"/>
                </a:cubicBezTo>
                <a:cubicBezTo>
                  <a:pt x="2592345" y="396056"/>
                  <a:pt x="2595832" y="387239"/>
                  <a:pt x="2595832" y="376436"/>
                </a:cubicBezTo>
                <a:lnTo>
                  <a:pt x="2595832" y="361865"/>
                </a:lnTo>
                <a:cubicBezTo>
                  <a:pt x="2595832" y="351103"/>
                  <a:pt x="2592345" y="342285"/>
                  <a:pt x="2585372" y="335413"/>
                </a:cubicBezTo>
                <a:cubicBezTo>
                  <a:pt x="2578399" y="328540"/>
                  <a:pt x="2569531" y="325104"/>
                  <a:pt x="2558769" y="325104"/>
                </a:cubicBezTo>
                <a:close/>
                <a:moveTo>
                  <a:pt x="2456082" y="325104"/>
                </a:moveTo>
                <a:lnTo>
                  <a:pt x="2425791" y="413136"/>
                </a:lnTo>
                <a:lnTo>
                  <a:pt x="2443627" y="413136"/>
                </a:lnTo>
                <a:lnTo>
                  <a:pt x="2449613" y="394151"/>
                </a:lnTo>
                <a:lnTo>
                  <a:pt x="2480508" y="394151"/>
                </a:lnTo>
                <a:lnTo>
                  <a:pt x="2486494" y="413136"/>
                </a:lnTo>
                <a:lnTo>
                  <a:pt x="2504330" y="413136"/>
                </a:lnTo>
                <a:lnTo>
                  <a:pt x="2474160" y="325104"/>
                </a:lnTo>
                <a:close/>
                <a:moveTo>
                  <a:pt x="2347563" y="325104"/>
                </a:moveTo>
                <a:lnTo>
                  <a:pt x="2347563" y="413136"/>
                </a:lnTo>
                <a:lnTo>
                  <a:pt x="2407843" y="413136"/>
                </a:lnTo>
                <a:lnTo>
                  <a:pt x="2407843" y="399532"/>
                </a:lnTo>
                <a:lnTo>
                  <a:pt x="2365218" y="399532"/>
                </a:lnTo>
                <a:lnTo>
                  <a:pt x="2365218" y="374441"/>
                </a:lnTo>
                <a:lnTo>
                  <a:pt x="2401676" y="374441"/>
                </a:lnTo>
                <a:lnTo>
                  <a:pt x="2401676" y="360837"/>
                </a:lnTo>
                <a:lnTo>
                  <a:pt x="2365218" y="360837"/>
                </a:lnTo>
                <a:lnTo>
                  <a:pt x="2365218" y="338708"/>
                </a:lnTo>
                <a:lnTo>
                  <a:pt x="2407722" y="338708"/>
                </a:lnTo>
                <a:lnTo>
                  <a:pt x="2407722" y="325104"/>
                </a:lnTo>
                <a:close/>
                <a:moveTo>
                  <a:pt x="2242788" y="325104"/>
                </a:moveTo>
                <a:lnTo>
                  <a:pt x="2242788" y="413136"/>
                </a:lnTo>
                <a:lnTo>
                  <a:pt x="2260443" y="413136"/>
                </a:lnTo>
                <a:lnTo>
                  <a:pt x="2260443" y="376557"/>
                </a:lnTo>
                <a:lnTo>
                  <a:pt x="2296357" y="376557"/>
                </a:lnTo>
                <a:lnTo>
                  <a:pt x="2296357" y="413136"/>
                </a:lnTo>
                <a:lnTo>
                  <a:pt x="2313951" y="413136"/>
                </a:lnTo>
                <a:lnTo>
                  <a:pt x="2313951" y="325104"/>
                </a:lnTo>
                <a:lnTo>
                  <a:pt x="2296357" y="325104"/>
                </a:lnTo>
                <a:lnTo>
                  <a:pt x="2296357" y="362953"/>
                </a:lnTo>
                <a:lnTo>
                  <a:pt x="2260443" y="362953"/>
                </a:lnTo>
                <a:lnTo>
                  <a:pt x="2260443" y="325104"/>
                </a:lnTo>
                <a:close/>
                <a:moveTo>
                  <a:pt x="2170332" y="325104"/>
                </a:moveTo>
                <a:lnTo>
                  <a:pt x="2140041" y="413136"/>
                </a:lnTo>
                <a:lnTo>
                  <a:pt x="2157877" y="413136"/>
                </a:lnTo>
                <a:lnTo>
                  <a:pt x="2163863" y="394151"/>
                </a:lnTo>
                <a:lnTo>
                  <a:pt x="2194758" y="394151"/>
                </a:lnTo>
                <a:lnTo>
                  <a:pt x="2200744" y="413136"/>
                </a:lnTo>
                <a:lnTo>
                  <a:pt x="2218580" y="413136"/>
                </a:lnTo>
                <a:lnTo>
                  <a:pt x="2188410" y="325104"/>
                </a:lnTo>
                <a:close/>
                <a:moveTo>
                  <a:pt x="1842738" y="325104"/>
                </a:moveTo>
                <a:lnTo>
                  <a:pt x="1842738" y="413136"/>
                </a:lnTo>
                <a:lnTo>
                  <a:pt x="1860393" y="413136"/>
                </a:lnTo>
                <a:lnTo>
                  <a:pt x="1860393" y="353037"/>
                </a:lnTo>
                <a:lnTo>
                  <a:pt x="1860755" y="352977"/>
                </a:lnTo>
                <a:lnTo>
                  <a:pt x="1896307" y="413136"/>
                </a:lnTo>
                <a:lnTo>
                  <a:pt x="1913901" y="413136"/>
                </a:lnTo>
                <a:lnTo>
                  <a:pt x="1913901" y="325104"/>
                </a:lnTo>
                <a:lnTo>
                  <a:pt x="1896307" y="325104"/>
                </a:lnTo>
                <a:lnTo>
                  <a:pt x="1896307" y="385142"/>
                </a:lnTo>
                <a:lnTo>
                  <a:pt x="1895944" y="385203"/>
                </a:lnTo>
                <a:lnTo>
                  <a:pt x="1860393" y="325104"/>
                </a:lnTo>
                <a:close/>
                <a:moveTo>
                  <a:pt x="1786676" y="325104"/>
                </a:moveTo>
                <a:lnTo>
                  <a:pt x="1786676" y="413136"/>
                </a:lnTo>
                <a:lnTo>
                  <a:pt x="1804331" y="413136"/>
                </a:lnTo>
                <a:lnTo>
                  <a:pt x="1804331" y="325104"/>
                </a:lnTo>
                <a:close/>
                <a:moveTo>
                  <a:pt x="1690338" y="325104"/>
                </a:moveTo>
                <a:lnTo>
                  <a:pt x="1690338" y="413136"/>
                </a:lnTo>
                <a:lnTo>
                  <a:pt x="1707993" y="413136"/>
                </a:lnTo>
                <a:lnTo>
                  <a:pt x="1707993" y="376376"/>
                </a:lnTo>
                <a:lnTo>
                  <a:pt x="1717787" y="376376"/>
                </a:lnTo>
                <a:lnTo>
                  <a:pt x="1741428" y="413136"/>
                </a:lnTo>
                <a:lnTo>
                  <a:pt x="1762952" y="413136"/>
                </a:lnTo>
                <a:lnTo>
                  <a:pt x="1730968" y="366097"/>
                </a:lnTo>
                <a:lnTo>
                  <a:pt x="1760594" y="325104"/>
                </a:lnTo>
                <a:lnTo>
                  <a:pt x="1739009" y="325104"/>
                </a:lnTo>
                <a:lnTo>
                  <a:pt x="1715671" y="361079"/>
                </a:lnTo>
                <a:lnTo>
                  <a:pt x="1707993" y="361079"/>
                </a:lnTo>
                <a:lnTo>
                  <a:pt x="1707993" y="325104"/>
                </a:lnTo>
                <a:close/>
                <a:moveTo>
                  <a:pt x="1585563" y="325104"/>
                </a:moveTo>
                <a:lnTo>
                  <a:pt x="1585563" y="413136"/>
                </a:lnTo>
                <a:lnTo>
                  <a:pt x="1603218" y="413136"/>
                </a:lnTo>
                <a:lnTo>
                  <a:pt x="1603218" y="353037"/>
                </a:lnTo>
                <a:lnTo>
                  <a:pt x="1603580" y="352977"/>
                </a:lnTo>
                <a:lnTo>
                  <a:pt x="1639132" y="413136"/>
                </a:lnTo>
                <a:lnTo>
                  <a:pt x="1656726" y="413136"/>
                </a:lnTo>
                <a:lnTo>
                  <a:pt x="1656726" y="325104"/>
                </a:lnTo>
                <a:lnTo>
                  <a:pt x="1639132" y="325104"/>
                </a:lnTo>
                <a:lnTo>
                  <a:pt x="1639132" y="385142"/>
                </a:lnTo>
                <a:lnTo>
                  <a:pt x="1638769" y="385203"/>
                </a:lnTo>
                <a:lnTo>
                  <a:pt x="1603218" y="325104"/>
                </a:lnTo>
                <a:close/>
                <a:moveTo>
                  <a:pt x="1529502" y="325104"/>
                </a:moveTo>
                <a:lnTo>
                  <a:pt x="1529502" y="413136"/>
                </a:lnTo>
                <a:lnTo>
                  <a:pt x="1547156" y="413136"/>
                </a:lnTo>
                <a:lnTo>
                  <a:pt x="1547156" y="325104"/>
                </a:lnTo>
                <a:close/>
                <a:moveTo>
                  <a:pt x="1423638" y="325104"/>
                </a:moveTo>
                <a:lnTo>
                  <a:pt x="1423638" y="413136"/>
                </a:lnTo>
                <a:lnTo>
                  <a:pt x="1441293" y="413136"/>
                </a:lnTo>
                <a:lnTo>
                  <a:pt x="1441293" y="376557"/>
                </a:lnTo>
                <a:lnTo>
                  <a:pt x="1477207" y="376557"/>
                </a:lnTo>
                <a:lnTo>
                  <a:pt x="1477207" y="413136"/>
                </a:lnTo>
                <a:lnTo>
                  <a:pt x="1494801" y="413136"/>
                </a:lnTo>
                <a:lnTo>
                  <a:pt x="1494801" y="325104"/>
                </a:lnTo>
                <a:lnTo>
                  <a:pt x="1477207" y="325104"/>
                </a:lnTo>
                <a:lnTo>
                  <a:pt x="1477207" y="362953"/>
                </a:lnTo>
                <a:lnTo>
                  <a:pt x="1441293" y="362953"/>
                </a:lnTo>
                <a:lnTo>
                  <a:pt x="1441293" y="325104"/>
                </a:lnTo>
                <a:close/>
                <a:moveTo>
                  <a:pt x="1331383" y="325104"/>
                </a:moveTo>
                <a:lnTo>
                  <a:pt x="1331383" y="338708"/>
                </a:lnTo>
                <a:lnTo>
                  <a:pt x="1356172" y="338708"/>
                </a:lnTo>
                <a:lnTo>
                  <a:pt x="1356172" y="413136"/>
                </a:lnTo>
                <a:lnTo>
                  <a:pt x="1373827" y="413136"/>
                </a:lnTo>
                <a:lnTo>
                  <a:pt x="1373827" y="338708"/>
                </a:lnTo>
                <a:lnTo>
                  <a:pt x="1398737" y="338708"/>
                </a:lnTo>
                <a:lnTo>
                  <a:pt x="1398737" y="325104"/>
                </a:lnTo>
                <a:close/>
                <a:moveTo>
                  <a:pt x="3686347" y="323835"/>
                </a:moveTo>
                <a:cubicBezTo>
                  <a:pt x="3675504" y="323835"/>
                  <a:pt x="3666707" y="327372"/>
                  <a:pt x="3659955" y="334446"/>
                </a:cubicBezTo>
                <a:cubicBezTo>
                  <a:pt x="3653204" y="341520"/>
                  <a:pt x="3649828" y="350438"/>
                  <a:pt x="3649828" y="361200"/>
                </a:cubicBezTo>
                <a:lnTo>
                  <a:pt x="3649828" y="377041"/>
                </a:lnTo>
                <a:cubicBezTo>
                  <a:pt x="3649828" y="387843"/>
                  <a:pt x="3653214" y="396771"/>
                  <a:pt x="3659985" y="403825"/>
                </a:cubicBezTo>
                <a:cubicBezTo>
                  <a:pt x="3666757" y="410879"/>
                  <a:pt x="3675564" y="414406"/>
                  <a:pt x="3686407" y="414406"/>
                </a:cubicBezTo>
                <a:cubicBezTo>
                  <a:pt x="3697331" y="414406"/>
                  <a:pt x="3706208" y="410879"/>
                  <a:pt x="3713040" y="403825"/>
                </a:cubicBezTo>
                <a:cubicBezTo>
                  <a:pt x="3719872" y="396771"/>
                  <a:pt x="3723288" y="387843"/>
                  <a:pt x="3723288" y="377041"/>
                </a:cubicBezTo>
                <a:lnTo>
                  <a:pt x="3723288" y="361200"/>
                </a:lnTo>
                <a:cubicBezTo>
                  <a:pt x="3723288" y="350438"/>
                  <a:pt x="3719862" y="341520"/>
                  <a:pt x="3713010" y="334446"/>
                </a:cubicBezTo>
                <a:cubicBezTo>
                  <a:pt x="3706158" y="327372"/>
                  <a:pt x="3697270" y="323835"/>
                  <a:pt x="3686347" y="323835"/>
                </a:cubicBezTo>
                <a:close/>
                <a:moveTo>
                  <a:pt x="3399629" y="323835"/>
                </a:moveTo>
                <a:cubicBezTo>
                  <a:pt x="3389310" y="323835"/>
                  <a:pt x="3380876" y="327190"/>
                  <a:pt x="3374326" y="333901"/>
                </a:cubicBezTo>
                <a:cubicBezTo>
                  <a:pt x="3367776" y="340613"/>
                  <a:pt x="3364501" y="349289"/>
                  <a:pt x="3364501" y="359930"/>
                </a:cubicBezTo>
                <a:lnTo>
                  <a:pt x="3364501" y="378310"/>
                </a:lnTo>
                <a:cubicBezTo>
                  <a:pt x="3364501" y="388992"/>
                  <a:pt x="3367907" y="397678"/>
                  <a:pt x="3374719" y="404369"/>
                </a:cubicBezTo>
                <a:cubicBezTo>
                  <a:pt x="3381531" y="411060"/>
                  <a:pt x="3390318" y="414406"/>
                  <a:pt x="3401080" y="414406"/>
                </a:cubicBezTo>
                <a:cubicBezTo>
                  <a:pt x="3409545" y="414406"/>
                  <a:pt x="3416548" y="413056"/>
                  <a:pt x="3422090" y="410355"/>
                </a:cubicBezTo>
                <a:cubicBezTo>
                  <a:pt x="3427633" y="407654"/>
                  <a:pt x="3431714" y="404571"/>
                  <a:pt x="3434334" y="401104"/>
                </a:cubicBezTo>
                <a:lnTo>
                  <a:pt x="3434334" y="367911"/>
                </a:lnTo>
                <a:lnTo>
                  <a:pt x="3401080" y="367911"/>
                </a:lnTo>
                <a:lnTo>
                  <a:pt x="3401080" y="380124"/>
                </a:lnTo>
                <a:lnTo>
                  <a:pt x="3416679" y="380124"/>
                </a:lnTo>
                <a:lnTo>
                  <a:pt x="3416679" y="396401"/>
                </a:lnTo>
                <a:cubicBezTo>
                  <a:pt x="3415389" y="397647"/>
                  <a:pt x="3413495" y="398692"/>
                  <a:pt x="3410996" y="399536"/>
                </a:cubicBezTo>
                <a:cubicBezTo>
                  <a:pt x="3408497" y="400380"/>
                  <a:pt x="3405192" y="400802"/>
                  <a:pt x="3401080" y="400802"/>
                </a:cubicBezTo>
                <a:cubicBezTo>
                  <a:pt x="3395276" y="400802"/>
                  <a:pt x="3390661" y="398718"/>
                  <a:pt x="3387235" y="394550"/>
                </a:cubicBezTo>
                <a:cubicBezTo>
                  <a:pt x="3383808" y="390383"/>
                  <a:pt x="3382095" y="384956"/>
                  <a:pt x="3382095" y="378272"/>
                </a:cubicBezTo>
                <a:lnTo>
                  <a:pt x="3382095" y="359787"/>
                </a:lnTo>
                <a:cubicBezTo>
                  <a:pt x="3382095" y="353224"/>
                  <a:pt x="3383748" y="347858"/>
                  <a:pt x="3387053" y="343690"/>
                </a:cubicBezTo>
                <a:cubicBezTo>
                  <a:pt x="3390358" y="339522"/>
                  <a:pt x="3394712" y="337438"/>
                  <a:pt x="3400113" y="337438"/>
                </a:cubicBezTo>
                <a:cubicBezTo>
                  <a:pt x="3405232" y="337438"/>
                  <a:pt x="3409122" y="338799"/>
                  <a:pt x="3411782" y="341520"/>
                </a:cubicBezTo>
                <a:cubicBezTo>
                  <a:pt x="3414442" y="344240"/>
                  <a:pt x="3415934" y="347939"/>
                  <a:pt x="3416256" y="352614"/>
                </a:cubicBezTo>
                <a:lnTo>
                  <a:pt x="3432883" y="352614"/>
                </a:lnTo>
                <a:lnTo>
                  <a:pt x="3433004" y="352251"/>
                </a:lnTo>
                <a:cubicBezTo>
                  <a:pt x="3432883" y="343747"/>
                  <a:pt x="3429971" y="336884"/>
                  <a:pt x="3424267" y="331664"/>
                </a:cubicBezTo>
                <a:cubicBezTo>
                  <a:pt x="3418564" y="326445"/>
                  <a:pt x="3410351" y="323835"/>
                  <a:pt x="3399629" y="323835"/>
                </a:cubicBezTo>
                <a:close/>
                <a:moveTo>
                  <a:pt x="3038647" y="323835"/>
                </a:moveTo>
                <a:cubicBezTo>
                  <a:pt x="3027804" y="323835"/>
                  <a:pt x="3019007" y="327372"/>
                  <a:pt x="3012255" y="334446"/>
                </a:cubicBezTo>
                <a:cubicBezTo>
                  <a:pt x="3005503" y="341520"/>
                  <a:pt x="3002128" y="350438"/>
                  <a:pt x="3002128" y="361200"/>
                </a:cubicBezTo>
                <a:lnTo>
                  <a:pt x="3002128" y="377041"/>
                </a:lnTo>
                <a:cubicBezTo>
                  <a:pt x="3002128" y="387843"/>
                  <a:pt x="3005514" y="396771"/>
                  <a:pt x="3012285" y="403825"/>
                </a:cubicBezTo>
                <a:cubicBezTo>
                  <a:pt x="3019057" y="410879"/>
                  <a:pt x="3027864" y="414406"/>
                  <a:pt x="3038707" y="414406"/>
                </a:cubicBezTo>
                <a:cubicBezTo>
                  <a:pt x="3049630" y="414406"/>
                  <a:pt x="3058508" y="410879"/>
                  <a:pt x="3065340" y="403825"/>
                </a:cubicBezTo>
                <a:cubicBezTo>
                  <a:pt x="3072172" y="396771"/>
                  <a:pt x="3075588" y="387843"/>
                  <a:pt x="3075588" y="377041"/>
                </a:cubicBezTo>
                <a:lnTo>
                  <a:pt x="3075588" y="361200"/>
                </a:lnTo>
                <a:cubicBezTo>
                  <a:pt x="3075588" y="350438"/>
                  <a:pt x="3072162" y="341520"/>
                  <a:pt x="3065310" y="334446"/>
                </a:cubicBezTo>
                <a:cubicBezTo>
                  <a:pt x="3058458" y="327372"/>
                  <a:pt x="3049570" y="323835"/>
                  <a:pt x="3038647" y="323835"/>
                </a:cubicBezTo>
                <a:close/>
                <a:moveTo>
                  <a:pt x="1980404" y="323835"/>
                </a:moveTo>
                <a:cubicBezTo>
                  <a:pt x="1970085" y="323835"/>
                  <a:pt x="1961651" y="327190"/>
                  <a:pt x="1955101" y="333901"/>
                </a:cubicBezTo>
                <a:cubicBezTo>
                  <a:pt x="1948551" y="340613"/>
                  <a:pt x="1945276" y="349289"/>
                  <a:pt x="1945276" y="359930"/>
                </a:cubicBezTo>
                <a:lnTo>
                  <a:pt x="1945276" y="378310"/>
                </a:lnTo>
                <a:cubicBezTo>
                  <a:pt x="1945276" y="388992"/>
                  <a:pt x="1948682" y="397678"/>
                  <a:pt x="1955494" y="404369"/>
                </a:cubicBezTo>
                <a:cubicBezTo>
                  <a:pt x="1962306" y="411060"/>
                  <a:pt x="1971093" y="414406"/>
                  <a:pt x="1981855" y="414406"/>
                </a:cubicBezTo>
                <a:cubicBezTo>
                  <a:pt x="1990320" y="414406"/>
                  <a:pt x="1997323" y="413056"/>
                  <a:pt x="2002865" y="410355"/>
                </a:cubicBezTo>
                <a:cubicBezTo>
                  <a:pt x="2008408" y="407654"/>
                  <a:pt x="2012489" y="404571"/>
                  <a:pt x="2015109" y="401104"/>
                </a:cubicBezTo>
                <a:lnTo>
                  <a:pt x="2015109" y="367911"/>
                </a:lnTo>
                <a:lnTo>
                  <a:pt x="1981855" y="367911"/>
                </a:lnTo>
                <a:lnTo>
                  <a:pt x="1981855" y="380124"/>
                </a:lnTo>
                <a:lnTo>
                  <a:pt x="1997454" y="380124"/>
                </a:lnTo>
                <a:lnTo>
                  <a:pt x="1997454" y="396401"/>
                </a:lnTo>
                <a:cubicBezTo>
                  <a:pt x="1996164" y="397647"/>
                  <a:pt x="1994270" y="398692"/>
                  <a:pt x="1991771" y="399536"/>
                </a:cubicBezTo>
                <a:cubicBezTo>
                  <a:pt x="1989272" y="400380"/>
                  <a:pt x="1985966" y="400802"/>
                  <a:pt x="1981855" y="400802"/>
                </a:cubicBezTo>
                <a:cubicBezTo>
                  <a:pt x="1976051" y="400802"/>
                  <a:pt x="1971436" y="398718"/>
                  <a:pt x="1968009" y="394550"/>
                </a:cubicBezTo>
                <a:cubicBezTo>
                  <a:pt x="1964583" y="390383"/>
                  <a:pt x="1962870" y="384956"/>
                  <a:pt x="1962870" y="378272"/>
                </a:cubicBezTo>
                <a:lnTo>
                  <a:pt x="1962870" y="359787"/>
                </a:lnTo>
                <a:cubicBezTo>
                  <a:pt x="1962870" y="353224"/>
                  <a:pt x="1964523" y="347858"/>
                  <a:pt x="1967828" y="343690"/>
                </a:cubicBezTo>
                <a:cubicBezTo>
                  <a:pt x="1971133" y="339522"/>
                  <a:pt x="1975486" y="337438"/>
                  <a:pt x="1980888" y="337438"/>
                </a:cubicBezTo>
                <a:cubicBezTo>
                  <a:pt x="1986007" y="337438"/>
                  <a:pt x="1989896" y="338799"/>
                  <a:pt x="1992557" y="341520"/>
                </a:cubicBezTo>
                <a:cubicBezTo>
                  <a:pt x="1995217" y="344240"/>
                  <a:pt x="1996708" y="347939"/>
                  <a:pt x="1997031" y="352614"/>
                </a:cubicBezTo>
                <a:lnTo>
                  <a:pt x="2013658" y="352614"/>
                </a:lnTo>
                <a:lnTo>
                  <a:pt x="2013779" y="352251"/>
                </a:lnTo>
                <a:cubicBezTo>
                  <a:pt x="2013658" y="343747"/>
                  <a:pt x="2010745" y="336884"/>
                  <a:pt x="2005042" y="331664"/>
                </a:cubicBezTo>
                <a:cubicBezTo>
                  <a:pt x="1999338" y="326445"/>
                  <a:pt x="1991126" y="323835"/>
                  <a:pt x="1980404" y="323835"/>
                </a:cubicBezTo>
                <a:close/>
                <a:moveTo>
                  <a:pt x="991473" y="215901"/>
                </a:moveTo>
                <a:cubicBezTo>
                  <a:pt x="1075525" y="215901"/>
                  <a:pt x="1144744" y="283884"/>
                  <a:pt x="1144744" y="369173"/>
                </a:cubicBezTo>
                <a:cubicBezTo>
                  <a:pt x="1143508" y="450753"/>
                  <a:pt x="1074289" y="522444"/>
                  <a:pt x="991473" y="522444"/>
                </a:cubicBezTo>
                <a:cubicBezTo>
                  <a:pt x="963043" y="522444"/>
                  <a:pt x="938322" y="515028"/>
                  <a:pt x="914837" y="501431"/>
                </a:cubicBezTo>
                <a:cubicBezTo>
                  <a:pt x="924725" y="501431"/>
                  <a:pt x="935850" y="500195"/>
                  <a:pt x="945738" y="497723"/>
                </a:cubicBezTo>
                <a:cubicBezTo>
                  <a:pt x="956863" y="495251"/>
                  <a:pt x="965515" y="491543"/>
                  <a:pt x="975404" y="487834"/>
                </a:cubicBezTo>
                <a:cubicBezTo>
                  <a:pt x="989001" y="482890"/>
                  <a:pt x="1001361" y="475474"/>
                  <a:pt x="1011250" y="463113"/>
                </a:cubicBezTo>
                <a:cubicBezTo>
                  <a:pt x="1018666" y="454461"/>
                  <a:pt x="1028554" y="445808"/>
                  <a:pt x="1037207" y="439628"/>
                </a:cubicBezTo>
                <a:cubicBezTo>
                  <a:pt x="1047095" y="432212"/>
                  <a:pt x="1058220" y="427267"/>
                  <a:pt x="1068108" y="422323"/>
                </a:cubicBezTo>
                <a:cubicBezTo>
                  <a:pt x="1071817" y="421087"/>
                  <a:pt x="1075525" y="418615"/>
                  <a:pt x="1080469" y="419851"/>
                </a:cubicBezTo>
                <a:cubicBezTo>
                  <a:pt x="1087885" y="419851"/>
                  <a:pt x="1095302" y="417379"/>
                  <a:pt x="1102718" y="414907"/>
                </a:cubicBezTo>
                <a:cubicBezTo>
                  <a:pt x="1108898" y="413671"/>
                  <a:pt x="1113843" y="411199"/>
                  <a:pt x="1120023" y="409963"/>
                </a:cubicBezTo>
                <a:cubicBezTo>
                  <a:pt x="1121259" y="409963"/>
                  <a:pt x="1122495" y="409963"/>
                  <a:pt x="1122495" y="408727"/>
                </a:cubicBezTo>
                <a:cubicBezTo>
                  <a:pt x="1122495" y="406254"/>
                  <a:pt x="1120023" y="407491"/>
                  <a:pt x="1118787" y="407491"/>
                </a:cubicBezTo>
                <a:cubicBezTo>
                  <a:pt x="1111371" y="406254"/>
                  <a:pt x="1103954" y="402546"/>
                  <a:pt x="1096538" y="400074"/>
                </a:cubicBezTo>
                <a:cubicBezTo>
                  <a:pt x="1091594" y="398838"/>
                  <a:pt x="1086649" y="398838"/>
                  <a:pt x="1081705" y="400074"/>
                </a:cubicBezTo>
                <a:cubicBezTo>
                  <a:pt x="1074289" y="401310"/>
                  <a:pt x="1068108" y="406254"/>
                  <a:pt x="1063164" y="409963"/>
                </a:cubicBezTo>
                <a:cubicBezTo>
                  <a:pt x="1053276" y="417379"/>
                  <a:pt x="1043387" y="423559"/>
                  <a:pt x="1032263" y="428504"/>
                </a:cubicBezTo>
                <a:cubicBezTo>
                  <a:pt x="1024846" y="432212"/>
                  <a:pt x="1016194" y="433448"/>
                  <a:pt x="1007541" y="434684"/>
                </a:cubicBezTo>
                <a:cubicBezTo>
                  <a:pt x="1005069" y="434684"/>
                  <a:pt x="1002597" y="435920"/>
                  <a:pt x="1000125" y="434684"/>
                </a:cubicBezTo>
                <a:cubicBezTo>
                  <a:pt x="1007541" y="430976"/>
                  <a:pt x="1014958" y="426031"/>
                  <a:pt x="1019902" y="418615"/>
                </a:cubicBezTo>
                <a:cubicBezTo>
                  <a:pt x="1024846" y="413671"/>
                  <a:pt x="1027318" y="407491"/>
                  <a:pt x="1033499" y="402546"/>
                </a:cubicBezTo>
                <a:cubicBezTo>
                  <a:pt x="1040915" y="396366"/>
                  <a:pt x="1048331" y="390186"/>
                  <a:pt x="1056984" y="385241"/>
                </a:cubicBezTo>
                <a:lnTo>
                  <a:pt x="1076761" y="374117"/>
                </a:lnTo>
                <a:cubicBezTo>
                  <a:pt x="1080469" y="371645"/>
                  <a:pt x="1085413" y="370409"/>
                  <a:pt x="1089121" y="369173"/>
                </a:cubicBezTo>
                <a:cubicBezTo>
                  <a:pt x="1091594" y="367937"/>
                  <a:pt x="1095302" y="367937"/>
                  <a:pt x="1097774" y="367937"/>
                </a:cubicBezTo>
                <a:cubicBezTo>
                  <a:pt x="1105190" y="367937"/>
                  <a:pt x="1113843" y="361756"/>
                  <a:pt x="1121259" y="359284"/>
                </a:cubicBezTo>
                <a:cubicBezTo>
                  <a:pt x="1124967" y="358048"/>
                  <a:pt x="1128675" y="358048"/>
                  <a:pt x="1131147" y="356812"/>
                </a:cubicBezTo>
                <a:cubicBezTo>
                  <a:pt x="1131147" y="356812"/>
                  <a:pt x="1132384" y="355576"/>
                  <a:pt x="1132384" y="354340"/>
                </a:cubicBezTo>
                <a:lnTo>
                  <a:pt x="1131147" y="354340"/>
                </a:lnTo>
                <a:cubicBezTo>
                  <a:pt x="1122495" y="354340"/>
                  <a:pt x="1113843" y="350632"/>
                  <a:pt x="1105190" y="348160"/>
                </a:cubicBezTo>
                <a:cubicBezTo>
                  <a:pt x="1097774" y="346924"/>
                  <a:pt x="1090358" y="348160"/>
                  <a:pt x="1084177" y="350632"/>
                </a:cubicBezTo>
                <a:cubicBezTo>
                  <a:pt x="1077997" y="354340"/>
                  <a:pt x="1071817" y="360520"/>
                  <a:pt x="1065636" y="364228"/>
                </a:cubicBezTo>
                <a:cubicBezTo>
                  <a:pt x="1063164" y="365464"/>
                  <a:pt x="1061928" y="366701"/>
                  <a:pt x="1059456" y="367937"/>
                </a:cubicBezTo>
                <a:cubicBezTo>
                  <a:pt x="1052040" y="372881"/>
                  <a:pt x="1043387" y="377825"/>
                  <a:pt x="1034735" y="380297"/>
                </a:cubicBezTo>
                <a:cubicBezTo>
                  <a:pt x="1026082" y="382769"/>
                  <a:pt x="1017430" y="384005"/>
                  <a:pt x="1008777" y="384005"/>
                </a:cubicBezTo>
                <a:cubicBezTo>
                  <a:pt x="1006305" y="384005"/>
                  <a:pt x="1002597" y="382769"/>
                  <a:pt x="1001361" y="380297"/>
                </a:cubicBezTo>
                <a:cubicBezTo>
                  <a:pt x="1000125" y="376589"/>
                  <a:pt x="998889" y="372881"/>
                  <a:pt x="997653" y="369173"/>
                </a:cubicBezTo>
                <a:cubicBezTo>
                  <a:pt x="997653" y="366701"/>
                  <a:pt x="997653" y="364228"/>
                  <a:pt x="996417" y="361756"/>
                </a:cubicBezTo>
                <a:cubicBezTo>
                  <a:pt x="996417" y="354340"/>
                  <a:pt x="996417" y="346924"/>
                  <a:pt x="997653" y="339507"/>
                </a:cubicBezTo>
                <a:cubicBezTo>
                  <a:pt x="997653" y="333327"/>
                  <a:pt x="1001361" y="327147"/>
                  <a:pt x="1000125" y="319730"/>
                </a:cubicBezTo>
                <a:cubicBezTo>
                  <a:pt x="998889" y="313550"/>
                  <a:pt x="990237" y="307370"/>
                  <a:pt x="972932" y="292537"/>
                </a:cubicBezTo>
                <a:cubicBezTo>
                  <a:pt x="955627" y="276468"/>
                  <a:pt x="935850" y="256691"/>
                  <a:pt x="927197" y="239386"/>
                </a:cubicBezTo>
                <a:cubicBezTo>
                  <a:pt x="929670" y="238150"/>
                  <a:pt x="928434" y="235678"/>
                  <a:pt x="928434" y="235678"/>
                </a:cubicBezTo>
                <a:cubicBezTo>
                  <a:pt x="927197" y="235678"/>
                  <a:pt x="925961" y="236914"/>
                  <a:pt x="924725" y="238150"/>
                </a:cubicBezTo>
                <a:cubicBezTo>
                  <a:pt x="918545" y="248039"/>
                  <a:pt x="914837" y="260399"/>
                  <a:pt x="917309" y="273996"/>
                </a:cubicBezTo>
                <a:cubicBezTo>
                  <a:pt x="919781" y="287593"/>
                  <a:pt x="925961" y="298717"/>
                  <a:pt x="934614" y="308606"/>
                </a:cubicBezTo>
                <a:cubicBezTo>
                  <a:pt x="939558" y="313550"/>
                  <a:pt x="944502" y="322202"/>
                  <a:pt x="948211" y="327147"/>
                </a:cubicBezTo>
                <a:cubicBezTo>
                  <a:pt x="950683" y="332091"/>
                  <a:pt x="951919" y="338271"/>
                  <a:pt x="950683" y="344451"/>
                </a:cubicBezTo>
                <a:lnTo>
                  <a:pt x="937086" y="334563"/>
                </a:lnTo>
                <a:cubicBezTo>
                  <a:pt x="937086" y="334563"/>
                  <a:pt x="930906" y="330855"/>
                  <a:pt x="923489" y="324674"/>
                </a:cubicBezTo>
                <a:cubicBezTo>
                  <a:pt x="916073" y="318494"/>
                  <a:pt x="907420" y="314786"/>
                  <a:pt x="895060" y="299953"/>
                </a:cubicBezTo>
                <a:cubicBezTo>
                  <a:pt x="895060" y="298717"/>
                  <a:pt x="893824" y="298717"/>
                  <a:pt x="893824" y="299953"/>
                </a:cubicBezTo>
                <a:cubicBezTo>
                  <a:pt x="891352" y="299953"/>
                  <a:pt x="891352" y="301189"/>
                  <a:pt x="891352" y="303661"/>
                </a:cubicBezTo>
                <a:cubicBezTo>
                  <a:pt x="888880" y="318494"/>
                  <a:pt x="888880" y="335799"/>
                  <a:pt x="896296" y="349396"/>
                </a:cubicBezTo>
                <a:cubicBezTo>
                  <a:pt x="901240" y="356812"/>
                  <a:pt x="907420" y="364228"/>
                  <a:pt x="913601" y="370409"/>
                </a:cubicBezTo>
                <a:cubicBezTo>
                  <a:pt x="917309" y="374117"/>
                  <a:pt x="922253" y="379061"/>
                  <a:pt x="927197" y="382769"/>
                </a:cubicBezTo>
                <a:cubicBezTo>
                  <a:pt x="930906" y="386477"/>
                  <a:pt x="935850" y="391422"/>
                  <a:pt x="937086" y="396366"/>
                </a:cubicBezTo>
                <a:cubicBezTo>
                  <a:pt x="938322" y="402546"/>
                  <a:pt x="935850" y="408727"/>
                  <a:pt x="933378" y="413671"/>
                </a:cubicBezTo>
                <a:cubicBezTo>
                  <a:pt x="930906" y="418615"/>
                  <a:pt x="928434" y="422323"/>
                  <a:pt x="924725" y="426031"/>
                </a:cubicBezTo>
                <a:cubicBezTo>
                  <a:pt x="918545" y="429740"/>
                  <a:pt x="911129" y="427267"/>
                  <a:pt x="904948" y="427267"/>
                </a:cubicBezTo>
                <a:cubicBezTo>
                  <a:pt x="900004" y="427267"/>
                  <a:pt x="897532" y="432212"/>
                  <a:pt x="895060" y="435920"/>
                </a:cubicBezTo>
                <a:cubicBezTo>
                  <a:pt x="892588" y="440864"/>
                  <a:pt x="890116" y="444572"/>
                  <a:pt x="891352" y="450753"/>
                </a:cubicBezTo>
                <a:cubicBezTo>
                  <a:pt x="892588" y="458169"/>
                  <a:pt x="895060" y="463113"/>
                  <a:pt x="896296" y="465585"/>
                </a:cubicBezTo>
                <a:cubicBezTo>
                  <a:pt x="897532" y="466821"/>
                  <a:pt x="898768" y="468058"/>
                  <a:pt x="900004" y="468058"/>
                </a:cubicBezTo>
                <a:cubicBezTo>
                  <a:pt x="902476" y="468058"/>
                  <a:pt x="906184" y="466821"/>
                  <a:pt x="908657" y="464349"/>
                </a:cubicBezTo>
                <a:cubicBezTo>
                  <a:pt x="921017" y="453225"/>
                  <a:pt x="927197" y="449517"/>
                  <a:pt x="942030" y="445808"/>
                </a:cubicBezTo>
                <a:cubicBezTo>
                  <a:pt x="933378" y="449517"/>
                  <a:pt x="927197" y="459405"/>
                  <a:pt x="924725" y="461877"/>
                </a:cubicBezTo>
                <a:cubicBezTo>
                  <a:pt x="913601" y="475474"/>
                  <a:pt x="902476" y="480418"/>
                  <a:pt x="886407" y="476710"/>
                </a:cubicBezTo>
                <a:cubicBezTo>
                  <a:pt x="882699" y="475474"/>
                  <a:pt x="880227" y="474238"/>
                  <a:pt x="880227" y="474238"/>
                </a:cubicBezTo>
                <a:cubicBezTo>
                  <a:pt x="865394" y="458169"/>
                  <a:pt x="838201" y="422323"/>
                  <a:pt x="838201" y="369173"/>
                </a:cubicBezTo>
                <a:cubicBezTo>
                  <a:pt x="838201" y="285120"/>
                  <a:pt x="906184" y="215901"/>
                  <a:pt x="991473" y="215901"/>
                </a:cubicBezTo>
                <a:close/>
                <a:moveTo>
                  <a:pt x="991473" y="193652"/>
                </a:moveTo>
                <a:cubicBezTo>
                  <a:pt x="895060" y="193652"/>
                  <a:pt x="815952" y="272760"/>
                  <a:pt x="815952" y="369173"/>
                </a:cubicBezTo>
                <a:cubicBezTo>
                  <a:pt x="815952" y="465585"/>
                  <a:pt x="895060" y="543457"/>
                  <a:pt x="991473" y="543457"/>
                </a:cubicBezTo>
                <a:cubicBezTo>
                  <a:pt x="1087885" y="543457"/>
                  <a:pt x="1165757" y="465585"/>
                  <a:pt x="1165757" y="369173"/>
                </a:cubicBezTo>
                <a:cubicBezTo>
                  <a:pt x="1165757" y="272760"/>
                  <a:pt x="1087885" y="193652"/>
                  <a:pt x="991473" y="193652"/>
                </a:cubicBezTo>
                <a:close/>
                <a:moveTo>
                  <a:pt x="0" y="0"/>
                </a:moveTo>
                <a:lnTo>
                  <a:pt x="12192000" y="0"/>
                </a:lnTo>
                <a:lnTo>
                  <a:pt x="12192000" y="3631721"/>
                </a:lnTo>
                <a:lnTo>
                  <a:pt x="12192000" y="5651114"/>
                </a:lnTo>
                <a:lnTo>
                  <a:pt x="12192000" y="5717788"/>
                </a:lnTo>
                <a:lnTo>
                  <a:pt x="12192000" y="6354487"/>
                </a:lnTo>
                <a:lnTo>
                  <a:pt x="12192000" y="6419420"/>
                </a:lnTo>
                <a:lnTo>
                  <a:pt x="12192000" y="6857999"/>
                </a:lnTo>
                <a:lnTo>
                  <a:pt x="12192000" y="6858000"/>
                </a:lnTo>
                <a:lnTo>
                  <a:pt x="11898071" y="6858000"/>
                </a:lnTo>
                <a:lnTo>
                  <a:pt x="11898072" y="6857999"/>
                </a:lnTo>
                <a:lnTo>
                  <a:pt x="11854047" y="6857999"/>
                </a:lnTo>
                <a:lnTo>
                  <a:pt x="11854046" y="6858000"/>
                </a:lnTo>
                <a:lnTo>
                  <a:pt x="11343792" y="6858000"/>
                </a:lnTo>
                <a:lnTo>
                  <a:pt x="11343793" y="6857999"/>
                </a:lnTo>
                <a:lnTo>
                  <a:pt x="11299647" y="6857999"/>
                </a:lnTo>
                <a:lnTo>
                  <a:pt x="11299646" y="6858000"/>
                </a:lnTo>
                <a:lnTo>
                  <a:pt x="10921262" y="6858000"/>
                </a:lnTo>
                <a:lnTo>
                  <a:pt x="10921263" y="6857999"/>
                </a:lnTo>
                <a:lnTo>
                  <a:pt x="10877189" y="6857999"/>
                </a:lnTo>
                <a:lnTo>
                  <a:pt x="10877188" y="6858000"/>
                </a:lnTo>
                <a:lnTo>
                  <a:pt x="0" y="6858000"/>
                </a:lnTo>
                <a:lnTo>
                  <a:pt x="0" y="6857999"/>
                </a:lnTo>
                <a:lnTo>
                  <a:pt x="248387" y="6857999"/>
                </a:lnTo>
                <a:lnTo>
                  <a:pt x="1711356" y="6857999"/>
                </a:lnTo>
                <a:lnTo>
                  <a:pt x="1978056" y="6857999"/>
                </a:lnTo>
                <a:lnTo>
                  <a:pt x="3938547" y="6857999"/>
                </a:lnTo>
                <a:lnTo>
                  <a:pt x="4205247" y="6857999"/>
                </a:lnTo>
                <a:lnTo>
                  <a:pt x="4229178" y="6857999"/>
                </a:lnTo>
                <a:lnTo>
                  <a:pt x="4495877" y="6857999"/>
                </a:lnTo>
                <a:lnTo>
                  <a:pt x="4504541" y="6811113"/>
                </a:lnTo>
                <a:lnTo>
                  <a:pt x="4504247" y="6811058"/>
                </a:lnTo>
                <a:lnTo>
                  <a:pt x="5036047" y="3790076"/>
                </a:lnTo>
                <a:cubicBezTo>
                  <a:pt x="5036047" y="3762492"/>
                  <a:pt x="5013681" y="3740125"/>
                  <a:pt x="4986095" y="3740125"/>
                </a:cubicBezTo>
                <a:lnTo>
                  <a:pt x="4719395" y="3740125"/>
                </a:lnTo>
                <a:lnTo>
                  <a:pt x="248387" y="3740125"/>
                </a:lnTo>
                <a:lnTo>
                  <a:pt x="0" y="3740125"/>
                </a:lnTo>
                <a:close/>
              </a:path>
            </a:pathLst>
          </a:custGeom>
          <a:blipFill>
            <a:blip r:embed="rId2"/>
            <a:stretch>
              <a:fillRect/>
            </a:stretch>
          </a:blipFill>
        </p:spPr>
        <p:txBody>
          <a:bodyPr wrap="square">
            <a:noAutofit/>
          </a:bodyPr>
          <a:lstStyle>
            <a:lvl1pPr marL="285750" marR="0" indent="-285750" algn="ctr" defTabSz="1644650" rtl="0" eaLnBrk="0" fontAlgn="base" latinLnBrk="0" hangingPunct="0">
              <a:lnSpc>
                <a:spcPct val="130000"/>
              </a:lnSpc>
              <a:spcBef>
                <a:spcPct val="0"/>
              </a:spcBef>
              <a:spcAft>
                <a:spcPts val="1200"/>
              </a:spcAft>
              <a:buClr>
                <a:srgbClr val="004C99"/>
              </a:buClr>
              <a:buSzPct val="120000"/>
              <a:buFontTx/>
              <a:buBlip>
                <a:blip r:embed="rId3"/>
              </a:buBlip>
              <a:tabLst/>
              <a:defRPr>
                <a:solidFill>
                  <a:schemeClr val="bg1"/>
                </a:solidFill>
              </a:defRPr>
            </a:lvl1pPr>
          </a:lstStyle>
          <a:p>
            <a:endParaRPr lang="de-DE"/>
          </a:p>
          <a:p>
            <a:endParaRPr lang="de-DE"/>
          </a:p>
          <a:p>
            <a:endParaRPr lang="de-DE"/>
          </a:p>
          <a:p>
            <a:endParaRPr lang="de-DE"/>
          </a:p>
          <a:p>
            <a:endParaRPr lang="de-DE"/>
          </a:p>
          <a:p>
            <a:r>
              <a:rPr lang="de-DE"/>
              <a:t>Please </a:t>
            </a:r>
            <a:r>
              <a:rPr lang="de-DE" err="1"/>
              <a:t>insert</a:t>
            </a:r>
            <a:r>
              <a:rPr lang="de-DE"/>
              <a:t> </a:t>
            </a:r>
            <a:r>
              <a:rPr lang="de-DE" err="1"/>
              <a:t>image</a:t>
            </a:r>
            <a:endParaRPr lang="de-DE"/>
          </a:p>
        </p:txBody>
      </p:sp>
      <p:sp>
        <p:nvSpPr>
          <p:cNvPr id="11" name="Titel 1">
            <a:extLst>
              <a:ext uri="{FF2B5EF4-FFF2-40B4-BE49-F238E27FC236}">
                <a16:creationId xmlns:a16="http://schemas.microsoft.com/office/drawing/2014/main" id="{2A8699EA-0385-4933-8C53-F1BD8D6805FB}"/>
              </a:ext>
            </a:extLst>
          </p:cNvPr>
          <p:cNvSpPr>
            <a:spLocks noGrp="1"/>
          </p:cNvSpPr>
          <p:nvPr>
            <p:ph type="title"/>
          </p:nvPr>
        </p:nvSpPr>
        <p:spPr>
          <a:xfrm>
            <a:off x="815952" y="4065576"/>
            <a:ext cx="3652531" cy="767737"/>
          </a:xfrm>
        </p:spPr>
        <p:txBody>
          <a:bodyPr/>
          <a:lstStyle>
            <a:lvl1pPr>
              <a:lnSpc>
                <a:spcPct val="100000"/>
              </a:lnSpc>
              <a:defRPr/>
            </a:lvl1pPr>
          </a:lstStyle>
          <a:p>
            <a:r>
              <a:rPr lang="de-DE"/>
              <a:t>Mastertitelformat bearbeiten</a:t>
            </a:r>
          </a:p>
        </p:txBody>
      </p:sp>
      <p:sp>
        <p:nvSpPr>
          <p:cNvPr id="12" name="Textplatzhalter 9">
            <a:extLst>
              <a:ext uri="{FF2B5EF4-FFF2-40B4-BE49-F238E27FC236}">
                <a16:creationId xmlns:a16="http://schemas.microsoft.com/office/drawing/2014/main" id="{F9CB09F1-B2E8-4EA2-BDF8-9DA91991A330}"/>
              </a:ext>
            </a:extLst>
          </p:cNvPr>
          <p:cNvSpPr>
            <a:spLocks noGrp="1"/>
          </p:cNvSpPr>
          <p:nvPr>
            <p:ph type="body" sz="quarter" idx="12"/>
          </p:nvPr>
        </p:nvSpPr>
        <p:spPr>
          <a:xfrm>
            <a:off x="815951" y="5124450"/>
            <a:ext cx="3451249" cy="1301750"/>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748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tmplLst>
          <p:tmpl>
            <p:tnLst>
              <p:par>
                <p:cTn presetID="2" presetClass="entr" presetSubtype="8"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PAGE IMAGE text bottom center">
    <p:spTree>
      <p:nvGrpSpPr>
        <p:cNvPr id="1" name=""/>
        <p:cNvGrpSpPr/>
        <p:nvPr/>
      </p:nvGrpSpPr>
      <p:grpSpPr>
        <a:xfrm>
          <a:off x="0" y="0"/>
          <a:ext cx="0" cy="0"/>
          <a:chOff x="0" y="0"/>
          <a:chExt cx="0" cy="0"/>
        </a:xfrm>
      </p:grpSpPr>
      <p:sp>
        <p:nvSpPr>
          <p:cNvPr id="481" name="Grafik 13">
            <a:extLst>
              <a:ext uri="{FF2B5EF4-FFF2-40B4-BE49-F238E27FC236}">
                <a16:creationId xmlns:a16="http://schemas.microsoft.com/office/drawing/2014/main" id="{4D1543FA-FDF4-4E61-B856-8D14A75C3380}"/>
              </a:ext>
            </a:extLst>
          </p:cNvPr>
          <p:cNvSpPr/>
          <p:nvPr userDrawn="1"/>
        </p:nvSpPr>
        <p:spPr>
          <a:xfrm>
            <a:off x="0" y="8693397"/>
            <a:ext cx="12192000" cy="3347720"/>
          </a:xfrm>
          <a:custGeom>
            <a:avLst/>
            <a:gdLst>
              <a:gd name="connsiteX0" fmla="*/ 6095365 w 12192000"/>
              <a:gd name="connsiteY0" fmla="*/ 0 h 3347720"/>
              <a:gd name="connsiteX1" fmla="*/ 0 w 12192000"/>
              <a:gd name="connsiteY1" fmla="*/ 2462530 h 3347720"/>
              <a:gd name="connsiteX2" fmla="*/ 0 w 12192000"/>
              <a:gd name="connsiteY2" fmla="*/ 3347720 h 3347720"/>
              <a:gd name="connsiteX3" fmla="*/ 6095365 w 12192000"/>
              <a:gd name="connsiteY3" fmla="*/ 885825 h 3347720"/>
              <a:gd name="connsiteX4" fmla="*/ 12192000 w 12192000"/>
              <a:gd name="connsiteY4" fmla="*/ 3324860 h 3347720"/>
              <a:gd name="connsiteX5" fmla="*/ 12192000 w 12192000"/>
              <a:gd name="connsiteY5" fmla="*/ 2439670 h 334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347720">
                <a:moveTo>
                  <a:pt x="6095365" y="0"/>
                </a:moveTo>
                <a:lnTo>
                  <a:pt x="0" y="2462530"/>
                </a:lnTo>
                <a:lnTo>
                  <a:pt x="0" y="3347720"/>
                </a:lnTo>
                <a:lnTo>
                  <a:pt x="6095365" y="885825"/>
                </a:lnTo>
                <a:lnTo>
                  <a:pt x="12192000" y="3324860"/>
                </a:lnTo>
                <a:lnTo>
                  <a:pt x="12192000" y="2439670"/>
                </a:lnTo>
                <a:close/>
              </a:path>
            </a:pathLst>
          </a:custGeom>
          <a:solidFill>
            <a:schemeClr val="accent3">
              <a:lumMod val="20000"/>
              <a:lumOff val="80000"/>
            </a:schemeClr>
          </a:solidFill>
          <a:ln w="6350" cap="flat">
            <a:noFill/>
            <a:prstDash val="solid"/>
            <a:miter/>
          </a:ln>
        </p:spPr>
        <p:txBody>
          <a:bodyPr rtlCol="0" anchor="ctr"/>
          <a:lstStyle/>
          <a:p>
            <a:endParaRPr lang="de-DE"/>
          </a:p>
        </p:txBody>
      </p:sp>
      <p:sp>
        <p:nvSpPr>
          <p:cNvPr id="482" name="Grafik 13">
            <a:extLst>
              <a:ext uri="{FF2B5EF4-FFF2-40B4-BE49-F238E27FC236}">
                <a16:creationId xmlns:a16="http://schemas.microsoft.com/office/drawing/2014/main" id="{49BBE06C-549C-4351-9A48-40F9C0B44BAE}"/>
              </a:ext>
            </a:extLst>
          </p:cNvPr>
          <p:cNvSpPr/>
          <p:nvPr userDrawn="1"/>
        </p:nvSpPr>
        <p:spPr>
          <a:xfrm>
            <a:off x="0" y="7818345"/>
            <a:ext cx="12192000" cy="3347720"/>
          </a:xfrm>
          <a:custGeom>
            <a:avLst/>
            <a:gdLst>
              <a:gd name="connsiteX0" fmla="*/ 6095365 w 12192000"/>
              <a:gd name="connsiteY0" fmla="*/ 0 h 3347720"/>
              <a:gd name="connsiteX1" fmla="*/ 0 w 12192000"/>
              <a:gd name="connsiteY1" fmla="*/ 2462530 h 3347720"/>
              <a:gd name="connsiteX2" fmla="*/ 0 w 12192000"/>
              <a:gd name="connsiteY2" fmla="*/ 3347720 h 3347720"/>
              <a:gd name="connsiteX3" fmla="*/ 6095365 w 12192000"/>
              <a:gd name="connsiteY3" fmla="*/ 885825 h 3347720"/>
              <a:gd name="connsiteX4" fmla="*/ 12192000 w 12192000"/>
              <a:gd name="connsiteY4" fmla="*/ 3324860 h 3347720"/>
              <a:gd name="connsiteX5" fmla="*/ 12192000 w 12192000"/>
              <a:gd name="connsiteY5" fmla="*/ 2439670 h 334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347720">
                <a:moveTo>
                  <a:pt x="6095365" y="0"/>
                </a:moveTo>
                <a:lnTo>
                  <a:pt x="0" y="2462530"/>
                </a:lnTo>
                <a:lnTo>
                  <a:pt x="0" y="3347720"/>
                </a:lnTo>
                <a:lnTo>
                  <a:pt x="6095365" y="885825"/>
                </a:lnTo>
                <a:lnTo>
                  <a:pt x="12192000" y="3324860"/>
                </a:lnTo>
                <a:lnTo>
                  <a:pt x="12192000" y="2439670"/>
                </a:lnTo>
                <a:close/>
              </a:path>
            </a:pathLst>
          </a:custGeom>
          <a:solidFill>
            <a:schemeClr val="accent3">
              <a:lumMod val="40000"/>
              <a:lumOff val="60000"/>
            </a:schemeClr>
          </a:solidFill>
          <a:ln w="6350" cap="flat">
            <a:noFill/>
            <a:prstDash val="solid"/>
            <a:miter/>
          </a:ln>
        </p:spPr>
        <p:txBody>
          <a:bodyPr rtlCol="0" anchor="ctr"/>
          <a:lstStyle/>
          <a:p>
            <a:endParaRPr lang="de-DE"/>
          </a:p>
        </p:txBody>
      </p:sp>
      <p:sp>
        <p:nvSpPr>
          <p:cNvPr id="483" name="Grafik 13">
            <a:extLst>
              <a:ext uri="{FF2B5EF4-FFF2-40B4-BE49-F238E27FC236}">
                <a16:creationId xmlns:a16="http://schemas.microsoft.com/office/drawing/2014/main" id="{236659E1-90C9-4BB4-9C63-13A14C35078D}"/>
              </a:ext>
            </a:extLst>
          </p:cNvPr>
          <p:cNvSpPr/>
          <p:nvPr userDrawn="1"/>
        </p:nvSpPr>
        <p:spPr>
          <a:xfrm>
            <a:off x="0" y="6954745"/>
            <a:ext cx="12192000" cy="3347720"/>
          </a:xfrm>
          <a:custGeom>
            <a:avLst/>
            <a:gdLst>
              <a:gd name="connsiteX0" fmla="*/ 6095365 w 12192000"/>
              <a:gd name="connsiteY0" fmla="*/ 0 h 3347720"/>
              <a:gd name="connsiteX1" fmla="*/ 0 w 12192000"/>
              <a:gd name="connsiteY1" fmla="*/ 2462530 h 3347720"/>
              <a:gd name="connsiteX2" fmla="*/ 0 w 12192000"/>
              <a:gd name="connsiteY2" fmla="*/ 3347720 h 3347720"/>
              <a:gd name="connsiteX3" fmla="*/ 6095365 w 12192000"/>
              <a:gd name="connsiteY3" fmla="*/ 885825 h 3347720"/>
              <a:gd name="connsiteX4" fmla="*/ 12192000 w 12192000"/>
              <a:gd name="connsiteY4" fmla="*/ 3324860 h 3347720"/>
              <a:gd name="connsiteX5" fmla="*/ 12192000 w 12192000"/>
              <a:gd name="connsiteY5" fmla="*/ 2439670 h 334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347720">
                <a:moveTo>
                  <a:pt x="6095365" y="0"/>
                </a:moveTo>
                <a:lnTo>
                  <a:pt x="0" y="2462530"/>
                </a:lnTo>
                <a:lnTo>
                  <a:pt x="0" y="3347720"/>
                </a:lnTo>
                <a:lnTo>
                  <a:pt x="6095365" y="885825"/>
                </a:lnTo>
                <a:lnTo>
                  <a:pt x="12192000" y="3324860"/>
                </a:lnTo>
                <a:lnTo>
                  <a:pt x="12192000" y="2439670"/>
                </a:lnTo>
                <a:close/>
              </a:path>
            </a:pathLst>
          </a:custGeom>
          <a:solidFill>
            <a:schemeClr val="accent3">
              <a:lumMod val="60000"/>
              <a:lumOff val="40000"/>
            </a:schemeClr>
          </a:solidFill>
          <a:ln w="6350" cap="flat">
            <a:noFill/>
            <a:prstDash val="solid"/>
            <a:miter/>
          </a:ln>
        </p:spPr>
        <p:txBody>
          <a:bodyPr rtlCol="0" anchor="ctr"/>
          <a:lstStyle/>
          <a:p>
            <a:endParaRPr lang="de-DE"/>
          </a:p>
        </p:txBody>
      </p:sp>
      <p:sp>
        <p:nvSpPr>
          <p:cNvPr id="18" name="Rechteck 17">
            <a:extLst>
              <a:ext uri="{FF2B5EF4-FFF2-40B4-BE49-F238E27FC236}">
                <a16:creationId xmlns:a16="http://schemas.microsoft.com/office/drawing/2014/main" id="{3D2D154A-E7CE-46EC-BD7D-2D9A877F1943}"/>
              </a:ext>
            </a:extLst>
          </p:cNvPr>
          <p:cNvSpPr/>
          <p:nvPr userDrawn="1"/>
        </p:nvSpPr>
        <p:spPr>
          <a:xfrm>
            <a:off x="0" y="0"/>
            <a:ext cx="12192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Bildplatzhalter 20">
            <a:extLst>
              <a:ext uri="{FF2B5EF4-FFF2-40B4-BE49-F238E27FC236}">
                <a16:creationId xmlns:a16="http://schemas.microsoft.com/office/drawing/2014/main" id="{3D985845-4242-4416-830F-23D964832120}"/>
              </a:ext>
            </a:extLst>
          </p:cNvPr>
          <p:cNvSpPr>
            <a:spLocks noGrp="1"/>
          </p:cNvSpPr>
          <p:nvPr>
            <p:ph type="pic" sz="quarter" idx="11"/>
          </p:nvPr>
        </p:nvSpPr>
        <p:spPr>
          <a:xfrm>
            <a:off x="0" y="0"/>
            <a:ext cx="12192000" cy="6858000"/>
          </a:xfrm>
          <a:custGeom>
            <a:avLst/>
            <a:gdLst>
              <a:gd name="connsiteX0" fmla="*/ 12192000 w 12192000"/>
              <a:gd name="connsiteY0" fmla="*/ 6854826 h 6858000"/>
              <a:gd name="connsiteX1" fmla="*/ 12192000 w 12192000"/>
              <a:gd name="connsiteY1" fmla="*/ 6857999 h 6858000"/>
              <a:gd name="connsiteX2" fmla="*/ 12192000 w 12192000"/>
              <a:gd name="connsiteY2" fmla="*/ 6858000 h 6858000"/>
              <a:gd name="connsiteX3" fmla="*/ 11898071 w 12192000"/>
              <a:gd name="connsiteY3" fmla="*/ 6858000 h 6858000"/>
              <a:gd name="connsiteX4" fmla="*/ 11898072 w 12192000"/>
              <a:gd name="connsiteY4" fmla="*/ 6857999 h 6858000"/>
              <a:gd name="connsiteX5" fmla="*/ 11854047 w 12192000"/>
              <a:gd name="connsiteY5" fmla="*/ 6857999 h 6858000"/>
              <a:gd name="connsiteX6" fmla="*/ 11854046 w 12192000"/>
              <a:gd name="connsiteY6" fmla="*/ 6858000 h 6858000"/>
              <a:gd name="connsiteX7" fmla="*/ 11343792 w 12192000"/>
              <a:gd name="connsiteY7" fmla="*/ 6858000 h 6858000"/>
              <a:gd name="connsiteX8" fmla="*/ 11343793 w 12192000"/>
              <a:gd name="connsiteY8" fmla="*/ 6857999 h 6858000"/>
              <a:gd name="connsiteX9" fmla="*/ 11299647 w 12192000"/>
              <a:gd name="connsiteY9" fmla="*/ 6857999 h 6858000"/>
              <a:gd name="connsiteX10" fmla="*/ 11299646 w 12192000"/>
              <a:gd name="connsiteY10" fmla="*/ 6858000 h 6858000"/>
              <a:gd name="connsiteX11" fmla="*/ 10921262 w 12192000"/>
              <a:gd name="connsiteY11" fmla="*/ 6858000 h 6858000"/>
              <a:gd name="connsiteX12" fmla="*/ 10921263 w 12192000"/>
              <a:gd name="connsiteY12" fmla="*/ 6857999 h 6858000"/>
              <a:gd name="connsiteX13" fmla="*/ 10877189 w 12192000"/>
              <a:gd name="connsiteY13" fmla="*/ 6857999 h 6858000"/>
              <a:gd name="connsiteX14" fmla="*/ 10877188 w 12192000"/>
              <a:gd name="connsiteY14" fmla="*/ 6858000 h 6858000"/>
              <a:gd name="connsiteX15" fmla="*/ 6337280 w 12192000"/>
              <a:gd name="connsiteY15" fmla="*/ 6858000 h 6858000"/>
              <a:gd name="connsiteX16" fmla="*/ 2719933 w 12192000"/>
              <a:gd name="connsiteY16" fmla="*/ 363014 h 6858000"/>
              <a:gd name="connsiteX17" fmla="*/ 2719933 w 12192000"/>
              <a:gd name="connsiteY17" fmla="*/ 376799 h 6858000"/>
              <a:gd name="connsiteX18" fmla="*/ 2785484 w 12192000"/>
              <a:gd name="connsiteY18" fmla="*/ 376799 h 6858000"/>
              <a:gd name="connsiteX19" fmla="*/ 2785484 w 12192000"/>
              <a:gd name="connsiteY19" fmla="*/ 363014 h 6858000"/>
              <a:gd name="connsiteX20" fmla="*/ 4027010 w 12192000"/>
              <a:gd name="connsiteY20" fmla="*/ 345722 h 6858000"/>
              <a:gd name="connsiteX21" fmla="*/ 4027372 w 12192000"/>
              <a:gd name="connsiteY21" fmla="*/ 345722 h 6858000"/>
              <a:gd name="connsiteX22" fmla="*/ 4038255 w 12192000"/>
              <a:gd name="connsiteY22" fmla="*/ 380306 h 6858000"/>
              <a:gd name="connsiteX23" fmla="*/ 4016066 w 12192000"/>
              <a:gd name="connsiteY23" fmla="*/ 380306 h 6858000"/>
              <a:gd name="connsiteX24" fmla="*/ 2464909 w 12192000"/>
              <a:gd name="connsiteY24" fmla="*/ 345722 h 6858000"/>
              <a:gd name="connsiteX25" fmla="*/ 2465272 w 12192000"/>
              <a:gd name="connsiteY25" fmla="*/ 345722 h 6858000"/>
              <a:gd name="connsiteX26" fmla="*/ 2476155 w 12192000"/>
              <a:gd name="connsiteY26" fmla="*/ 380306 h 6858000"/>
              <a:gd name="connsiteX27" fmla="*/ 2453966 w 12192000"/>
              <a:gd name="connsiteY27" fmla="*/ 380306 h 6858000"/>
              <a:gd name="connsiteX28" fmla="*/ 2179159 w 12192000"/>
              <a:gd name="connsiteY28" fmla="*/ 345722 h 6858000"/>
              <a:gd name="connsiteX29" fmla="*/ 2179522 w 12192000"/>
              <a:gd name="connsiteY29" fmla="*/ 345722 h 6858000"/>
              <a:gd name="connsiteX30" fmla="*/ 2190405 w 12192000"/>
              <a:gd name="connsiteY30" fmla="*/ 380306 h 6858000"/>
              <a:gd name="connsiteX31" fmla="*/ 2168216 w 12192000"/>
              <a:gd name="connsiteY31" fmla="*/ 380306 h 6858000"/>
              <a:gd name="connsiteX32" fmla="*/ 4213068 w 12192000"/>
              <a:gd name="connsiteY32" fmla="*/ 338708 h 6858000"/>
              <a:gd name="connsiteX33" fmla="*/ 4224737 w 12192000"/>
              <a:gd name="connsiteY33" fmla="*/ 338708 h 6858000"/>
              <a:gd name="connsiteX34" fmla="*/ 4239610 w 12192000"/>
              <a:gd name="connsiteY34" fmla="*/ 345111 h 6858000"/>
              <a:gd name="connsiteX35" fmla="*/ 4244992 w 12192000"/>
              <a:gd name="connsiteY35" fmla="*/ 361721 h 6858000"/>
              <a:gd name="connsiteX36" fmla="*/ 4244992 w 12192000"/>
              <a:gd name="connsiteY36" fmla="*/ 376398 h 6858000"/>
              <a:gd name="connsiteX37" fmla="*/ 4239610 w 12192000"/>
              <a:gd name="connsiteY37" fmla="*/ 393129 h 6858000"/>
              <a:gd name="connsiteX38" fmla="*/ 4224737 w 12192000"/>
              <a:gd name="connsiteY38" fmla="*/ 399532 h 6858000"/>
              <a:gd name="connsiteX39" fmla="*/ 4213068 w 12192000"/>
              <a:gd name="connsiteY39" fmla="*/ 399532 h 6858000"/>
              <a:gd name="connsiteX40" fmla="*/ 4108293 w 12192000"/>
              <a:gd name="connsiteY40" fmla="*/ 338708 h 6858000"/>
              <a:gd name="connsiteX41" fmla="*/ 4123832 w 12192000"/>
              <a:gd name="connsiteY41" fmla="*/ 338708 h 6858000"/>
              <a:gd name="connsiteX42" fmla="*/ 4134624 w 12192000"/>
              <a:gd name="connsiteY42" fmla="*/ 342275 h 6858000"/>
              <a:gd name="connsiteX43" fmla="*/ 4138282 w 12192000"/>
              <a:gd name="connsiteY43" fmla="*/ 351889 h 6858000"/>
              <a:gd name="connsiteX44" fmla="*/ 4134624 w 12192000"/>
              <a:gd name="connsiteY44" fmla="*/ 361200 h 6858000"/>
              <a:gd name="connsiteX45" fmla="*/ 4123529 w 12192000"/>
              <a:gd name="connsiteY45" fmla="*/ 364344 h 6858000"/>
              <a:gd name="connsiteX46" fmla="*/ 4108293 w 12192000"/>
              <a:gd name="connsiteY46" fmla="*/ 364344 h 6858000"/>
              <a:gd name="connsiteX47" fmla="*/ 3774918 w 12192000"/>
              <a:gd name="connsiteY47" fmla="*/ 338708 h 6858000"/>
              <a:gd name="connsiteX48" fmla="*/ 3790457 w 12192000"/>
              <a:gd name="connsiteY48" fmla="*/ 338708 h 6858000"/>
              <a:gd name="connsiteX49" fmla="*/ 3801249 w 12192000"/>
              <a:gd name="connsiteY49" fmla="*/ 342275 h 6858000"/>
              <a:gd name="connsiteX50" fmla="*/ 3804907 w 12192000"/>
              <a:gd name="connsiteY50" fmla="*/ 351889 h 6858000"/>
              <a:gd name="connsiteX51" fmla="*/ 3801249 w 12192000"/>
              <a:gd name="connsiteY51" fmla="*/ 361200 h 6858000"/>
              <a:gd name="connsiteX52" fmla="*/ 3790154 w 12192000"/>
              <a:gd name="connsiteY52" fmla="*/ 364344 h 6858000"/>
              <a:gd name="connsiteX53" fmla="*/ 3774918 w 12192000"/>
              <a:gd name="connsiteY53" fmla="*/ 364344 h 6858000"/>
              <a:gd name="connsiteX54" fmla="*/ 2546193 w 12192000"/>
              <a:gd name="connsiteY54" fmla="*/ 338708 h 6858000"/>
              <a:gd name="connsiteX55" fmla="*/ 2557862 w 12192000"/>
              <a:gd name="connsiteY55" fmla="*/ 338708 h 6858000"/>
              <a:gd name="connsiteX56" fmla="*/ 2572735 w 12192000"/>
              <a:gd name="connsiteY56" fmla="*/ 345111 h 6858000"/>
              <a:gd name="connsiteX57" fmla="*/ 2578116 w 12192000"/>
              <a:gd name="connsiteY57" fmla="*/ 361721 h 6858000"/>
              <a:gd name="connsiteX58" fmla="*/ 2578116 w 12192000"/>
              <a:gd name="connsiteY58" fmla="*/ 376398 h 6858000"/>
              <a:gd name="connsiteX59" fmla="*/ 2572735 w 12192000"/>
              <a:gd name="connsiteY59" fmla="*/ 393129 h 6858000"/>
              <a:gd name="connsiteX60" fmla="*/ 2557862 w 12192000"/>
              <a:gd name="connsiteY60" fmla="*/ 399532 h 6858000"/>
              <a:gd name="connsiteX61" fmla="*/ 2546193 w 12192000"/>
              <a:gd name="connsiteY61" fmla="*/ 399532 h 6858000"/>
              <a:gd name="connsiteX62" fmla="*/ 3686347 w 12192000"/>
              <a:gd name="connsiteY62" fmla="*/ 337620 h 6858000"/>
              <a:gd name="connsiteX63" fmla="*/ 3700495 w 12192000"/>
              <a:gd name="connsiteY63" fmla="*/ 344223 h 6858000"/>
              <a:gd name="connsiteX64" fmla="*/ 3705634 w 12192000"/>
              <a:gd name="connsiteY64" fmla="*/ 361124 h 6858000"/>
              <a:gd name="connsiteX65" fmla="*/ 3705634 w 12192000"/>
              <a:gd name="connsiteY65" fmla="*/ 377116 h 6858000"/>
              <a:gd name="connsiteX66" fmla="*/ 3700555 w 12192000"/>
              <a:gd name="connsiteY66" fmla="*/ 394199 h 6858000"/>
              <a:gd name="connsiteX67" fmla="*/ 3686407 w 12192000"/>
              <a:gd name="connsiteY67" fmla="*/ 400802 h 6858000"/>
              <a:gd name="connsiteX68" fmla="*/ 3672440 w 12192000"/>
              <a:gd name="connsiteY68" fmla="*/ 394199 h 6858000"/>
              <a:gd name="connsiteX69" fmla="*/ 3667422 w 12192000"/>
              <a:gd name="connsiteY69" fmla="*/ 377116 h 6858000"/>
              <a:gd name="connsiteX70" fmla="*/ 3667422 w 12192000"/>
              <a:gd name="connsiteY70" fmla="*/ 361124 h 6858000"/>
              <a:gd name="connsiteX71" fmla="*/ 3672380 w 12192000"/>
              <a:gd name="connsiteY71" fmla="*/ 344193 h 6858000"/>
              <a:gd name="connsiteX72" fmla="*/ 3686347 w 12192000"/>
              <a:gd name="connsiteY72" fmla="*/ 337620 h 6858000"/>
              <a:gd name="connsiteX73" fmla="*/ 3038647 w 12192000"/>
              <a:gd name="connsiteY73" fmla="*/ 337620 h 6858000"/>
              <a:gd name="connsiteX74" fmla="*/ 3052794 w 12192000"/>
              <a:gd name="connsiteY74" fmla="*/ 344223 h 6858000"/>
              <a:gd name="connsiteX75" fmla="*/ 3057934 w 12192000"/>
              <a:gd name="connsiteY75" fmla="*/ 361124 h 6858000"/>
              <a:gd name="connsiteX76" fmla="*/ 3057934 w 12192000"/>
              <a:gd name="connsiteY76" fmla="*/ 377116 h 6858000"/>
              <a:gd name="connsiteX77" fmla="*/ 3052855 w 12192000"/>
              <a:gd name="connsiteY77" fmla="*/ 394199 h 6858000"/>
              <a:gd name="connsiteX78" fmla="*/ 3038707 w 12192000"/>
              <a:gd name="connsiteY78" fmla="*/ 400802 h 6858000"/>
              <a:gd name="connsiteX79" fmla="*/ 3024740 w 12192000"/>
              <a:gd name="connsiteY79" fmla="*/ 394199 h 6858000"/>
              <a:gd name="connsiteX80" fmla="*/ 3019722 w 12192000"/>
              <a:gd name="connsiteY80" fmla="*/ 377116 h 6858000"/>
              <a:gd name="connsiteX81" fmla="*/ 3019722 w 12192000"/>
              <a:gd name="connsiteY81" fmla="*/ 361124 h 6858000"/>
              <a:gd name="connsiteX82" fmla="*/ 3024680 w 12192000"/>
              <a:gd name="connsiteY82" fmla="*/ 344193 h 6858000"/>
              <a:gd name="connsiteX83" fmla="*/ 3038647 w 12192000"/>
              <a:gd name="connsiteY83" fmla="*/ 337620 h 6858000"/>
              <a:gd name="connsiteX84" fmla="*/ 4195413 w 12192000"/>
              <a:gd name="connsiteY84" fmla="*/ 325104 h 6858000"/>
              <a:gd name="connsiteX85" fmla="*/ 4195413 w 12192000"/>
              <a:gd name="connsiteY85" fmla="*/ 413136 h 6858000"/>
              <a:gd name="connsiteX86" fmla="*/ 4225644 w 12192000"/>
              <a:gd name="connsiteY86" fmla="*/ 413136 h 6858000"/>
              <a:gd name="connsiteX87" fmla="*/ 4252247 w 12192000"/>
              <a:gd name="connsiteY87" fmla="*/ 402888 h 6858000"/>
              <a:gd name="connsiteX88" fmla="*/ 4262707 w 12192000"/>
              <a:gd name="connsiteY88" fmla="*/ 376436 h 6858000"/>
              <a:gd name="connsiteX89" fmla="*/ 4262707 w 12192000"/>
              <a:gd name="connsiteY89" fmla="*/ 361865 h 6858000"/>
              <a:gd name="connsiteX90" fmla="*/ 4252247 w 12192000"/>
              <a:gd name="connsiteY90" fmla="*/ 335413 h 6858000"/>
              <a:gd name="connsiteX91" fmla="*/ 4225644 w 12192000"/>
              <a:gd name="connsiteY91" fmla="*/ 325104 h 6858000"/>
              <a:gd name="connsiteX92" fmla="*/ 4090638 w 12192000"/>
              <a:gd name="connsiteY92" fmla="*/ 325104 h 6858000"/>
              <a:gd name="connsiteX93" fmla="*/ 4090638 w 12192000"/>
              <a:gd name="connsiteY93" fmla="*/ 413136 h 6858000"/>
              <a:gd name="connsiteX94" fmla="*/ 4108293 w 12192000"/>
              <a:gd name="connsiteY94" fmla="*/ 413136 h 6858000"/>
              <a:gd name="connsiteX95" fmla="*/ 4108293 w 12192000"/>
              <a:gd name="connsiteY95" fmla="*/ 377948 h 6858000"/>
              <a:gd name="connsiteX96" fmla="*/ 4125101 w 12192000"/>
              <a:gd name="connsiteY96" fmla="*/ 377948 h 6858000"/>
              <a:gd name="connsiteX97" fmla="*/ 4135228 w 12192000"/>
              <a:gd name="connsiteY97" fmla="*/ 381605 h 6858000"/>
              <a:gd name="connsiteX98" fmla="*/ 4138826 w 12192000"/>
              <a:gd name="connsiteY98" fmla="*/ 391854 h 6858000"/>
              <a:gd name="connsiteX99" fmla="*/ 4138826 w 12192000"/>
              <a:gd name="connsiteY99" fmla="*/ 398081 h 6858000"/>
              <a:gd name="connsiteX100" fmla="*/ 4139551 w 12192000"/>
              <a:gd name="connsiteY100" fmla="*/ 406667 h 6858000"/>
              <a:gd name="connsiteX101" fmla="*/ 4142695 w 12192000"/>
              <a:gd name="connsiteY101" fmla="*/ 413136 h 6858000"/>
              <a:gd name="connsiteX102" fmla="*/ 4160894 w 12192000"/>
              <a:gd name="connsiteY102" fmla="*/ 413136 h 6858000"/>
              <a:gd name="connsiteX103" fmla="*/ 4160894 w 12192000"/>
              <a:gd name="connsiteY103" fmla="*/ 411866 h 6858000"/>
              <a:gd name="connsiteX104" fmla="*/ 4157478 w 12192000"/>
              <a:gd name="connsiteY104" fmla="*/ 405911 h 6858000"/>
              <a:gd name="connsiteX105" fmla="*/ 4156481 w 12192000"/>
              <a:gd name="connsiteY105" fmla="*/ 398202 h 6858000"/>
              <a:gd name="connsiteX106" fmla="*/ 4156481 w 12192000"/>
              <a:gd name="connsiteY106" fmla="*/ 391733 h 6858000"/>
              <a:gd name="connsiteX107" fmla="*/ 4153065 w 12192000"/>
              <a:gd name="connsiteY107" fmla="*/ 378431 h 6858000"/>
              <a:gd name="connsiteX108" fmla="*/ 4141849 w 12192000"/>
              <a:gd name="connsiteY108" fmla="*/ 370753 h 6858000"/>
              <a:gd name="connsiteX109" fmla="*/ 4152309 w 12192000"/>
              <a:gd name="connsiteY109" fmla="*/ 362832 h 6858000"/>
              <a:gd name="connsiteX110" fmla="*/ 4155876 w 12192000"/>
              <a:gd name="connsiteY110" fmla="*/ 351103 h 6858000"/>
              <a:gd name="connsiteX111" fmla="*/ 4147381 w 12192000"/>
              <a:gd name="connsiteY111" fmla="*/ 331967 h 6858000"/>
              <a:gd name="connsiteX112" fmla="*/ 4123832 w 12192000"/>
              <a:gd name="connsiteY112" fmla="*/ 325104 h 6858000"/>
              <a:gd name="connsiteX113" fmla="*/ 4018182 w 12192000"/>
              <a:gd name="connsiteY113" fmla="*/ 325104 h 6858000"/>
              <a:gd name="connsiteX114" fmla="*/ 3987891 w 12192000"/>
              <a:gd name="connsiteY114" fmla="*/ 413136 h 6858000"/>
              <a:gd name="connsiteX115" fmla="*/ 4005727 w 12192000"/>
              <a:gd name="connsiteY115" fmla="*/ 413136 h 6858000"/>
              <a:gd name="connsiteX116" fmla="*/ 4011713 w 12192000"/>
              <a:gd name="connsiteY116" fmla="*/ 394151 h 6858000"/>
              <a:gd name="connsiteX117" fmla="*/ 4042609 w 12192000"/>
              <a:gd name="connsiteY117" fmla="*/ 394151 h 6858000"/>
              <a:gd name="connsiteX118" fmla="*/ 4048594 w 12192000"/>
              <a:gd name="connsiteY118" fmla="*/ 413136 h 6858000"/>
              <a:gd name="connsiteX119" fmla="*/ 4066430 w 12192000"/>
              <a:gd name="connsiteY119" fmla="*/ 413136 h 6858000"/>
              <a:gd name="connsiteX120" fmla="*/ 4036260 w 12192000"/>
              <a:gd name="connsiteY120" fmla="*/ 325104 h 6858000"/>
              <a:gd name="connsiteX121" fmla="*/ 3855267 w 12192000"/>
              <a:gd name="connsiteY121" fmla="*/ 325104 h 6858000"/>
              <a:gd name="connsiteX122" fmla="*/ 3875884 w 12192000"/>
              <a:gd name="connsiteY122" fmla="*/ 413136 h 6858000"/>
              <a:gd name="connsiteX123" fmla="*/ 3892269 w 12192000"/>
              <a:gd name="connsiteY123" fmla="*/ 413136 h 6858000"/>
              <a:gd name="connsiteX124" fmla="*/ 3908412 w 12192000"/>
              <a:gd name="connsiteY124" fmla="*/ 355033 h 6858000"/>
              <a:gd name="connsiteX125" fmla="*/ 3908775 w 12192000"/>
              <a:gd name="connsiteY125" fmla="*/ 355033 h 6858000"/>
              <a:gd name="connsiteX126" fmla="*/ 3924918 w 12192000"/>
              <a:gd name="connsiteY126" fmla="*/ 413136 h 6858000"/>
              <a:gd name="connsiteX127" fmla="*/ 3941303 w 12192000"/>
              <a:gd name="connsiteY127" fmla="*/ 413136 h 6858000"/>
              <a:gd name="connsiteX128" fmla="*/ 3961860 w 12192000"/>
              <a:gd name="connsiteY128" fmla="*/ 325104 h 6858000"/>
              <a:gd name="connsiteX129" fmla="*/ 3944628 w 12192000"/>
              <a:gd name="connsiteY129" fmla="*/ 325104 h 6858000"/>
              <a:gd name="connsiteX130" fmla="*/ 3932053 w 12192000"/>
              <a:gd name="connsiteY130" fmla="*/ 385445 h 6858000"/>
              <a:gd name="connsiteX131" fmla="*/ 3931690 w 12192000"/>
              <a:gd name="connsiteY131" fmla="*/ 385445 h 6858000"/>
              <a:gd name="connsiteX132" fmla="*/ 3915063 w 12192000"/>
              <a:gd name="connsiteY132" fmla="*/ 325104 h 6858000"/>
              <a:gd name="connsiteX133" fmla="*/ 3902064 w 12192000"/>
              <a:gd name="connsiteY133" fmla="*/ 325104 h 6858000"/>
              <a:gd name="connsiteX134" fmla="*/ 3885557 w 12192000"/>
              <a:gd name="connsiteY134" fmla="*/ 385445 h 6858000"/>
              <a:gd name="connsiteX135" fmla="*/ 3885195 w 12192000"/>
              <a:gd name="connsiteY135" fmla="*/ 385384 h 6858000"/>
              <a:gd name="connsiteX136" fmla="*/ 3872558 w 12192000"/>
              <a:gd name="connsiteY136" fmla="*/ 325104 h 6858000"/>
              <a:gd name="connsiteX137" fmla="*/ 3757263 w 12192000"/>
              <a:gd name="connsiteY137" fmla="*/ 325104 h 6858000"/>
              <a:gd name="connsiteX138" fmla="*/ 3757263 w 12192000"/>
              <a:gd name="connsiteY138" fmla="*/ 413136 h 6858000"/>
              <a:gd name="connsiteX139" fmla="*/ 3774918 w 12192000"/>
              <a:gd name="connsiteY139" fmla="*/ 413136 h 6858000"/>
              <a:gd name="connsiteX140" fmla="*/ 3774918 w 12192000"/>
              <a:gd name="connsiteY140" fmla="*/ 377948 h 6858000"/>
              <a:gd name="connsiteX141" fmla="*/ 3791726 w 12192000"/>
              <a:gd name="connsiteY141" fmla="*/ 377948 h 6858000"/>
              <a:gd name="connsiteX142" fmla="*/ 3801853 w 12192000"/>
              <a:gd name="connsiteY142" fmla="*/ 381605 h 6858000"/>
              <a:gd name="connsiteX143" fmla="*/ 3805451 w 12192000"/>
              <a:gd name="connsiteY143" fmla="*/ 391854 h 6858000"/>
              <a:gd name="connsiteX144" fmla="*/ 3805451 w 12192000"/>
              <a:gd name="connsiteY144" fmla="*/ 398081 h 6858000"/>
              <a:gd name="connsiteX145" fmla="*/ 3806176 w 12192000"/>
              <a:gd name="connsiteY145" fmla="*/ 406667 h 6858000"/>
              <a:gd name="connsiteX146" fmla="*/ 3809320 w 12192000"/>
              <a:gd name="connsiteY146" fmla="*/ 413136 h 6858000"/>
              <a:gd name="connsiteX147" fmla="*/ 3827519 w 12192000"/>
              <a:gd name="connsiteY147" fmla="*/ 413136 h 6858000"/>
              <a:gd name="connsiteX148" fmla="*/ 3827519 w 12192000"/>
              <a:gd name="connsiteY148" fmla="*/ 411866 h 6858000"/>
              <a:gd name="connsiteX149" fmla="*/ 3824103 w 12192000"/>
              <a:gd name="connsiteY149" fmla="*/ 405911 h 6858000"/>
              <a:gd name="connsiteX150" fmla="*/ 3823106 w 12192000"/>
              <a:gd name="connsiteY150" fmla="*/ 398202 h 6858000"/>
              <a:gd name="connsiteX151" fmla="*/ 3823106 w 12192000"/>
              <a:gd name="connsiteY151" fmla="*/ 391733 h 6858000"/>
              <a:gd name="connsiteX152" fmla="*/ 3819690 w 12192000"/>
              <a:gd name="connsiteY152" fmla="*/ 378431 h 6858000"/>
              <a:gd name="connsiteX153" fmla="*/ 3808474 w 12192000"/>
              <a:gd name="connsiteY153" fmla="*/ 370753 h 6858000"/>
              <a:gd name="connsiteX154" fmla="*/ 3818934 w 12192000"/>
              <a:gd name="connsiteY154" fmla="*/ 362832 h 6858000"/>
              <a:gd name="connsiteX155" fmla="*/ 3822501 w 12192000"/>
              <a:gd name="connsiteY155" fmla="*/ 351103 h 6858000"/>
              <a:gd name="connsiteX156" fmla="*/ 3814006 w 12192000"/>
              <a:gd name="connsiteY156" fmla="*/ 331967 h 6858000"/>
              <a:gd name="connsiteX157" fmla="*/ 3790457 w 12192000"/>
              <a:gd name="connsiteY157" fmla="*/ 325104 h 6858000"/>
              <a:gd name="connsiteX158" fmla="*/ 3557238 w 12192000"/>
              <a:gd name="connsiteY158" fmla="*/ 325104 h 6858000"/>
              <a:gd name="connsiteX159" fmla="*/ 3557238 w 12192000"/>
              <a:gd name="connsiteY159" fmla="*/ 413136 h 6858000"/>
              <a:gd name="connsiteX160" fmla="*/ 3574893 w 12192000"/>
              <a:gd name="connsiteY160" fmla="*/ 413136 h 6858000"/>
              <a:gd name="connsiteX161" fmla="*/ 3574893 w 12192000"/>
              <a:gd name="connsiteY161" fmla="*/ 376557 h 6858000"/>
              <a:gd name="connsiteX162" fmla="*/ 3611774 w 12192000"/>
              <a:gd name="connsiteY162" fmla="*/ 376557 h 6858000"/>
              <a:gd name="connsiteX163" fmla="*/ 3611774 w 12192000"/>
              <a:gd name="connsiteY163" fmla="*/ 362953 h 6858000"/>
              <a:gd name="connsiteX164" fmla="*/ 3574893 w 12192000"/>
              <a:gd name="connsiteY164" fmla="*/ 362953 h 6858000"/>
              <a:gd name="connsiteX165" fmla="*/ 3574893 w 12192000"/>
              <a:gd name="connsiteY165" fmla="*/ 338708 h 6858000"/>
              <a:gd name="connsiteX166" fmla="*/ 3617941 w 12192000"/>
              <a:gd name="connsiteY166" fmla="*/ 338708 h 6858000"/>
              <a:gd name="connsiteX167" fmla="*/ 3617941 w 12192000"/>
              <a:gd name="connsiteY167" fmla="*/ 325104 h 6858000"/>
              <a:gd name="connsiteX168" fmla="*/ 3261963 w 12192000"/>
              <a:gd name="connsiteY168" fmla="*/ 325104 h 6858000"/>
              <a:gd name="connsiteX169" fmla="*/ 3261963 w 12192000"/>
              <a:gd name="connsiteY169" fmla="*/ 413136 h 6858000"/>
              <a:gd name="connsiteX170" fmla="*/ 3279618 w 12192000"/>
              <a:gd name="connsiteY170" fmla="*/ 413136 h 6858000"/>
              <a:gd name="connsiteX171" fmla="*/ 3279618 w 12192000"/>
              <a:gd name="connsiteY171" fmla="*/ 353037 h 6858000"/>
              <a:gd name="connsiteX172" fmla="*/ 3279981 w 12192000"/>
              <a:gd name="connsiteY172" fmla="*/ 352977 h 6858000"/>
              <a:gd name="connsiteX173" fmla="*/ 3315532 w 12192000"/>
              <a:gd name="connsiteY173" fmla="*/ 413136 h 6858000"/>
              <a:gd name="connsiteX174" fmla="*/ 3333126 w 12192000"/>
              <a:gd name="connsiteY174" fmla="*/ 413136 h 6858000"/>
              <a:gd name="connsiteX175" fmla="*/ 3333126 w 12192000"/>
              <a:gd name="connsiteY175" fmla="*/ 325104 h 6858000"/>
              <a:gd name="connsiteX176" fmla="*/ 3315532 w 12192000"/>
              <a:gd name="connsiteY176" fmla="*/ 325104 h 6858000"/>
              <a:gd name="connsiteX177" fmla="*/ 3315532 w 12192000"/>
              <a:gd name="connsiteY177" fmla="*/ 385142 h 6858000"/>
              <a:gd name="connsiteX178" fmla="*/ 3315169 w 12192000"/>
              <a:gd name="connsiteY178" fmla="*/ 385203 h 6858000"/>
              <a:gd name="connsiteX179" fmla="*/ 3279618 w 12192000"/>
              <a:gd name="connsiteY179" fmla="*/ 325104 h 6858000"/>
              <a:gd name="connsiteX180" fmla="*/ 3205901 w 12192000"/>
              <a:gd name="connsiteY180" fmla="*/ 325104 h 6858000"/>
              <a:gd name="connsiteX181" fmla="*/ 3205901 w 12192000"/>
              <a:gd name="connsiteY181" fmla="*/ 413136 h 6858000"/>
              <a:gd name="connsiteX182" fmla="*/ 3223556 w 12192000"/>
              <a:gd name="connsiteY182" fmla="*/ 413136 h 6858000"/>
              <a:gd name="connsiteX183" fmla="*/ 3223556 w 12192000"/>
              <a:gd name="connsiteY183" fmla="*/ 325104 h 6858000"/>
              <a:gd name="connsiteX184" fmla="*/ 3101764 w 12192000"/>
              <a:gd name="connsiteY184" fmla="*/ 325104 h 6858000"/>
              <a:gd name="connsiteX185" fmla="*/ 3131631 w 12192000"/>
              <a:gd name="connsiteY185" fmla="*/ 413136 h 6858000"/>
              <a:gd name="connsiteX186" fmla="*/ 3149770 w 12192000"/>
              <a:gd name="connsiteY186" fmla="*/ 413136 h 6858000"/>
              <a:gd name="connsiteX187" fmla="*/ 3179698 w 12192000"/>
              <a:gd name="connsiteY187" fmla="*/ 325104 h 6858000"/>
              <a:gd name="connsiteX188" fmla="*/ 3161076 w 12192000"/>
              <a:gd name="connsiteY188" fmla="*/ 325104 h 6858000"/>
              <a:gd name="connsiteX189" fmla="*/ 3141910 w 12192000"/>
              <a:gd name="connsiteY189" fmla="*/ 389859 h 6858000"/>
              <a:gd name="connsiteX190" fmla="*/ 3140882 w 12192000"/>
              <a:gd name="connsiteY190" fmla="*/ 394514 h 6858000"/>
              <a:gd name="connsiteX191" fmla="*/ 3140519 w 12192000"/>
              <a:gd name="connsiteY191" fmla="*/ 394514 h 6858000"/>
              <a:gd name="connsiteX192" fmla="*/ 3139431 w 12192000"/>
              <a:gd name="connsiteY192" fmla="*/ 389738 h 6858000"/>
              <a:gd name="connsiteX193" fmla="*/ 3120386 w 12192000"/>
              <a:gd name="connsiteY193" fmla="*/ 325104 h 6858000"/>
              <a:gd name="connsiteX194" fmla="*/ 2880963 w 12192000"/>
              <a:gd name="connsiteY194" fmla="*/ 325104 h 6858000"/>
              <a:gd name="connsiteX195" fmla="*/ 2880963 w 12192000"/>
              <a:gd name="connsiteY195" fmla="*/ 413136 h 6858000"/>
              <a:gd name="connsiteX196" fmla="*/ 2898618 w 12192000"/>
              <a:gd name="connsiteY196" fmla="*/ 413136 h 6858000"/>
              <a:gd name="connsiteX197" fmla="*/ 2898618 w 12192000"/>
              <a:gd name="connsiteY197" fmla="*/ 386896 h 6858000"/>
              <a:gd name="connsiteX198" fmla="*/ 2896925 w 12192000"/>
              <a:gd name="connsiteY198" fmla="*/ 348261 h 6858000"/>
              <a:gd name="connsiteX199" fmla="*/ 2897288 w 12192000"/>
              <a:gd name="connsiteY199" fmla="*/ 348201 h 6858000"/>
              <a:gd name="connsiteX200" fmla="*/ 2920747 w 12192000"/>
              <a:gd name="connsiteY200" fmla="*/ 413136 h 6858000"/>
              <a:gd name="connsiteX201" fmla="*/ 2932597 w 12192000"/>
              <a:gd name="connsiteY201" fmla="*/ 413136 h 6858000"/>
              <a:gd name="connsiteX202" fmla="*/ 2956177 w 12192000"/>
              <a:gd name="connsiteY202" fmla="*/ 347959 h 6858000"/>
              <a:gd name="connsiteX203" fmla="*/ 2956540 w 12192000"/>
              <a:gd name="connsiteY203" fmla="*/ 348019 h 6858000"/>
              <a:gd name="connsiteX204" fmla="*/ 2954847 w 12192000"/>
              <a:gd name="connsiteY204" fmla="*/ 386896 h 6858000"/>
              <a:gd name="connsiteX205" fmla="*/ 2954847 w 12192000"/>
              <a:gd name="connsiteY205" fmla="*/ 413136 h 6858000"/>
              <a:gd name="connsiteX206" fmla="*/ 2972502 w 12192000"/>
              <a:gd name="connsiteY206" fmla="*/ 413136 h 6858000"/>
              <a:gd name="connsiteX207" fmla="*/ 2972502 w 12192000"/>
              <a:gd name="connsiteY207" fmla="*/ 325104 h 6858000"/>
              <a:gd name="connsiteX208" fmla="*/ 2949405 w 12192000"/>
              <a:gd name="connsiteY208" fmla="*/ 325104 h 6858000"/>
              <a:gd name="connsiteX209" fmla="*/ 2926793 w 12192000"/>
              <a:gd name="connsiteY209" fmla="*/ 389979 h 6858000"/>
              <a:gd name="connsiteX210" fmla="*/ 2926430 w 12192000"/>
              <a:gd name="connsiteY210" fmla="*/ 389979 h 6858000"/>
              <a:gd name="connsiteX211" fmla="*/ 2903999 w 12192000"/>
              <a:gd name="connsiteY211" fmla="*/ 325104 h 6858000"/>
              <a:gd name="connsiteX212" fmla="*/ 2528538 w 12192000"/>
              <a:gd name="connsiteY212" fmla="*/ 325104 h 6858000"/>
              <a:gd name="connsiteX213" fmla="*/ 2528538 w 12192000"/>
              <a:gd name="connsiteY213" fmla="*/ 413136 h 6858000"/>
              <a:gd name="connsiteX214" fmla="*/ 2558769 w 12192000"/>
              <a:gd name="connsiteY214" fmla="*/ 413136 h 6858000"/>
              <a:gd name="connsiteX215" fmla="*/ 2585372 w 12192000"/>
              <a:gd name="connsiteY215" fmla="*/ 402888 h 6858000"/>
              <a:gd name="connsiteX216" fmla="*/ 2595832 w 12192000"/>
              <a:gd name="connsiteY216" fmla="*/ 376436 h 6858000"/>
              <a:gd name="connsiteX217" fmla="*/ 2595832 w 12192000"/>
              <a:gd name="connsiteY217" fmla="*/ 361865 h 6858000"/>
              <a:gd name="connsiteX218" fmla="*/ 2585372 w 12192000"/>
              <a:gd name="connsiteY218" fmla="*/ 335413 h 6858000"/>
              <a:gd name="connsiteX219" fmla="*/ 2558769 w 12192000"/>
              <a:gd name="connsiteY219" fmla="*/ 325104 h 6858000"/>
              <a:gd name="connsiteX220" fmla="*/ 2456082 w 12192000"/>
              <a:gd name="connsiteY220" fmla="*/ 325104 h 6858000"/>
              <a:gd name="connsiteX221" fmla="*/ 2425791 w 12192000"/>
              <a:gd name="connsiteY221" fmla="*/ 413136 h 6858000"/>
              <a:gd name="connsiteX222" fmla="*/ 2443627 w 12192000"/>
              <a:gd name="connsiteY222" fmla="*/ 413136 h 6858000"/>
              <a:gd name="connsiteX223" fmla="*/ 2449613 w 12192000"/>
              <a:gd name="connsiteY223" fmla="*/ 394151 h 6858000"/>
              <a:gd name="connsiteX224" fmla="*/ 2480508 w 12192000"/>
              <a:gd name="connsiteY224" fmla="*/ 394151 h 6858000"/>
              <a:gd name="connsiteX225" fmla="*/ 2486494 w 12192000"/>
              <a:gd name="connsiteY225" fmla="*/ 413136 h 6858000"/>
              <a:gd name="connsiteX226" fmla="*/ 2504330 w 12192000"/>
              <a:gd name="connsiteY226" fmla="*/ 413136 h 6858000"/>
              <a:gd name="connsiteX227" fmla="*/ 2474160 w 12192000"/>
              <a:gd name="connsiteY227" fmla="*/ 325104 h 6858000"/>
              <a:gd name="connsiteX228" fmla="*/ 2347563 w 12192000"/>
              <a:gd name="connsiteY228" fmla="*/ 325104 h 6858000"/>
              <a:gd name="connsiteX229" fmla="*/ 2347563 w 12192000"/>
              <a:gd name="connsiteY229" fmla="*/ 413136 h 6858000"/>
              <a:gd name="connsiteX230" fmla="*/ 2407843 w 12192000"/>
              <a:gd name="connsiteY230" fmla="*/ 413136 h 6858000"/>
              <a:gd name="connsiteX231" fmla="*/ 2407843 w 12192000"/>
              <a:gd name="connsiteY231" fmla="*/ 399532 h 6858000"/>
              <a:gd name="connsiteX232" fmla="*/ 2365218 w 12192000"/>
              <a:gd name="connsiteY232" fmla="*/ 399532 h 6858000"/>
              <a:gd name="connsiteX233" fmla="*/ 2365218 w 12192000"/>
              <a:gd name="connsiteY233" fmla="*/ 374441 h 6858000"/>
              <a:gd name="connsiteX234" fmla="*/ 2401676 w 12192000"/>
              <a:gd name="connsiteY234" fmla="*/ 374441 h 6858000"/>
              <a:gd name="connsiteX235" fmla="*/ 2401676 w 12192000"/>
              <a:gd name="connsiteY235" fmla="*/ 360837 h 6858000"/>
              <a:gd name="connsiteX236" fmla="*/ 2365218 w 12192000"/>
              <a:gd name="connsiteY236" fmla="*/ 360837 h 6858000"/>
              <a:gd name="connsiteX237" fmla="*/ 2365218 w 12192000"/>
              <a:gd name="connsiteY237" fmla="*/ 338708 h 6858000"/>
              <a:gd name="connsiteX238" fmla="*/ 2407722 w 12192000"/>
              <a:gd name="connsiteY238" fmla="*/ 338708 h 6858000"/>
              <a:gd name="connsiteX239" fmla="*/ 2407722 w 12192000"/>
              <a:gd name="connsiteY239" fmla="*/ 325104 h 6858000"/>
              <a:gd name="connsiteX240" fmla="*/ 2242788 w 12192000"/>
              <a:gd name="connsiteY240" fmla="*/ 325104 h 6858000"/>
              <a:gd name="connsiteX241" fmla="*/ 2242788 w 12192000"/>
              <a:gd name="connsiteY241" fmla="*/ 413136 h 6858000"/>
              <a:gd name="connsiteX242" fmla="*/ 2260443 w 12192000"/>
              <a:gd name="connsiteY242" fmla="*/ 413136 h 6858000"/>
              <a:gd name="connsiteX243" fmla="*/ 2260443 w 12192000"/>
              <a:gd name="connsiteY243" fmla="*/ 376557 h 6858000"/>
              <a:gd name="connsiteX244" fmla="*/ 2296357 w 12192000"/>
              <a:gd name="connsiteY244" fmla="*/ 376557 h 6858000"/>
              <a:gd name="connsiteX245" fmla="*/ 2296357 w 12192000"/>
              <a:gd name="connsiteY245" fmla="*/ 413136 h 6858000"/>
              <a:gd name="connsiteX246" fmla="*/ 2313951 w 12192000"/>
              <a:gd name="connsiteY246" fmla="*/ 413136 h 6858000"/>
              <a:gd name="connsiteX247" fmla="*/ 2313951 w 12192000"/>
              <a:gd name="connsiteY247" fmla="*/ 325104 h 6858000"/>
              <a:gd name="connsiteX248" fmla="*/ 2296357 w 12192000"/>
              <a:gd name="connsiteY248" fmla="*/ 325104 h 6858000"/>
              <a:gd name="connsiteX249" fmla="*/ 2296357 w 12192000"/>
              <a:gd name="connsiteY249" fmla="*/ 362953 h 6858000"/>
              <a:gd name="connsiteX250" fmla="*/ 2260443 w 12192000"/>
              <a:gd name="connsiteY250" fmla="*/ 362953 h 6858000"/>
              <a:gd name="connsiteX251" fmla="*/ 2260443 w 12192000"/>
              <a:gd name="connsiteY251" fmla="*/ 325104 h 6858000"/>
              <a:gd name="connsiteX252" fmla="*/ 2170332 w 12192000"/>
              <a:gd name="connsiteY252" fmla="*/ 325104 h 6858000"/>
              <a:gd name="connsiteX253" fmla="*/ 2140041 w 12192000"/>
              <a:gd name="connsiteY253" fmla="*/ 413136 h 6858000"/>
              <a:gd name="connsiteX254" fmla="*/ 2157877 w 12192000"/>
              <a:gd name="connsiteY254" fmla="*/ 413136 h 6858000"/>
              <a:gd name="connsiteX255" fmla="*/ 2163863 w 12192000"/>
              <a:gd name="connsiteY255" fmla="*/ 394151 h 6858000"/>
              <a:gd name="connsiteX256" fmla="*/ 2194758 w 12192000"/>
              <a:gd name="connsiteY256" fmla="*/ 394151 h 6858000"/>
              <a:gd name="connsiteX257" fmla="*/ 2200744 w 12192000"/>
              <a:gd name="connsiteY257" fmla="*/ 413136 h 6858000"/>
              <a:gd name="connsiteX258" fmla="*/ 2218580 w 12192000"/>
              <a:gd name="connsiteY258" fmla="*/ 413136 h 6858000"/>
              <a:gd name="connsiteX259" fmla="*/ 2188410 w 12192000"/>
              <a:gd name="connsiteY259" fmla="*/ 325104 h 6858000"/>
              <a:gd name="connsiteX260" fmla="*/ 1842738 w 12192000"/>
              <a:gd name="connsiteY260" fmla="*/ 325104 h 6858000"/>
              <a:gd name="connsiteX261" fmla="*/ 1842738 w 12192000"/>
              <a:gd name="connsiteY261" fmla="*/ 413136 h 6858000"/>
              <a:gd name="connsiteX262" fmla="*/ 1860393 w 12192000"/>
              <a:gd name="connsiteY262" fmla="*/ 413136 h 6858000"/>
              <a:gd name="connsiteX263" fmla="*/ 1860393 w 12192000"/>
              <a:gd name="connsiteY263" fmla="*/ 353037 h 6858000"/>
              <a:gd name="connsiteX264" fmla="*/ 1860755 w 12192000"/>
              <a:gd name="connsiteY264" fmla="*/ 352977 h 6858000"/>
              <a:gd name="connsiteX265" fmla="*/ 1896307 w 12192000"/>
              <a:gd name="connsiteY265" fmla="*/ 413136 h 6858000"/>
              <a:gd name="connsiteX266" fmla="*/ 1913901 w 12192000"/>
              <a:gd name="connsiteY266" fmla="*/ 413136 h 6858000"/>
              <a:gd name="connsiteX267" fmla="*/ 1913901 w 12192000"/>
              <a:gd name="connsiteY267" fmla="*/ 325104 h 6858000"/>
              <a:gd name="connsiteX268" fmla="*/ 1896307 w 12192000"/>
              <a:gd name="connsiteY268" fmla="*/ 325104 h 6858000"/>
              <a:gd name="connsiteX269" fmla="*/ 1896307 w 12192000"/>
              <a:gd name="connsiteY269" fmla="*/ 385142 h 6858000"/>
              <a:gd name="connsiteX270" fmla="*/ 1895944 w 12192000"/>
              <a:gd name="connsiteY270" fmla="*/ 385203 h 6858000"/>
              <a:gd name="connsiteX271" fmla="*/ 1860393 w 12192000"/>
              <a:gd name="connsiteY271" fmla="*/ 325104 h 6858000"/>
              <a:gd name="connsiteX272" fmla="*/ 1786676 w 12192000"/>
              <a:gd name="connsiteY272" fmla="*/ 325104 h 6858000"/>
              <a:gd name="connsiteX273" fmla="*/ 1786676 w 12192000"/>
              <a:gd name="connsiteY273" fmla="*/ 413136 h 6858000"/>
              <a:gd name="connsiteX274" fmla="*/ 1804331 w 12192000"/>
              <a:gd name="connsiteY274" fmla="*/ 413136 h 6858000"/>
              <a:gd name="connsiteX275" fmla="*/ 1804331 w 12192000"/>
              <a:gd name="connsiteY275" fmla="*/ 325104 h 6858000"/>
              <a:gd name="connsiteX276" fmla="*/ 1690338 w 12192000"/>
              <a:gd name="connsiteY276" fmla="*/ 325104 h 6858000"/>
              <a:gd name="connsiteX277" fmla="*/ 1690338 w 12192000"/>
              <a:gd name="connsiteY277" fmla="*/ 413136 h 6858000"/>
              <a:gd name="connsiteX278" fmla="*/ 1707993 w 12192000"/>
              <a:gd name="connsiteY278" fmla="*/ 413136 h 6858000"/>
              <a:gd name="connsiteX279" fmla="*/ 1707993 w 12192000"/>
              <a:gd name="connsiteY279" fmla="*/ 376376 h 6858000"/>
              <a:gd name="connsiteX280" fmla="*/ 1717787 w 12192000"/>
              <a:gd name="connsiteY280" fmla="*/ 376376 h 6858000"/>
              <a:gd name="connsiteX281" fmla="*/ 1741428 w 12192000"/>
              <a:gd name="connsiteY281" fmla="*/ 413136 h 6858000"/>
              <a:gd name="connsiteX282" fmla="*/ 1762952 w 12192000"/>
              <a:gd name="connsiteY282" fmla="*/ 413136 h 6858000"/>
              <a:gd name="connsiteX283" fmla="*/ 1730968 w 12192000"/>
              <a:gd name="connsiteY283" fmla="*/ 366097 h 6858000"/>
              <a:gd name="connsiteX284" fmla="*/ 1760594 w 12192000"/>
              <a:gd name="connsiteY284" fmla="*/ 325104 h 6858000"/>
              <a:gd name="connsiteX285" fmla="*/ 1739009 w 12192000"/>
              <a:gd name="connsiteY285" fmla="*/ 325104 h 6858000"/>
              <a:gd name="connsiteX286" fmla="*/ 1715671 w 12192000"/>
              <a:gd name="connsiteY286" fmla="*/ 361079 h 6858000"/>
              <a:gd name="connsiteX287" fmla="*/ 1707993 w 12192000"/>
              <a:gd name="connsiteY287" fmla="*/ 361079 h 6858000"/>
              <a:gd name="connsiteX288" fmla="*/ 1707993 w 12192000"/>
              <a:gd name="connsiteY288" fmla="*/ 325104 h 6858000"/>
              <a:gd name="connsiteX289" fmla="*/ 1585563 w 12192000"/>
              <a:gd name="connsiteY289" fmla="*/ 325104 h 6858000"/>
              <a:gd name="connsiteX290" fmla="*/ 1585563 w 12192000"/>
              <a:gd name="connsiteY290" fmla="*/ 413136 h 6858000"/>
              <a:gd name="connsiteX291" fmla="*/ 1603218 w 12192000"/>
              <a:gd name="connsiteY291" fmla="*/ 413136 h 6858000"/>
              <a:gd name="connsiteX292" fmla="*/ 1603218 w 12192000"/>
              <a:gd name="connsiteY292" fmla="*/ 353037 h 6858000"/>
              <a:gd name="connsiteX293" fmla="*/ 1603580 w 12192000"/>
              <a:gd name="connsiteY293" fmla="*/ 352977 h 6858000"/>
              <a:gd name="connsiteX294" fmla="*/ 1639132 w 12192000"/>
              <a:gd name="connsiteY294" fmla="*/ 413136 h 6858000"/>
              <a:gd name="connsiteX295" fmla="*/ 1656726 w 12192000"/>
              <a:gd name="connsiteY295" fmla="*/ 413136 h 6858000"/>
              <a:gd name="connsiteX296" fmla="*/ 1656726 w 12192000"/>
              <a:gd name="connsiteY296" fmla="*/ 325104 h 6858000"/>
              <a:gd name="connsiteX297" fmla="*/ 1639132 w 12192000"/>
              <a:gd name="connsiteY297" fmla="*/ 325104 h 6858000"/>
              <a:gd name="connsiteX298" fmla="*/ 1639132 w 12192000"/>
              <a:gd name="connsiteY298" fmla="*/ 385142 h 6858000"/>
              <a:gd name="connsiteX299" fmla="*/ 1638769 w 12192000"/>
              <a:gd name="connsiteY299" fmla="*/ 385203 h 6858000"/>
              <a:gd name="connsiteX300" fmla="*/ 1603218 w 12192000"/>
              <a:gd name="connsiteY300" fmla="*/ 325104 h 6858000"/>
              <a:gd name="connsiteX301" fmla="*/ 1529502 w 12192000"/>
              <a:gd name="connsiteY301" fmla="*/ 325104 h 6858000"/>
              <a:gd name="connsiteX302" fmla="*/ 1529502 w 12192000"/>
              <a:gd name="connsiteY302" fmla="*/ 413136 h 6858000"/>
              <a:gd name="connsiteX303" fmla="*/ 1547156 w 12192000"/>
              <a:gd name="connsiteY303" fmla="*/ 413136 h 6858000"/>
              <a:gd name="connsiteX304" fmla="*/ 1547156 w 12192000"/>
              <a:gd name="connsiteY304" fmla="*/ 325104 h 6858000"/>
              <a:gd name="connsiteX305" fmla="*/ 1423638 w 12192000"/>
              <a:gd name="connsiteY305" fmla="*/ 325104 h 6858000"/>
              <a:gd name="connsiteX306" fmla="*/ 1423638 w 12192000"/>
              <a:gd name="connsiteY306" fmla="*/ 413136 h 6858000"/>
              <a:gd name="connsiteX307" fmla="*/ 1441293 w 12192000"/>
              <a:gd name="connsiteY307" fmla="*/ 413136 h 6858000"/>
              <a:gd name="connsiteX308" fmla="*/ 1441293 w 12192000"/>
              <a:gd name="connsiteY308" fmla="*/ 376557 h 6858000"/>
              <a:gd name="connsiteX309" fmla="*/ 1477207 w 12192000"/>
              <a:gd name="connsiteY309" fmla="*/ 376557 h 6858000"/>
              <a:gd name="connsiteX310" fmla="*/ 1477207 w 12192000"/>
              <a:gd name="connsiteY310" fmla="*/ 413136 h 6858000"/>
              <a:gd name="connsiteX311" fmla="*/ 1494801 w 12192000"/>
              <a:gd name="connsiteY311" fmla="*/ 413136 h 6858000"/>
              <a:gd name="connsiteX312" fmla="*/ 1494801 w 12192000"/>
              <a:gd name="connsiteY312" fmla="*/ 325104 h 6858000"/>
              <a:gd name="connsiteX313" fmla="*/ 1477207 w 12192000"/>
              <a:gd name="connsiteY313" fmla="*/ 325104 h 6858000"/>
              <a:gd name="connsiteX314" fmla="*/ 1477207 w 12192000"/>
              <a:gd name="connsiteY314" fmla="*/ 362953 h 6858000"/>
              <a:gd name="connsiteX315" fmla="*/ 1441293 w 12192000"/>
              <a:gd name="connsiteY315" fmla="*/ 362953 h 6858000"/>
              <a:gd name="connsiteX316" fmla="*/ 1441293 w 12192000"/>
              <a:gd name="connsiteY316" fmla="*/ 325104 h 6858000"/>
              <a:gd name="connsiteX317" fmla="*/ 1331383 w 12192000"/>
              <a:gd name="connsiteY317" fmla="*/ 325104 h 6858000"/>
              <a:gd name="connsiteX318" fmla="*/ 1331383 w 12192000"/>
              <a:gd name="connsiteY318" fmla="*/ 338708 h 6858000"/>
              <a:gd name="connsiteX319" fmla="*/ 1356172 w 12192000"/>
              <a:gd name="connsiteY319" fmla="*/ 338708 h 6858000"/>
              <a:gd name="connsiteX320" fmla="*/ 1356172 w 12192000"/>
              <a:gd name="connsiteY320" fmla="*/ 413136 h 6858000"/>
              <a:gd name="connsiteX321" fmla="*/ 1373827 w 12192000"/>
              <a:gd name="connsiteY321" fmla="*/ 413136 h 6858000"/>
              <a:gd name="connsiteX322" fmla="*/ 1373827 w 12192000"/>
              <a:gd name="connsiteY322" fmla="*/ 338708 h 6858000"/>
              <a:gd name="connsiteX323" fmla="*/ 1398737 w 12192000"/>
              <a:gd name="connsiteY323" fmla="*/ 338708 h 6858000"/>
              <a:gd name="connsiteX324" fmla="*/ 1398737 w 12192000"/>
              <a:gd name="connsiteY324" fmla="*/ 325104 h 6858000"/>
              <a:gd name="connsiteX325" fmla="*/ 3686347 w 12192000"/>
              <a:gd name="connsiteY325" fmla="*/ 323835 h 6858000"/>
              <a:gd name="connsiteX326" fmla="*/ 3659955 w 12192000"/>
              <a:gd name="connsiteY326" fmla="*/ 334446 h 6858000"/>
              <a:gd name="connsiteX327" fmla="*/ 3649828 w 12192000"/>
              <a:gd name="connsiteY327" fmla="*/ 361200 h 6858000"/>
              <a:gd name="connsiteX328" fmla="*/ 3649828 w 12192000"/>
              <a:gd name="connsiteY328" fmla="*/ 377041 h 6858000"/>
              <a:gd name="connsiteX329" fmla="*/ 3659985 w 12192000"/>
              <a:gd name="connsiteY329" fmla="*/ 403825 h 6858000"/>
              <a:gd name="connsiteX330" fmla="*/ 3686407 w 12192000"/>
              <a:gd name="connsiteY330" fmla="*/ 414406 h 6858000"/>
              <a:gd name="connsiteX331" fmla="*/ 3713040 w 12192000"/>
              <a:gd name="connsiteY331" fmla="*/ 403825 h 6858000"/>
              <a:gd name="connsiteX332" fmla="*/ 3723288 w 12192000"/>
              <a:gd name="connsiteY332" fmla="*/ 377041 h 6858000"/>
              <a:gd name="connsiteX333" fmla="*/ 3723288 w 12192000"/>
              <a:gd name="connsiteY333" fmla="*/ 361200 h 6858000"/>
              <a:gd name="connsiteX334" fmla="*/ 3713010 w 12192000"/>
              <a:gd name="connsiteY334" fmla="*/ 334446 h 6858000"/>
              <a:gd name="connsiteX335" fmla="*/ 3686347 w 12192000"/>
              <a:gd name="connsiteY335" fmla="*/ 323835 h 6858000"/>
              <a:gd name="connsiteX336" fmla="*/ 3399629 w 12192000"/>
              <a:gd name="connsiteY336" fmla="*/ 323835 h 6858000"/>
              <a:gd name="connsiteX337" fmla="*/ 3374326 w 12192000"/>
              <a:gd name="connsiteY337" fmla="*/ 333901 h 6858000"/>
              <a:gd name="connsiteX338" fmla="*/ 3364501 w 12192000"/>
              <a:gd name="connsiteY338" fmla="*/ 359930 h 6858000"/>
              <a:gd name="connsiteX339" fmla="*/ 3364501 w 12192000"/>
              <a:gd name="connsiteY339" fmla="*/ 378310 h 6858000"/>
              <a:gd name="connsiteX340" fmla="*/ 3374719 w 12192000"/>
              <a:gd name="connsiteY340" fmla="*/ 404369 h 6858000"/>
              <a:gd name="connsiteX341" fmla="*/ 3401080 w 12192000"/>
              <a:gd name="connsiteY341" fmla="*/ 414406 h 6858000"/>
              <a:gd name="connsiteX342" fmla="*/ 3422090 w 12192000"/>
              <a:gd name="connsiteY342" fmla="*/ 410355 h 6858000"/>
              <a:gd name="connsiteX343" fmla="*/ 3434334 w 12192000"/>
              <a:gd name="connsiteY343" fmla="*/ 401104 h 6858000"/>
              <a:gd name="connsiteX344" fmla="*/ 3434334 w 12192000"/>
              <a:gd name="connsiteY344" fmla="*/ 367911 h 6858000"/>
              <a:gd name="connsiteX345" fmla="*/ 3401080 w 12192000"/>
              <a:gd name="connsiteY345" fmla="*/ 367911 h 6858000"/>
              <a:gd name="connsiteX346" fmla="*/ 3401080 w 12192000"/>
              <a:gd name="connsiteY346" fmla="*/ 380124 h 6858000"/>
              <a:gd name="connsiteX347" fmla="*/ 3416679 w 12192000"/>
              <a:gd name="connsiteY347" fmla="*/ 380124 h 6858000"/>
              <a:gd name="connsiteX348" fmla="*/ 3416679 w 12192000"/>
              <a:gd name="connsiteY348" fmla="*/ 396401 h 6858000"/>
              <a:gd name="connsiteX349" fmla="*/ 3410996 w 12192000"/>
              <a:gd name="connsiteY349" fmla="*/ 399536 h 6858000"/>
              <a:gd name="connsiteX350" fmla="*/ 3401080 w 12192000"/>
              <a:gd name="connsiteY350" fmla="*/ 400802 h 6858000"/>
              <a:gd name="connsiteX351" fmla="*/ 3387235 w 12192000"/>
              <a:gd name="connsiteY351" fmla="*/ 394550 h 6858000"/>
              <a:gd name="connsiteX352" fmla="*/ 3382095 w 12192000"/>
              <a:gd name="connsiteY352" fmla="*/ 378272 h 6858000"/>
              <a:gd name="connsiteX353" fmla="*/ 3382095 w 12192000"/>
              <a:gd name="connsiteY353" fmla="*/ 359787 h 6858000"/>
              <a:gd name="connsiteX354" fmla="*/ 3387053 w 12192000"/>
              <a:gd name="connsiteY354" fmla="*/ 343690 h 6858000"/>
              <a:gd name="connsiteX355" fmla="*/ 3400113 w 12192000"/>
              <a:gd name="connsiteY355" fmla="*/ 337438 h 6858000"/>
              <a:gd name="connsiteX356" fmla="*/ 3411782 w 12192000"/>
              <a:gd name="connsiteY356" fmla="*/ 341520 h 6858000"/>
              <a:gd name="connsiteX357" fmla="*/ 3416256 w 12192000"/>
              <a:gd name="connsiteY357" fmla="*/ 352614 h 6858000"/>
              <a:gd name="connsiteX358" fmla="*/ 3432883 w 12192000"/>
              <a:gd name="connsiteY358" fmla="*/ 352614 h 6858000"/>
              <a:gd name="connsiteX359" fmla="*/ 3433004 w 12192000"/>
              <a:gd name="connsiteY359" fmla="*/ 352251 h 6858000"/>
              <a:gd name="connsiteX360" fmla="*/ 3424267 w 12192000"/>
              <a:gd name="connsiteY360" fmla="*/ 331664 h 6858000"/>
              <a:gd name="connsiteX361" fmla="*/ 3399629 w 12192000"/>
              <a:gd name="connsiteY361" fmla="*/ 323835 h 6858000"/>
              <a:gd name="connsiteX362" fmla="*/ 3038647 w 12192000"/>
              <a:gd name="connsiteY362" fmla="*/ 323835 h 6858000"/>
              <a:gd name="connsiteX363" fmla="*/ 3012255 w 12192000"/>
              <a:gd name="connsiteY363" fmla="*/ 334446 h 6858000"/>
              <a:gd name="connsiteX364" fmla="*/ 3002128 w 12192000"/>
              <a:gd name="connsiteY364" fmla="*/ 361200 h 6858000"/>
              <a:gd name="connsiteX365" fmla="*/ 3002128 w 12192000"/>
              <a:gd name="connsiteY365" fmla="*/ 377041 h 6858000"/>
              <a:gd name="connsiteX366" fmla="*/ 3012285 w 12192000"/>
              <a:gd name="connsiteY366" fmla="*/ 403825 h 6858000"/>
              <a:gd name="connsiteX367" fmla="*/ 3038707 w 12192000"/>
              <a:gd name="connsiteY367" fmla="*/ 414406 h 6858000"/>
              <a:gd name="connsiteX368" fmla="*/ 3065340 w 12192000"/>
              <a:gd name="connsiteY368" fmla="*/ 403825 h 6858000"/>
              <a:gd name="connsiteX369" fmla="*/ 3075588 w 12192000"/>
              <a:gd name="connsiteY369" fmla="*/ 377041 h 6858000"/>
              <a:gd name="connsiteX370" fmla="*/ 3075588 w 12192000"/>
              <a:gd name="connsiteY370" fmla="*/ 361200 h 6858000"/>
              <a:gd name="connsiteX371" fmla="*/ 3065310 w 12192000"/>
              <a:gd name="connsiteY371" fmla="*/ 334446 h 6858000"/>
              <a:gd name="connsiteX372" fmla="*/ 3038647 w 12192000"/>
              <a:gd name="connsiteY372" fmla="*/ 323835 h 6858000"/>
              <a:gd name="connsiteX373" fmla="*/ 1980404 w 12192000"/>
              <a:gd name="connsiteY373" fmla="*/ 323835 h 6858000"/>
              <a:gd name="connsiteX374" fmla="*/ 1955101 w 12192000"/>
              <a:gd name="connsiteY374" fmla="*/ 333901 h 6858000"/>
              <a:gd name="connsiteX375" fmla="*/ 1945276 w 12192000"/>
              <a:gd name="connsiteY375" fmla="*/ 359930 h 6858000"/>
              <a:gd name="connsiteX376" fmla="*/ 1945276 w 12192000"/>
              <a:gd name="connsiteY376" fmla="*/ 378310 h 6858000"/>
              <a:gd name="connsiteX377" fmla="*/ 1955494 w 12192000"/>
              <a:gd name="connsiteY377" fmla="*/ 404369 h 6858000"/>
              <a:gd name="connsiteX378" fmla="*/ 1981855 w 12192000"/>
              <a:gd name="connsiteY378" fmla="*/ 414406 h 6858000"/>
              <a:gd name="connsiteX379" fmla="*/ 2002865 w 12192000"/>
              <a:gd name="connsiteY379" fmla="*/ 410355 h 6858000"/>
              <a:gd name="connsiteX380" fmla="*/ 2015109 w 12192000"/>
              <a:gd name="connsiteY380" fmla="*/ 401104 h 6858000"/>
              <a:gd name="connsiteX381" fmla="*/ 2015109 w 12192000"/>
              <a:gd name="connsiteY381" fmla="*/ 367911 h 6858000"/>
              <a:gd name="connsiteX382" fmla="*/ 1981855 w 12192000"/>
              <a:gd name="connsiteY382" fmla="*/ 367911 h 6858000"/>
              <a:gd name="connsiteX383" fmla="*/ 1981855 w 12192000"/>
              <a:gd name="connsiteY383" fmla="*/ 380124 h 6858000"/>
              <a:gd name="connsiteX384" fmla="*/ 1997454 w 12192000"/>
              <a:gd name="connsiteY384" fmla="*/ 380124 h 6858000"/>
              <a:gd name="connsiteX385" fmla="*/ 1997454 w 12192000"/>
              <a:gd name="connsiteY385" fmla="*/ 396401 h 6858000"/>
              <a:gd name="connsiteX386" fmla="*/ 1991771 w 12192000"/>
              <a:gd name="connsiteY386" fmla="*/ 399536 h 6858000"/>
              <a:gd name="connsiteX387" fmla="*/ 1981855 w 12192000"/>
              <a:gd name="connsiteY387" fmla="*/ 400802 h 6858000"/>
              <a:gd name="connsiteX388" fmla="*/ 1968009 w 12192000"/>
              <a:gd name="connsiteY388" fmla="*/ 394550 h 6858000"/>
              <a:gd name="connsiteX389" fmla="*/ 1962870 w 12192000"/>
              <a:gd name="connsiteY389" fmla="*/ 378272 h 6858000"/>
              <a:gd name="connsiteX390" fmla="*/ 1962870 w 12192000"/>
              <a:gd name="connsiteY390" fmla="*/ 359787 h 6858000"/>
              <a:gd name="connsiteX391" fmla="*/ 1967828 w 12192000"/>
              <a:gd name="connsiteY391" fmla="*/ 343690 h 6858000"/>
              <a:gd name="connsiteX392" fmla="*/ 1980888 w 12192000"/>
              <a:gd name="connsiteY392" fmla="*/ 337438 h 6858000"/>
              <a:gd name="connsiteX393" fmla="*/ 1992557 w 12192000"/>
              <a:gd name="connsiteY393" fmla="*/ 341520 h 6858000"/>
              <a:gd name="connsiteX394" fmla="*/ 1997031 w 12192000"/>
              <a:gd name="connsiteY394" fmla="*/ 352614 h 6858000"/>
              <a:gd name="connsiteX395" fmla="*/ 2013658 w 12192000"/>
              <a:gd name="connsiteY395" fmla="*/ 352614 h 6858000"/>
              <a:gd name="connsiteX396" fmla="*/ 2013779 w 12192000"/>
              <a:gd name="connsiteY396" fmla="*/ 352251 h 6858000"/>
              <a:gd name="connsiteX397" fmla="*/ 2005042 w 12192000"/>
              <a:gd name="connsiteY397" fmla="*/ 331664 h 6858000"/>
              <a:gd name="connsiteX398" fmla="*/ 1980404 w 12192000"/>
              <a:gd name="connsiteY398" fmla="*/ 323835 h 6858000"/>
              <a:gd name="connsiteX399" fmla="*/ 991473 w 12192000"/>
              <a:gd name="connsiteY399" fmla="*/ 215901 h 6858000"/>
              <a:gd name="connsiteX400" fmla="*/ 1144744 w 12192000"/>
              <a:gd name="connsiteY400" fmla="*/ 369173 h 6858000"/>
              <a:gd name="connsiteX401" fmla="*/ 991473 w 12192000"/>
              <a:gd name="connsiteY401" fmla="*/ 522444 h 6858000"/>
              <a:gd name="connsiteX402" fmla="*/ 914837 w 12192000"/>
              <a:gd name="connsiteY402" fmla="*/ 501431 h 6858000"/>
              <a:gd name="connsiteX403" fmla="*/ 945738 w 12192000"/>
              <a:gd name="connsiteY403" fmla="*/ 497723 h 6858000"/>
              <a:gd name="connsiteX404" fmla="*/ 975404 w 12192000"/>
              <a:gd name="connsiteY404" fmla="*/ 487834 h 6858000"/>
              <a:gd name="connsiteX405" fmla="*/ 1011250 w 12192000"/>
              <a:gd name="connsiteY405" fmla="*/ 463113 h 6858000"/>
              <a:gd name="connsiteX406" fmla="*/ 1037207 w 12192000"/>
              <a:gd name="connsiteY406" fmla="*/ 439628 h 6858000"/>
              <a:gd name="connsiteX407" fmla="*/ 1068108 w 12192000"/>
              <a:gd name="connsiteY407" fmla="*/ 422323 h 6858000"/>
              <a:gd name="connsiteX408" fmla="*/ 1080469 w 12192000"/>
              <a:gd name="connsiteY408" fmla="*/ 419851 h 6858000"/>
              <a:gd name="connsiteX409" fmla="*/ 1102718 w 12192000"/>
              <a:gd name="connsiteY409" fmla="*/ 414907 h 6858000"/>
              <a:gd name="connsiteX410" fmla="*/ 1120023 w 12192000"/>
              <a:gd name="connsiteY410" fmla="*/ 409963 h 6858000"/>
              <a:gd name="connsiteX411" fmla="*/ 1122495 w 12192000"/>
              <a:gd name="connsiteY411" fmla="*/ 408727 h 6858000"/>
              <a:gd name="connsiteX412" fmla="*/ 1118787 w 12192000"/>
              <a:gd name="connsiteY412" fmla="*/ 407491 h 6858000"/>
              <a:gd name="connsiteX413" fmla="*/ 1096538 w 12192000"/>
              <a:gd name="connsiteY413" fmla="*/ 400074 h 6858000"/>
              <a:gd name="connsiteX414" fmla="*/ 1081705 w 12192000"/>
              <a:gd name="connsiteY414" fmla="*/ 400074 h 6858000"/>
              <a:gd name="connsiteX415" fmla="*/ 1063164 w 12192000"/>
              <a:gd name="connsiteY415" fmla="*/ 409963 h 6858000"/>
              <a:gd name="connsiteX416" fmla="*/ 1032263 w 12192000"/>
              <a:gd name="connsiteY416" fmla="*/ 428504 h 6858000"/>
              <a:gd name="connsiteX417" fmla="*/ 1007541 w 12192000"/>
              <a:gd name="connsiteY417" fmla="*/ 434684 h 6858000"/>
              <a:gd name="connsiteX418" fmla="*/ 1000125 w 12192000"/>
              <a:gd name="connsiteY418" fmla="*/ 434684 h 6858000"/>
              <a:gd name="connsiteX419" fmla="*/ 1019902 w 12192000"/>
              <a:gd name="connsiteY419" fmla="*/ 418615 h 6858000"/>
              <a:gd name="connsiteX420" fmla="*/ 1033499 w 12192000"/>
              <a:gd name="connsiteY420" fmla="*/ 402546 h 6858000"/>
              <a:gd name="connsiteX421" fmla="*/ 1056984 w 12192000"/>
              <a:gd name="connsiteY421" fmla="*/ 385241 h 6858000"/>
              <a:gd name="connsiteX422" fmla="*/ 1076761 w 12192000"/>
              <a:gd name="connsiteY422" fmla="*/ 374117 h 6858000"/>
              <a:gd name="connsiteX423" fmla="*/ 1089121 w 12192000"/>
              <a:gd name="connsiteY423" fmla="*/ 369173 h 6858000"/>
              <a:gd name="connsiteX424" fmla="*/ 1097774 w 12192000"/>
              <a:gd name="connsiteY424" fmla="*/ 367937 h 6858000"/>
              <a:gd name="connsiteX425" fmla="*/ 1121259 w 12192000"/>
              <a:gd name="connsiteY425" fmla="*/ 359284 h 6858000"/>
              <a:gd name="connsiteX426" fmla="*/ 1131147 w 12192000"/>
              <a:gd name="connsiteY426" fmla="*/ 356812 h 6858000"/>
              <a:gd name="connsiteX427" fmla="*/ 1132384 w 12192000"/>
              <a:gd name="connsiteY427" fmla="*/ 354340 h 6858000"/>
              <a:gd name="connsiteX428" fmla="*/ 1131147 w 12192000"/>
              <a:gd name="connsiteY428" fmla="*/ 354340 h 6858000"/>
              <a:gd name="connsiteX429" fmla="*/ 1105190 w 12192000"/>
              <a:gd name="connsiteY429" fmla="*/ 348160 h 6858000"/>
              <a:gd name="connsiteX430" fmla="*/ 1084177 w 12192000"/>
              <a:gd name="connsiteY430" fmla="*/ 350632 h 6858000"/>
              <a:gd name="connsiteX431" fmla="*/ 1065636 w 12192000"/>
              <a:gd name="connsiteY431" fmla="*/ 364228 h 6858000"/>
              <a:gd name="connsiteX432" fmla="*/ 1059456 w 12192000"/>
              <a:gd name="connsiteY432" fmla="*/ 367937 h 6858000"/>
              <a:gd name="connsiteX433" fmla="*/ 1034735 w 12192000"/>
              <a:gd name="connsiteY433" fmla="*/ 380297 h 6858000"/>
              <a:gd name="connsiteX434" fmla="*/ 1008777 w 12192000"/>
              <a:gd name="connsiteY434" fmla="*/ 384005 h 6858000"/>
              <a:gd name="connsiteX435" fmla="*/ 1001361 w 12192000"/>
              <a:gd name="connsiteY435" fmla="*/ 380297 h 6858000"/>
              <a:gd name="connsiteX436" fmla="*/ 997653 w 12192000"/>
              <a:gd name="connsiteY436" fmla="*/ 369173 h 6858000"/>
              <a:gd name="connsiteX437" fmla="*/ 996417 w 12192000"/>
              <a:gd name="connsiteY437" fmla="*/ 361756 h 6858000"/>
              <a:gd name="connsiteX438" fmla="*/ 997653 w 12192000"/>
              <a:gd name="connsiteY438" fmla="*/ 339507 h 6858000"/>
              <a:gd name="connsiteX439" fmla="*/ 1000125 w 12192000"/>
              <a:gd name="connsiteY439" fmla="*/ 319730 h 6858000"/>
              <a:gd name="connsiteX440" fmla="*/ 972932 w 12192000"/>
              <a:gd name="connsiteY440" fmla="*/ 292537 h 6858000"/>
              <a:gd name="connsiteX441" fmla="*/ 927197 w 12192000"/>
              <a:gd name="connsiteY441" fmla="*/ 239386 h 6858000"/>
              <a:gd name="connsiteX442" fmla="*/ 928434 w 12192000"/>
              <a:gd name="connsiteY442" fmla="*/ 235678 h 6858000"/>
              <a:gd name="connsiteX443" fmla="*/ 924725 w 12192000"/>
              <a:gd name="connsiteY443" fmla="*/ 238150 h 6858000"/>
              <a:gd name="connsiteX444" fmla="*/ 917309 w 12192000"/>
              <a:gd name="connsiteY444" fmla="*/ 273996 h 6858000"/>
              <a:gd name="connsiteX445" fmla="*/ 934614 w 12192000"/>
              <a:gd name="connsiteY445" fmla="*/ 308606 h 6858000"/>
              <a:gd name="connsiteX446" fmla="*/ 948211 w 12192000"/>
              <a:gd name="connsiteY446" fmla="*/ 327147 h 6858000"/>
              <a:gd name="connsiteX447" fmla="*/ 950683 w 12192000"/>
              <a:gd name="connsiteY447" fmla="*/ 344451 h 6858000"/>
              <a:gd name="connsiteX448" fmla="*/ 937086 w 12192000"/>
              <a:gd name="connsiteY448" fmla="*/ 334563 h 6858000"/>
              <a:gd name="connsiteX449" fmla="*/ 923489 w 12192000"/>
              <a:gd name="connsiteY449" fmla="*/ 324674 h 6858000"/>
              <a:gd name="connsiteX450" fmla="*/ 895060 w 12192000"/>
              <a:gd name="connsiteY450" fmla="*/ 299953 h 6858000"/>
              <a:gd name="connsiteX451" fmla="*/ 893824 w 12192000"/>
              <a:gd name="connsiteY451" fmla="*/ 299953 h 6858000"/>
              <a:gd name="connsiteX452" fmla="*/ 891352 w 12192000"/>
              <a:gd name="connsiteY452" fmla="*/ 303661 h 6858000"/>
              <a:gd name="connsiteX453" fmla="*/ 896296 w 12192000"/>
              <a:gd name="connsiteY453" fmla="*/ 349396 h 6858000"/>
              <a:gd name="connsiteX454" fmla="*/ 913601 w 12192000"/>
              <a:gd name="connsiteY454" fmla="*/ 370409 h 6858000"/>
              <a:gd name="connsiteX455" fmla="*/ 927197 w 12192000"/>
              <a:gd name="connsiteY455" fmla="*/ 382769 h 6858000"/>
              <a:gd name="connsiteX456" fmla="*/ 937086 w 12192000"/>
              <a:gd name="connsiteY456" fmla="*/ 396366 h 6858000"/>
              <a:gd name="connsiteX457" fmla="*/ 933378 w 12192000"/>
              <a:gd name="connsiteY457" fmla="*/ 413671 h 6858000"/>
              <a:gd name="connsiteX458" fmla="*/ 924725 w 12192000"/>
              <a:gd name="connsiteY458" fmla="*/ 426031 h 6858000"/>
              <a:gd name="connsiteX459" fmla="*/ 904948 w 12192000"/>
              <a:gd name="connsiteY459" fmla="*/ 427267 h 6858000"/>
              <a:gd name="connsiteX460" fmla="*/ 895060 w 12192000"/>
              <a:gd name="connsiteY460" fmla="*/ 435920 h 6858000"/>
              <a:gd name="connsiteX461" fmla="*/ 891352 w 12192000"/>
              <a:gd name="connsiteY461" fmla="*/ 450753 h 6858000"/>
              <a:gd name="connsiteX462" fmla="*/ 896296 w 12192000"/>
              <a:gd name="connsiteY462" fmla="*/ 465585 h 6858000"/>
              <a:gd name="connsiteX463" fmla="*/ 900004 w 12192000"/>
              <a:gd name="connsiteY463" fmla="*/ 468058 h 6858000"/>
              <a:gd name="connsiteX464" fmla="*/ 908657 w 12192000"/>
              <a:gd name="connsiteY464" fmla="*/ 464349 h 6858000"/>
              <a:gd name="connsiteX465" fmla="*/ 942030 w 12192000"/>
              <a:gd name="connsiteY465" fmla="*/ 445808 h 6858000"/>
              <a:gd name="connsiteX466" fmla="*/ 924725 w 12192000"/>
              <a:gd name="connsiteY466" fmla="*/ 461877 h 6858000"/>
              <a:gd name="connsiteX467" fmla="*/ 886407 w 12192000"/>
              <a:gd name="connsiteY467" fmla="*/ 476710 h 6858000"/>
              <a:gd name="connsiteX468" fmla="*/ 880227 w 12192000"/>
              <a:gd name="connsiteY468" fmla="*/ 474238 h 6858000"/>
              <a:gd name="connsiteX469" fmla="*/ 838201 w 12192000"/>
              <a:gd name="connsiteY469" fmla="*/ 369173 h 6858000"/>
              <a:gd name="connsiteX470" fmla="*/ 991473 w 12192000"/>
              <a:gd name="connsiteY470" fmla="*/ 215901 h 6858000"/>
              <a:gd name="connsiteX471" fmla="*/ 991473 w 12192000"/>
              <a:gd name="connsiteY471" fmla="*/ 193652 h 6858000"/>
              <a:gd name="connsiteX472" fmla="*/ 815952 w 12192000"/>
              <a:gd name="connsiteY472" fmla="*/ 369173 h 6858000"/>
              <a:gd name="connsiteX473" fmla="*/ 991473 w 12192000"/>
              <a:gd name="connsiteY473" fmla="*/ 543457 h 6858000"/>
              <a:gd name="connsiteX474" fmla="*/ 1165757 w 12192000"/>
              <a:gd name="connsiteY474" fmla="*/ 369173 h 6858000"/>
              <a:gd name="connsiteX475" fmla="*/ 991473 w 12192000"/>
              <a:gd name="connsiteY475" fmla="*/ 193652 h 6858000"/>
              <a:gd name="connsiteX476" fmla="*/ 0 w 12192000"/>
              <a:gd name="connsiteY476" fmla="*/ 0 h 6858000"/>
              <a:gd name="connsiteX477" fmla="*/ 12192000 w 12192000"/>
              <a:gd name="connsiteY477" fmla="*/ 0 h 6858000"/>
              <a:gd name="connsiteX478" fmla="*/ 12192000 w 12192000"/>
              <a:gd name="connsiteY478" fmla="*/ 3631721 h 6858000"/>
              <a:gd name="connsiteX479" fmla="*/ 12192000 w 12192000"/>
              <a:gd name="connsiteY479" fmla="*/ 5651114 h 6858000"/>
              <a:gd name="connsiteX480" fmla="*/ 12192000 w 12192000"/>
              <a:gd name="connsiteY480" fmla="*/ 5717788 h 6858000"/>
              <a:gd name="connsiteX481" fmla="*/ 12192000 w 12192000"/>
              <a:gd name="connsiteY481" fmla="*/ 5725161 h 6858000"/>
              <a:gd name="connsiteX482" fmla="*/ 6095365 w 12192000"/>
              <a:gd name="connsiteY482" fmla="*/ 3285491 h 6858000"/>
              <a:gd name="connsiteX483" fmla="*/ 0 w 12192000"/>
              <a:gd name="connsiteY483" fmla="*/ 5748021 h 6858000"/>
              <a:gd name="connsiteX484" fmla="*/ 0 w 12192000"/>
              <a:gd name="connsiteY484" fmla="*/ 3740125 h 6858000"/>
              <a:gd name="connsiteX485" fmla="*/ 0 w 12192000"/>
              <a:gd name="connsiteY485" fmla="*/ 14105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2192000" h="6858000">
                <a:moveTo>
                  <a:pt x="12192000" y="6854826"/>
                </a:moveTo>
                <a:lnTo>
                  <a:pt x="12192000" y="6857999"/>
                </a:lnTo>
                <a:lnTo>
                  <a:pt x="12192000" y="6858000"/>
                </a:lnTo>
                <a:lnTo>
                  <a:pt x="11898071" y="6858000"/>
                </a:lnTo>
                <a:lnTo>
                  <a:pt x="11898072" y="6857999"/>
                </a:lnTo>
                <a:lnTo>
                  <a:pt x="11854047" y="6857999"/>
                </a:lnTo>
                <a:lnTo>
                  <a:pt x="11854046" y="6858000"/>
                </a:lnTo>
                <a:lnTo>
                  <a:pt x="11343792" y="6858000"/>
                </a:lnTo>
                <a:lnTo>
                  <a:pt x="11343793" y="6857999"/>
                </a:lnTo>
                <a:lnTo>
                  <a:pt x="11299647" y="6857999"/>
                </a:lnTo>
                <a:lnTo>
                  <a:pt x="11299646" y="6858000"/>
                </a:lnTo>
                <a:lnTo>
                  <a:pt x="10921262" y="6858000"/>
                </a:lnTo>
                <a:lnTo>
                  <a:pt x="10921263" y="6857999"/>
                </a:lnTo>
                <a:lnTo>
                  <a:pt x="10877189" y="6857999"/>
                </a:lnTo>
                <a:lnTo>
                  <a:pt x="10877188" y="6858000"/>
                </a:lnTo>
                <a:lnTo>
                  <a:pt x="6337280" y="6858000"/>
                </a:lnTo>
                <a:close/>
                <a:moveTo>
                  <a:pt x="2719933" y="363014"/>
                </a:moveTo>
                <a:lnTo>
                  <a:pt x="2719933" y="376799"/>
                </a:lnTo>
                <a:lnTo>
                  <a:pt x="2785484" y="376799"/>
                </a:lnTo>
                <a:lnTo>
                  <a:pt x="2785484" y="363014"/>
                </a:lnTo>
                <a:close/>
                <a:moveTo>
                  <a:pt x="4027010" y="345722"/>
                </a:moveTo>
                <a:lnTo>
                  <a:pt x="4027372" y="345722"/>
                </a:lnTo>
                <a:lnTo>
                  <a:pt x="4038255" y="380306"/>
                </a:lnTo>
                <a:lnTo>
                  <a:pt x="4016066" y="380306"/>
                </a:lnTo>
                <a:close/>
                <a:moveTo>
                  <a:pt x="2464909" y="345722"/>
                </a:moveTo>
                <a:lnTo>
                  <a:pt x="2465272" y="345722"/>
                </a:lnTo>
                <a:lnTo>
                  <a:pt x="2476155" y="380306"/>
                </a:lnTo>
                <a:lnTo>
                  <a:pt x="2453966" y="380306"/>
                </a:lnTo>
                <a:close/>
                <a:moveTo>
                  <a:pt x="2179159" y="345722"/>
                </a:moveTo>
                <a:lnTo>
                  <a:pt x="2179522" y="345722"/>
                </a:lnTo>
                <a:lnTo>
                  <a:pt x="2190405" y="380306"/>
                </a:lnTo>
                <a:lnTo>
                  <a:pt x="2168216" y="380306"/>
                </a:lnTo>
                <a:close/>
                <a:moveTo>
                  <a:pt x="4213068" y="338708"/>
                </a:moveTo>
                <a:lnTo>
                  <a:pt x="4224737" y="338708"/>
                </a:lnTo>
                <a:cubicBezTo>
                  <a:pt x="4231065" y="338708"/>
                  <a:pt x="4236023" y="340842"/>
                  <a:pt x="4239610" y="345111"/>
                </a:cubicBezTo>
                <a:cubicBezTo>
                  <a:pt x="4243198" y="349379"/>
                  <a:pt x="4244992" y="354916"/>
                  <a:pt x="4244992" y="361721"/>
                </a:cubicBezTo>
                <a:lnTo>
                  <a:pt x="4244992" y="376398"/>
                </a:lnTo>
                <a:cubicBezTo>
                  <a:pt x="4244992" y="383284"/>
                  <a:pt x="4243198" y="388861"/>
                  <a:pt x="4239610" y="393129"/>
                </a:cubicBezTo>
                <a:cubicBezTo>
                  <a:pt x="4236023" y="397398"/>
                  <a:pt x="4231065" y="399532"/>
                  <a:pt x="4224737" y="399532"/>
                </a:cubicBezTo>
                <a:lnTo>
                  <a:pt x="4213068" y="399532"/>
                </a:lnTo>
                <a:close/>
                <a:moveTo>
                  <a:pt x="4108293" y="338708"/>
                </a:moveTo>
                <a:lnTo>
                  <a:pt x="4123832" y="338708"/>
                </a:lnTo>
                <a:cubicBezTo>
                  <a:pt x="4128588" y="338708"/>
                  <a:pt x="4132185" y="339897"/>
                  <a:pt x="4134624" y="342275"/>
                </a:cubicBezTo>
                <a:cubicBezTo>
                  <a:pt x="4137062" y="344654"/>
                  <a:pt x="4138282" y="347858"/>
                  <a:pt x="4138282" y="351889"/>
                </a:cubicBezTo>
                <a:cubicBezTo>
                  <a:pt x="4138282" y="356000"/>
                  <a:pt x="4137062" y="359104"/>
                  <a:pt x="4134624" y="361200"/>
                </a:cubicBezTo>
                <a:cubicBezTo>
                  <a:pt x="4132185" y="363296"/>
                  <a:pt x="4128487" y="364344"/>
                  <a:pt x="4123529" y="364344"/>
                </a:cubicBezTo>
                <a:lnTo>
                  <a:pt x="4108293" y="364344"/>
                </a:lnTo>
                <a:close/>
                <a:moveTo>
                  <a:pt x="3774918" y="338708"/>
                </a:moveTo>
                <a:lnTo>
                  <a:pt x="3790457" y="338708"/>
                </a:lnTo>
                <a:cubicBezTo>
                  <a:pt x="3795213" y="338708"/>
                  <a:pt x="3798810" y="339897"/>
                  <a:pt x="3801249" y="342275"/>
                </a:cubicBezTo>
                <a:cubicBezTo>
                  <a:pt x="3803687" y="344654"/>
                  <a:pt x="3804907" y="347858"/>
                  <a:pt x="3804907" y="351889"/>
                </a:cubicBezTo>
                <a:cubicBezTo>
                  <a:pt x="3804907" y="356000"/>
                  <a:pt x="3803687" y="359104"/>
                  <a:pt x="3801249" y="361200"/>
                </a:cubicBezTo>
                <a:cubicBezTo>
                  <a:pt x="3798810" y="363296"/>
                  <a:pt x="3795112" y="364344"/>
                  <a:pt x="3790154" y="364344"/>
                </a:cubicBezTo>
                <a:lnTo>
                  <a:pt x="3774918" y="364344"/>
                </a:lnTo>
                <a:close/>
                <a:moveTo>
                  <a:pt x="2546193" y="338708"/>
                </a:moveTo>
                <a:lnTo>
                  <a:pt x="2557862" y="338708"/>
                </a:lnTo>
                <a:cubicBezTo>
                  <a:pt x="2564190" y="338708"/>
                  <a:pt x="2569148" y="340842"/>
                  <a:pt x="2572735" y="345111"/>
                </a:cubicBezTo>
                <a:cubicBezTo>
                  <a:pt x="2576323" y="349379"/>
                  <a:pt x="2578116" y="354916"/>
                  <a:pt x="2578116" y="361721"/>
                </a:cubicBezTo>
                <a:lnTo>
                  <a:pt x="2578116" y="376398"/>
                </a:lnTo>
                <a:cubicBezTo>
                  <a:pt x="2578116" y="383284"/>
                  <a:pt x="2576323" y="388861"/>
                  <a:pt x="2572735" y="393129"/>
                </a:cubicBezTo>
                <a:cubicBezTo>
                  <a:pt x="2569148" y="397398"/>
                  <a:pt x="2564190" y="399532"/>
                  <a:pt x="2557862" y="399532"/>
                </a:cubicBezTo>
                <a:lnTo>
                  <a:pt x="2546193" y="399532"/>
                </a:lnTo>
                <a:close/>
                <a:moveTo>
                  <a:pt x="3686347" y="337620"/>
                </a:moveTo>
                <a:cubicBezTo>
                  <a:pt x="3692352" y="337620"/>
                  <a:pt x="3697068" y="339821"/>
                  <a:pt x="3700495" y="344223"/>
                </a:cubicBezTo>
                <a:cubicBezTo>
                  <a:pt x="3703921" y="348625"/>
                  <a:pt x="3705634" y="354259"/>
                  <a:pt x="3705634" y="361124"/>
                </a:cubicBezTo>
                <a:lnTo>
                  <a:pt x="3705634" y="377116"/>
                </a:lnTo>
                <a:cubicBezTo>
                  <a:pt x="3705634" y="384103"/>
                  <a:pt x="3703941" y="389797"/>
                  <a:pt x="3700555" y="394199"/>
                </a:cubicBezTo>
                <a:cubicBezTo>
                  <a:pt x="3697169" y="398601"/>
                  <a:pt x="3692453" y="400802"/>
                  <a:pt x="3686407" y="400802"/>
                </a:cubicBezTo>
                <a:cubicBezTo>
                  <a:pt x="3680441" y="400802"/>
                  <a:pt x="3675786" y="398601"/>
                  <a:pt x="3672440" y="394199"/>
                </a:cubicBezTo>
                <a:cubicBezTo>
                  <a:pt x="3669095" y="389797"/>
                  <a:pt x="3667422" y="384103"/>
                  <a:pt x="3667422" y="377116"/>
                </a:cubicBezTo>
                <a:lnTo>
                  <a:pt x="3667422" y="361124"/>
                </a:lnTo>
                <a:cubicBezTo>
                  <a:pt x="3667422" y="354218"/>
                  <a:pt x="3669074" y="348575"/>
                  <a:pt x="3672380" y="344193"/>
                </a:cubicBezTo>
                <a:cubicBezTo>
                  <a:pt x="3675685" y="339811"/>
                  <a:pt x="3680341" y="337620"/>
                  <a:pt x="3686347" y="337620"/>
                </a:cubicBezTo>
                <a:close/>
                <a:moveTo>
                  <a:pt x="3038647" y="337620"/>
                </a:moveTo>
                <a:cubicBezTo>
                  <a:pt x="3044652" y="337620"/>
                  <a:pt x="3049368" y="339821"/>
                  <a:pt x="3052794" y="344223"/>
                </a:cubicBezTo>
                <a:cubicBezTo>
                  <a:pt x="3056221" y="348625"/>
                  <a:pt x="3057934" y="354259"/>
                  <a:pt x="3057934" y="361124"/>
                </a:cubicBezTo>
                <a:lnTo>
                  <a:pt x="3057934" y="377116"/>
                </a:lnTo>
                <a:cubicBezTo>
                  <a:pt x="3057934" y="384103"/>
                  <a:pt x="3056241" y="389797"/>
                  <a:pt x="3052855" y="394199"/>
                </a:cubicBezTo>
                <a:cubicBezTo>
                  <a:pt x="3049469" y="398601"/>
                  <a:pt x="3044753" y="400802"/>
                  <a:pt x="3038707" y="400802"/>
                </a:cubicBezTo>
                <a:cubicBezTo>
                  <a:pt x="3032741" y="400802"/>
                  <a:pt x="3028086" y="398601"/>
                  <a:pt x="3024740" y="394199"/>
                </a:cubicBezTo>
                <a:cubicBezTo>
                  <a:pt x="3021395" y="389797"/>
                  <a:pt x="3019722" y="384103"/>
                  <a:pt x="3019722" y="377116"/>
                </a:cubicBezTo>
                <a:lnTo>
                  <a:pt x="3019722" y="361124"/>
                </a:lnTo>
                <a:cubicBezTo>
                  <a:pt x="3019722" y="354218"/>
                  <a:pt x="3021375" y="348575"/>
                  <a:pt x="3024680" y="344193"/>
                </a:cubicBezTo>
                <a:cubicBezTo>
                  <a:pt x="3027985" y="339811"/>
                  <a:pt x="3032641" y="337620"/>
                  <a:pt x="3038647" y="337620"/>
                </a:cubicBezTo>
                <a:close/>
                <a:moveTo>
                  <a:pt x="4195413" y="325104"/>
                </a:moveTo>
                <a:lnTo>
                  <a:pt x="4195413" y="413136"/>
                </a:lnTo>
                <a:lnTo>
                  <a:pt x="4225644" y="413136"/>
                </a:lnTo>
                <a:cubicBezTo>
                  <a:pt x="4236406" y="413136"/>
                  <a:pt x="4245273" y="409720"/>
                  <a:pt x="4252247" y="402888"/>
                </a:cubicBezTo>
                <a:cubicBezTo>
                  <a:pt x="4259220" y="396056"/>
                  <a:pt x="4262707" y="387239"/>
                  <a:pt x="4262707" y="376436"/>
                </a:cubicBezTo>
                <a:lnTo>
                  <a:pt x="4262707" y="361865"/>
                </a:lnTo>
                <a:cubicBezTo>
                  <a:pt x="4262707" y="351103"/>
                  <a:pt x="4259220" y="342285"/>
                  <a:pt x="4252247" y="335413"/>
                </a:cubicBezTo>
                <a:cubicBezTo>
                  <a:pt x="4245273" y="328540"/>
                  <a:pt x="4236406" y="325104"/>
                  <a:pt x="4225644" y="325104"/>
                </a:cubicBezTo>
                <a:close/>
                <a:moveTo>
                  <a:pt x="4090638" y="325104"/>
                </a:moveTo>
                <a:lnTo>
                  <a:pt x="4090638" y="413136"/>
                </a:lnTo>
                <a:lnTo>
                  <a:pt x="4108293" y="413136"/>
                </a:lnTo>
                <a:lnTo>
                  <a:pt x="4108293" y="377948"/>
                </a:lnTo>
                <a:lnTo>
                  <a:pt x="4125101" y="377948"/>
                </a:lnTo>
                <a:cubicBezTo>
                  <a:pt x="4129454" y="377948"/>
                  <a:pt x="4132830" y="379167"/>
                  <a:pt x="4135228" y="381605"/>
                </a:cubicBezTo>
                <a:cubicBezTo>
                  <a:pt x="4137627" y="384044"/>
                  <a:pt x="4138826" y="387460"/>
                  <a:pt x="4138826" y="391854"/>
                </a:cubicBezTo>
                <a:lnTo>
                  <a:pt x="4138826" y="398081"/>
                </a:lnTo>
                <a:cubicBezTo>
                  <a:pt x="4138826" y="400782"/>
                  <a:pt x="4139068" y="403644"/>
                  <a:pt x="4139551" y="406667"/>
                </a:cubicBezTo>
                <a:cubicBezTo>
                  <a:pt x="4140035" y="409690"/>
                  <a:pt x="4141083" y="411846"/>
                  <a:pt x="4142695" y="413136"/>
                </a:cubicBezTo>
                <a:lnTo>
                  <a:pt x="4160894" y="413136"/>
                </a:lnTo>
                <a:lnTo>
                  <a:pt x="4160894" y="411866"/>
                </a:lnTo>
                <a:cubicBezTo>
                  <a:pt x="4159282" y="410577"/>
                  <a:pt x="4158143" y="408591"/>
                  <a:pt x="4157478" y="405911"/>
                </a:cubicBezTo>
                <a:cubicBezTo>
                  <a:pt x="4156813" y="403231"/>
                  <a:pt x="4156481" y="400661"/>
                  <a:pt x="4156481" y="398202"/>
                </a:cubicBezTo>
                <a:lnTo>
                  <a:pt x="4156481" y="391733"/>
                </a:lnTo>
                <a:cubicBezTo>
                  <a:pt x="4156481" y="386452"/>
                  <a:pt x="4155342" y="382019"/>
                  <a:pt x="4153065" y="378431"/>
                </a:cubicBezTo>
                <a:cubicBezTo>
                  <a:pt x="4150787" y="374844"/>
                  <a:pt x="4147049" y="372284"/>
                  <a:pt x="4141849" y="370753"/>
                </a:cubicBezTo>
                <a:cubicBezTo>
                  <a:pt x="4146444" y="368737"/>
                  <a:pt x="4149930" y="366097"/>
                  <a:pt x="4152309" y="362832"/>
                </a:cubicBezTo>
                <a:cubicBezTo>
                  <a:pt x="4154687" y="359567"/>
                  <a:pt x="4155876" y="355657"/>
                  <a:pt x="4155876" y="351103"/>
                </a:cubicBezTo>
                <a:cubicBezTo>
                  <a:pt x="4155876" y="342920"/>
                  <a:pt x="4153044" y="336542"/>
                  <a:pt x="4147381" y="331967"/>
                </a:cubicBezTo>
                <a:cubicBezTo>
                  <a:pt x="4141718" y="327392"/>
                  <a:pt x="4133868" y="325104"/>
                  <a:pt x="4123832" y="325104"/>
                </a:cubicBezTo>
                <a:close/>
                <a:moveTo>
                  <a:pt x="4018182" y="325104"/>
                </a:moveTo>
                <a:lnTo>
                  <a:pt x="3987891" y="413136"/>
                </a:lnTo>
                <a:lnTo>
                  <a:pt x="4005727" y="413136"/>
                </a:lnTo>
                <a:lnTo>
                  <a:pt x="4011713" y="394151"/>
                </a:lnTo>
                <a:lnTo>
                  <a:pt x="4042609" y="394151"/>
                </a:lnTo>
                <a:lnTo>
                  <a:pt x="4048594" y="413136"/>
                </a:lnTo>
                <a:lnTo>
                  <a:pt x="4066430" y="413136"/>
                </a:lnTo>
                <a:lnTo>
                  <a:pt x="4036260" y="325104"/>
                </a:lnTo>
                <a:close/>
                <a:moveTo>
                  <a:pt x="3855267" y="325104"/>
                </a:moveTo>
                <a:lnTo>
                  <a:pt x="3875884" y="413136"/>
                </a:lnTo>
                <a:lnTo>
                  <a:pt x="3892269" y="413136"/>
                </a:lnTo>
                <a:lnTo>
                  <a:pt x="3908412" y="355033"/>
                </a:lnTo>
                <a:lnTo>
                  <a:pt x="3908775" y="355033"/>
                </a:lnTo>
                <a:lnTo>
                  <a:pt x="3924918" y="413136"/>
                </a:lnTo>
                <a:lnTo>
                  <a:pt x="3941303" y="413136"/>
                </a:lnTo>
                <a:lnTo>
                  <a:pt x="3961860" y="325104"/>
                </a:lnTo>
                <a:lnTo>
                  <a:pt x="3944628" y="325104"/>
                </a:lnTo>
                <a:lnTo>
                  <a:pt x="3932053" y="385445"/>
                </a:lnTo>
                <a:lnTo>
                  <a:pt x="3931690" y="385445"/>
                </a:lnTo>
                <a:lnTo>
                  <a:pt x="3915063" y="325104"/>
                </a:lnTo>
                <a:lnTo>
                  <a:pt x="3902064" y="325104"/>
                </a:lnTo>
                <a:lnTo>
                  <a:pt x="3885557" y="385445"/>
                </a:lnTo>
                <a:lnTo>
                  <a:pt x="3885195" y="385384"/>
                </a:lnTo>
                <a:lnTo>
                  <a:pt x="3872558" y="325104"/>
                </a:lnTo>
                <a:close/>
                <a:moveTo>
                  <a:pt x="3757263" y="325104"/>
                </a:moveTo>
                <a:lnTo>
                  <a:pt x="3757263" y="413136"/>
                </a:lnTo>
                <a:lnTo>
                  <a:pt x="3774918" y="413136"/>
                </a:lnTo>
                <a:lnTo>
                  <a:pt x="3774918" y="377948"/>
                </a:lnTo>
                <a:lnTo>
                  <a:pt x="3791726" y="377948"/>
                </a:lnTo>
                <a:cubicBezTo>
                  <a:pt x="3796079" y="377948"/>
                  <a:pt x="3799455" y="379167"/>
                  <a:pt x="3801853" y="381605"/>
                </a:cubicBezTo>
                <a:cubicBezTo>
                  <a:pt x="3804252" y="384044"/>
                  <a:pt x="3805451" y="387460"/>
                  <a:pt x="3805451" y="391854"/>
                </a:cubicBezTo>
                <a:lnTo>
                  <a:pt x="3805451" y="398081"/>
                </a:lnTo>
                <a:cubicBezTo>
                  <a:pt x="3805451" y="400782"/>
                  <a:pt x="3805693" y="403644"/>
                  <a:pt x="3806176" y="406667"/>
                </a:cubicBezTo>
                <a:cubicBezTo>
                  <a:pt x="3806660" y="409690"/>
                  <a:pt x="3807708" y="411846"/>
                  <a:pt x="3809320" y="413136"/>
                </a:cubicBezTo>
                <a:lnTo>
                  <a:pt x="3827519" y="413136"/>
                </a:lnTo>
                <a:lnTo>
                  <a:pt x="3827519" y="411866"/>
                </a:lnTo>
                <a:cubicBezTo>
                  <a:pt x="3825907" y="410577"/>
                  <a:pt x="3824768" y="408591"/>
                  <a:pt x="3824103" y="405911"/>
                </a:cubicBezTo>
                <a:cubicBezTo>
                  <a:pt x="3823438" y="403231"/>
                  <a:pt x="3823106" y="400661"/>
                  <a:pt x="3823106" y="398202"/>
                </a:cubicBezTo>
                <a:lnTo>
                  <a:pt x="3823106" y="391733"/>
                </a:lnTo>
                <a:cubicBezTo>
                  <a:pt x="3823106" y="386452"/>
                  <a:pt x="3821967" y="382019"/>
                  <a:pt x="3819690" y="378431"/>
                </a:cubicBezTo>
                <a:cubicBezTo>
                  <a:pt x="3817412" y="374844"/>
                  <a:pt x="3813674" y="372284"/>
                  <a:pt x="3808474" y="370753"/>
                </a:cubicBezTo>
                <a:cubicBezTo>
                  <a:pt x="3813069" y="368737"/>
                  <a:pt x="3816556" y="366097"/>
                  <a:pt x="3818934" y="362832"/>
                </a:cubicBezTo>
                <a:cubicBezTo>
                  <a:pt x="3821312" y="359567"/>
                  <a:pt x="3822501" y="355657"/>
                  <a:pt x="3822501" y="351103"/>
                </a:cubicBezTo>
                <a:cubicBezTo>
                  <a:pt x="3822501" y="342920"/>
                  <a:pt x="3819670" y="336542"/>
                  <a:pt x="3814006" y="331967"/>
                </a:cubicBezTo>
                <a:cubicBezTo>
                  <a:pt x="3808343" y="327392"/>
                  <a:pt x="3800493" y="325104"/>
                  <a:pt x="3790457" y="325104"/>
                </a:cubicBezTo>
                <a:close/>
                <a:moveTo>
                  <a:pt x="3557238" y="325104"/>
                </a:moveTo>
                <a:lnTo>
                  <a:pt x="3557238" y="413136"/>
                </a:lnTo>
                <a:lnTo>
                  <a:pt x="3574893" y="413136"/>
                </a:lnTo>
                <a:lnTo>
                  <a:pt x="3574893" y="376557"/>
                </a:lnTo>
                <a:lnTo>
                  <a:pt x="3611774" y="376557"/>
                </a:lnTo>
                <a:lnTo>
                  <a:pt x="3611774" y="362953"/>
                </a:lnTo>
                <a:lnTo>
                  <a:pt x="3574893" y="362953"/>
                </a:lnTo>
                <a:lnTo>
                  <a:pt x="3574893" y="338708"/>
                </a:lnTo>
                <a:lnTo>
                  <a:pt x="3617941" y="338708"/>
                </a:lnTo>
                <a:lnTo>
                  <a:pt x="3617941" y="325104"/>
                </a:lnTo>
                <a:close/>
                <a:moveTo>
                  <a:pt x="3261963" y="325104"/>
                </a:moveTo>
                <a:lnTo>
                  <a:pt x="3261963" y="413136"/>
                </a:lnTo>
                <a:lnTo>
                  <a:pt x="3279618" y="413136"/>
                </a:lnTo>
                <a:lnTo>
                  <a:pt x="3279618" y="353037"/>
                </a:lnTo>
                <a:lnTo>
                  <a:pt x="3279981" y="352977"/>
                </a:lnTo>
                <a:lnTo>
                  <a:pt x="3315532" y="413136"/>
                </a:lnTo>
                <a:lnTo>
                  <a:pt x="3333126" y="413136"/>
                </a:lnTo>
                <a:lnTo>
                  <a:pt x="3333126" y="325104"/>
                </a:lnTo>
                <a:lnTo>
                  <a:pt x="3315532" y="325104"/>
                </a:lnTo>
                <a:lnTo>
                  <a:pt x="3315532" y="385142"/>
                </a:lnTo>
                <a:lnTo>
                  <a:pt x="3315169" y="385203"/>
                </a:lnTo>
                <a:lnTo>
                  <a:pt x="3279618" y="325104"/>
                </a:lnTo>
                <a:close/>
                <a:moveTo>
                  <a:pt x="3205901" y="325104"/>
                </a:moveTo>
                <a:lnTo>
                  <a:pt x="3205901" y="413136"/>
                </a:lnTo>
                <a:lnTo>
                  <a:pt x="3223556" y="413136"/>
                </a:lnTo>
                <a:lnTo>
                  <a:pt x="3223556" y="325104"/>
                </a:lnTo>
                <a:close/>
                <a:moveTo>
                  <a:pt x="3101764" y="325104"/>
                </a:moveTo>
                <a:lnTo>
                  <a:pt x="3131631" y="413136"/>
                </a:lnTo>
                <a:lnTo>
                  <a:pt x="3149770" y="413136"/>
                </a:lnTo>
                <a:lnTo>
                  <a:pt x="3179698" y="325104"/>
                </a:lnTo>
                <a:lnTo>
                  <a:pt x="3161076" y="325104"/>
                </a:lnTo>
                <a:lnTo>
                  <a:pt x="3141910" y="389859"/>
                </a:lnTo>
                <a:lnTo>
                  <a:pt x="3140882" y="394514"/>
                </a:lnTo>
                <a:lnTo>
                  <a:pt x="3140519" y="394514"/>
                </a:lnTo>
                <a:lnTo>
                  <a:pt x="3139431" y="389738"/>
                </a:lnTo>
                <a:lnTo>
                  <a:pt x="3120386" y="325104"/>
                </a:lnTo>
                <a:close/>
                <a:moveTo>
                  <a:pt x="2880963" y="325104"/>
                </a:moveTo>
                <a:lnTo>
                  <a:pt x="2880963" y="413136"/>
                </a:lnTo>
                <a:lnTo>
                  <a:pt x="2898618" y="413136"/>
                </a:lnTo>
                <a:lnTo>
                  <a:pt x="2898618" y="386896"/>
                </a:lnTo>
                <a:lnTo>
                  <a:pt x="2896925" y="348261"/>
                </a:lnTo>
                <a:lnTo>
                  <a:pt x="2897288" y="348201"/>
                </a:lnTo>
                <a:lnTo>
                  <a:pt x="2920747" y="413136"/>
                </a:lnTo>
                <a:lnTo>
                  <a:pt x="2932597" y="413136"/>
                </a:lnTo>
                <a:lnTo>
                  <a:pt x="2956177" y="347959"/>
                </a:lnTo>
                <a:lnTo>
                  <a:pt x="2956540" y="348019"/>
                </a:lnTo>
                <a:lnTo>
                  <a:pt x="2954847" y="386896"/>
                </a:lnTo>
                <a:lnTo>
                  <a:pt x="2954847" y="413136"/>
                </a:lnTo>
                <a:lnTo>
                  <a:pt x="2972502" y="413136"/>
                </a:lnTo>
                <a:lnTo>
                  <a:pt x="2972502" y="325104"/>
                </a:lnTo>
                <a:lnTo>
                  <a:pt x="2949405" y="325104"/>
                </a:lnTo>
                <a:lnTo>
                  <a:pt x="2926793" y="389979"/>
                </a:lnTo>
                <a:lnTo>
                  <a:pt x="2926430" y="389979"/>
                </a:lnTo>
                <a:lnTo>
                  <a:pt x="2903999" y="325104"/>
                </a:lnTo>
                <a:close/>
                <a:moveTo>
                  <a:pt x="2528538" y="325104"/>
                </a:moveTo>
                <a:lnTo>
                  <a:pt x="2528538" y="413136"/>
                </a:lnTo>
                <a:lnTo>
                  <a:pt x="2558769" y="413136"/>
                </a:lnTo>
                <a:cubicBezTo>
                  <a:pt x="2569531" y="413136"/>
                  <a:pt x="2578399" y="409720"/>
                  <a:pt x="2585372" y="402888"/>
                </a:cubicBezTo>
                <a:cubicBezTo>
                  <a:pt x="2592345" y="396056"/>
                  <a:pt x="2595832" y="387239"/>
                  <a:pt x="2595832" y="376436"/>
                </a:cubicBezTo>
                <a:lnTo>
                  <a:pt x="2595832" y="361865"/>
                </a:lnTo>
                <a:cubicBezTo>
                  <a:pt x="2595832" y="351103"/>
                  <a:pt x="2592345" y="342285"/>
                  <a:pt x="2585372" y="335413"/>
                </a:cubicBezTo>
                <a:cubicBezTo>
                  <a:pt x="2578399" y="328540"/>
                  <a:pt x="2569531" y="325104"/>
                  <a:pt x="2558769" y="325104"/>
                </a:cubicBezTo>
                <a:close/>
                <a:moveTo>
                  <a:pt x="2456082" y="325104"/>
                </a:moveTo>
                <a:lnTo>
                  <a:pt x="2425791" y="413136"/>
                </a:lnTo>
                <a:lnTo>
                  <a:pt x="2443627" y="413136"/>
                </a:lnTo>
                <a:lnTo>
                  <a:pt x="2449613" y="394151"/>
                </a:lnTo>
                <a:lnTo>
                  <a:pt x="2480508" y="394151"/>
                </a:lnTo>
                <a:lnTo>
                  <a:pt x="2486494" y="413136"/>
                </a:lnTo>
                <a:lnTo>
                  <a:pt x="2504330" y="413136"/>
                </a:lnTo>
                <a:lnTo>
                  <a:pt x="2474160" y="325104"/>
                </a:lnTo>
                <a:close/>
                <a:moveTo>
                  <a:pt x="2347563" y="325104"/>
                </a:moveTo>
                <a:lnTo>
                  <a:pt x="2347563" y="413136"/>
                </a:lnTo>
                <a:lnTo>
                  <a:pt x="2407843" y="413136"/>
                </a:lnTo>
                <a:lnTo>
                  <a:pt x="2407843" y="399532"/>
                </a:lnTo>
                <a:lnTo>
                  <a:pt x="2365218" y="399532"/>
                </a:lnTo>
                <a:lnTo>
                  <a:pt x="2365218" y="374441"/>
                </a:lnTo>
                <a:lnTo>
                  <a:pt x="2401676" y="374441"/>
                </a:lnTo>
                <a:lnTo>
                  <a:pt x="2401676" y="360837"/>
                </a:lnTo>
                <a:lnTo>
                  <a:pt x="2365218" y="360837"/>
                </a:lnTo>
                <a:lnTo>
                  <a:pt x="2365218" y="338708"/>
                </a:lnTo>
                <a:lnTo>
                  <a:pt x="2407722" y="338708"/>
                </a:lnTo>
                <a:lnTo>
                  <a:pt x="2407722" y="325104"/>
                </a:lnTo>
                <a:close/>
                <a:moveTo>
                  <a:pt x="2242788" y="325104"/>
                </a:moveTo>
                <a:lnTo>
                  <a:pt x="2242788" y="413136"/>
                </a:lnTo>
                <a:lnTo>
                  <a:pt x="2260443" y="413136"/>
                </a:lnTo>
                <a:lnTo>
                  <a:pt x="2260443" y="376557"/>
                </a:lnTo>
                <a:lnTo>
                  <a:pt x="2296357" y="376557"/>
                </a:lnTo>
                <a:lnTo>
                  <a:pt x="2296357" y="413136"/>
                </a:lnTo>
                <a:lnTo>
                  <a:pt x="2313951" y="413136"/>
                </a:lnTo>
                <a:lnTo>
                  <a:pt x="2313951" y="325104"/>
                </a:lnTo>
                <a:lnTo>
                  <a:pt x="2296357" y="325104"/>
                </a:lnTo>
                <a:lnTo>
                  <a:pt x="2296357" y="362953"/>
                </a:lnTo>
                <a:lnTo>
                  <a:pt x="2260443" y="362953"/>
                </a:lnTo>
                <a:lnTo>
                  <a:pt x="2260443" y="325104"/>
                </a:lnTo>
                <a:close/>
                <a:moveTo>
                  <a:pt x="2170332" y="325104"/>
                </a:moveTo>
                <a:lnTo>
                  <a:pt x="2140041" y="413136"/>
                </a:lnTo>
                <a:lnTo>
                  <a:pt x="2157877" y="413136"/>
                </a:lnTo>
                <a:lnTo>
                  <a:pt x="2163863" y="394151"/>
                </a:lnTo>
                <a:lnTo>
                  <a:pt x="2194758" y="394151"/>
                </a:lnTo>
                <a:lnTo>
                  <a:pt x="2200744" y="413136"/>
                </a:lnTo>
                <a:lnTo>
                  <a:pt x="2218580" y="413136"/>
                </a:lnTo>
                <a:lnTo>
                  <a:pt x="2188410" y="325104"/>
                </a:lnTo>
                <a:close/>
                <a:moveTo>
                  <a:pt x="1842738" y="325104"/>
                </a:moveTo>
                <a:lnTo>
                  <a:pt x="1842738" y="413136"/>
                </a:lnTo>
                <a:lnTo>
                  <a:pt x="1860393" y="413136"/>
                </a:lnTo>
                <a:lnTo>
                  <a:pt x="1860393" y="353037"/>
                </a:lnTo>
                <a:lnTo>
                  <a:pt x="1860755" y="352977"/>
                </a:lnTo>
                <a:lnTo>
                  <a:pt x="1896307" y="413136"/>
                </a:lnTo>
                <a:lnTo>
                  <a:pt x="1913901" y="413136"/>
                </a:lnTo>
                <a:lnTo>
                  <a:pt x="1913901" y="325104"/>
                </a:lnTo>
                <a:lnTo>
                  <a:pt x="1896307" y="325104"/>
                </a:lnTo>
                <a:lnTo>
                  <a:pt x="1896307" y="385142"/>
                </a:lnTo>
                <a:lnTo>
                  <a:pt x="1895944" y="385203"/>
                </a:lnTo>
                <a:lnTo>
                  <a:pt x="1860393" y="325104"/>
                </a:lnTo>
                <a:close/>
                <a:moveTo>
                  <a:pt x="1786676" y="325104"/>
                </a:moveTo>
                <a:lnTo>
                  <a:pt x="1786676" y="413136"/>
                </a:lnTo>
                <a:lnTo>
                  <a:pt x="1804331" y="413136"/>
                </a:lnTo>
                <a:lnTo>
                  <a:pt x="1804331" y="325104"/>
                </a:lnTo>
                <a:close/>
                <a:moveTo>
                  <a:pt x="1690338" y="325104"/>
                </a:moveTo>
                <a:lnTo>
                  <a:pt x="1690338" y="413136"/>
                </a:lnTo>
                <a:lnTo>
                  <a:pt x="1707993" y="413136"/>
                </a:lnTo>
                <a:lnTo>
                  <a:pt x="1707993" y="376376"/>
                </a:lnTo>
                <a:lnTo>
                  <a:pt x="1717787" y="376376"/>
                </a:lnTo>
                <a:lnTo>
                  <a:pt x="1741428" y="413136"/>
                </a:lnTo>
                <a:lnTo>
                  <a:pt x="1762952" y="413136"/>
                </a:lnTo>
                <a:lnTo>
                  <a:pt x="1730968" y="366097"/>
                </a:lnTo>
                <a:lnTo>
                  <a:pt x="1760594" y="325104"/>
                </a:lnTo>
                <a:lnTo>
                  <a:pt x="1739009" y="325104"/>
                </a:lnTo>
                <a:lnTo>
                  <a:pt x="1715671" y="361079"/>
                </a:lnTo>
                <a:lnTo>
                  <a:pt x="1707993" y="361079"/>
                </a:lnTo>
                <a:lnTo>
                  <a:pt x="1707993" y="325104"/>
                </a:lnTo>
                <a:close/>
                <a:moveTo>
                  <a:pt x="1585563" y="325104"/>
                </a:moveTo>
                <a:lnTo>
                  <a:pt x="1585563" y="413136"/>
                </a:lnTo>
                <a:lnTo>
                  <a:pt x="1603218" y="413136"/>
                </a:lnTo>
                <a:lnTo>
                  <a:pt x="1603218" y="353037"/>
                </a:lnTo>
                <a:lnTo>
                  <a:pt x="1603580" y="352977"/>
                </a:lnTo>
                <a:lnTo>
                  <a:pt x="1639132" y="413136"/>
                </a:lnTo>
                <a:lnTo>
                  <a:pt x="1656726" y="413136"/>
                </a:lnTo>
                <a:lnTo>
                  <a:pt x="1656726" y="325104"/>
                </a:lnTo>
                <a:lnTo>
                  <a:pt x="1639132" y="325104"/>
                </a:lnTo>
                <a:lnTo>
                  <a:pt x="1639132" y="385142"/>
                </a:lnTo>
                <a:lnTo>
                  <a:pt x="1638769" y="385203"/>
                </a:lnTo>
                <a:lnTo>
                  <a:pt x="1603218" y="325104"/>
                </a:lnTo>
                <a:close/>
                <a:moveTo>
                  <a:pt x="1529502" y="325104"/>
                </a:moveTo>
                <a:lnTo>
                  <a:pt x="1529502" y="413136"/>
                </a:lnTo>
                <a:lnTo>
                  <a:pt x="1547156" y="413136"/>
                </a:lnTo>
                <a:lnTo>
                  <a:pt x="1547156" y="325104"/>
                </a:lnTo>
                <a:close/>
                <a:moveTo>
                  <a:pt x="1423638" y="325104"/>
                </a:moveTo>
                <a:lnTo>
                  <a:pt x="1423638" y="413136"/>
                </a:lnTo>
                <a:lnTo>
                  <a:pt x="1441293" y="413136"/>
                </a:lnTo>
                <a:lnTo>
                  <a:pt x="1441293" y="376557"/>
                </a:lnTo>
                <a:lnTo>
                  <a:pt x="1477207" y="376557"/>
                </a:lnTo>
                <a:lnTo>
                  <a:pt x="1477207" y="413136"/>
                </a:lnTo>
                <a:lnTo>
                  <a:pt x="1494801" y="413136"/>
                </a:lnTo>
                <a:lnTo>
                  <a:pt x="1494801" y="325104"/>
                </a:lnTo>
                <a:lnTo>
                  <a:pt x="1477207" y="325104"/>
                </a:lnTo>
                <a:lnTo>
                  <a:pt x="1477207" y="362953"/>
                </a:lnTo>
                <a:lnTo>
                  <a:pt x="1441293" y="362953"/>
                </a:lnTo>
                <a:lnTo>
                  <a:pt x="1441293" y="325104"/>
                </a:lnTo>
                <a:close/>
                <a:moveTo>
                  <a:pt x="1331383" y="325104"/>
                </a:moveTo>
                <a:lnTo>
                  <a:pt x="1331383" y="338708"/>
                </a:lnTo>
                <a:lnTo>
                  <a:pt x="1356172" y="338708"/>
                </a:lnTo>
                <a:lnTo>
                  <a:pt x="1356172" y="413136"/>
                </a:lnTo>
                <a:lnTo>
                  <a:pt x="1373827" y="413136"/>
                </a:lnTo>
                <a:lnTo>
                  <a:pt x="1373827" y="338708"/>
                </a:lnTo>
                <a:lnTo>
                  <a:pt x="1398737" y="338708"/>
                </a:lnTo>
                <a:lnTo>
                  <a:pt x="1398737" y="325104"/>
                </a:lnTo>
                <a:close/>
                <a:moveTo>
                  <a:pt x="3686347" y="323835"/>
                </a:moveTo>
                <a:cubicBezTo>
                  <a:pt x="3675504" y="323835"/>
                  <a:pt x="3666707" y="327372"/>
                  <a:pt x="3659955" y="334446"/>
                </a:cubicBezTo>
                <a:cubicBezTo>
                  <a:pt x="3653204" y="341520"/>
                  <a:pt x="3649828" y="350438"/>
                  <a:pt x="3649828" y="361200"/>
                </a:cubicBezTo>
                <a:lnTo>
                  <a:pt x="3649828" y="377041"/>
                </a:lnTo>
                <a:cubicBezTo>
                  <a:pt x="3649828" y="387843"/>
                  <a:pt x="3653214" y="396771"/>
                  <a:pt x="3659985" y="403825"/>
                </a:cubicBezTo>
                <a:cubicBezTo>
                  <a:pt x="3666757" y="410879"/>
                  <a:pt x="3675564" y="414406"/>
                  <a:pt x="3686407" y="414406"/>
                </a:cubicBezTo>
                <a:cubicBezTo>
                  <a:pt x="3697331" y="414406"/>
                  <a:pt x="3706208" y="410879"/>
                  <a:pt x="3713040" y="403825"/>
                </a:cubicBezTo>
                <a:cubicBezTo>
                  <a:pt x="3719872" y="396771"/>
                  <a:pt x="3723288" y="387843"/>
                  <a:pt x="3723288" y="377041"/>
                </a:cubicBezTo>
                <a:lnTo>
                  <a:pt x="3723288" y="361200"/>
                </a:lnTo>
                <a:cubicBezTo>
                  <a:pt x="3723288" y="350438"/>
                  <a:pt x="3719862" y="341520"/>
                  <a:pt x="3713010" y="334446"/>
                </a:cubicBezTo>
                <a:cubicBezTo>
                  <a:pt x="3706158" y="327372"/>
                  <a:pt x="3697270" y="323835"/>
                  <a:pt x="3686347" y="323835"/>
                </a:cubicBezTo>
                <a:close/>
                <a:moveTo>
                  <a:pt x="3399629" y="323835"/>
                </a:moveTo>
                <a:cubicBezTo>
                  <a:pt x="3389310" y="323835"/>
                  <a:pt x="3380876" y="327190"/>
                  <a:pt x="3374326" y="333901"/>
                </a:cubicBezTo>
                <a:cubicBezTo>
                  <a:pt x="3367776" y="340613"/>
                  <a:pt x="3364501" y="349289"/>
                  <a:pt x="3364501" y="359930"/>
                </a:cubicBezTo>
                <a:lnTo>
                  <a:pt x="3364501" y="378310"/>
                </a:lnTo>
                <a:cubicBezTo>
                  <a:pt x="3364501" y="388992"/>
                  <a:pt x="3367907" y="397678"/>
                  <a:pt x="3374719" y="404369"/>
                </a:cubicBezTo>
                <a:cubicBezTo>
                  <a:pt x="3381531" y="411060"/>
                  <a:pt x="3390318" y="414406"/>
                  <a:pt x="3401080" y="414406"/>
                </a:cubicBezTo>
                <a:cubicBezTo>
                  <a:pt x="3409545" y="414406"/>
                  <a:pt x="3416548" y="413056"/>
                  <a:pt x="3422090" y="410355"/>
                </a:cubicBezTo>
                <a:cubicBezTo>
                  <a:pt x="3427633" y="407654"/>
                  <a:pt x="3431714" y="404571"/>
                  <a:pt x="3434334" y="401104"/>
                </a:cubicBezTo>
                <a:lnTo>
                  <a:pt x="3434334" y="367911"/>
                </a:lnTo>
                <a:lnTo>
                  <a:pt x="3401080" y="367911"/>
                </a:lnTo>
                <a:lnTo>
                  <a:pt x="3401080" y="380124"/>
                </a:lnTo>
                <a:lnTo>
                  <a:pt x="3416679" y="380124"/>
                </a:lnTo>
                <a:lnTo>
                  <a:pt x="3416679" y="396401"/>
                </a:lnTo>
                <a:cubicBezTo>
                  <a:pt x="3415389" y="397647"/>
                  <a:pt x="3413495" y="398692"/>
                  <a:pt x="3410996" y="399536"/>
                </a:cubicBezTo>
                <a:cubicBezTo>
                  <a:pt x="3408497" y="400380"/>
                  <a:pt x="3405192" y="400802"/>
                  <a:pt x="3401080" y="400802"/>
                </a:cubicBezTo>
                <a:cubicBezTo>
                  <a:pt x="3395276" y="400802"/>
                  <a:pt x="3390661" y="398718"/>
                  <a:pt x="3387235" y="394550"/>
                </a:cubicBezTo>
                <a:cubicBezTo>
                  <a:pt x="3383808" y="390383"/>
                  <a:pt x="3382095" y="384956"/>
                  <a:pt x="3382095" y="378272"/>
                </a:cubicBezTo>
                <a:lnTo>
                  <a:pt x="3382095" y="359787"/>
                </a:lnTo>
                <a:cubicBezTo>
                  <a:pt x="3382095" y="353224"/>
                  <a:pt x="3383748" y="347858"/>
                  <a:pt x="3387053" y="343690"/>
                </a:cubicBezTo>
                <a:cubicBezTo>
                  <a:pt x="3390358" y="339522"/>
                  <a:pt x="3394712" y="337438"/>
                  <a:pt x="3400113" y="337438"/>
                </a:cubicBezTo>
                <a:cubicBezTo>
                  <a:pt x="3405232" y="337438"/>
                  <a:pt x="3409122" y="338799"/>
                  <a:pt x="3411782" y="341520"/>
                </a:cubicBezTo>
                <a:cubicBezTo>
                  <a:pt x="3414442" y="344240"/>
                  <a:pt x="3415934" y="347939"/>
                  <a:pt x="3416256" y="352614"/>
                </a:cubicBezTo>
                <a:lnTo>
                  <a:pt x="3432883" y="352614"/>
                </a:lnTo>
                <a:lnTo>
                  <a:pt x="3433004" y="352251"/>
                </a:lnTo>
                <a:cubicBezTo>
                  <a:pt x="3432883" y="343747"/>
                  <a:pt x="3429971" y="336884"/>
                  <a:pt x="3424267" y="331664"/>
                </a:cubicBezTo>
                <a:cubicBezTo>
                  <a:pt x="3418564" y="326445"/>
                  <a:pt x="3410351" y="323835"/>
                  <a:pt x="3399629" y="323835"/>
                </a:cubicBezTo>
                <a:close/>
                <a:moveTo>
                  <a:pt x="3038647" y="323835"/>
                </a:moveTo>
                <a:cubicBezTo>
                  <a:pt x="3027804" y="323835"/>
                  <a:pt x="3019007" y="327372"/>
                  <a:pt x="3012255" y="334446"/>
                </a:cubicBezTo>
                <a:cubicBezTo>
                  <a:pt x="3005503" y="341520"/>
                  <a:pt x="3002128" y="350438"/>
                  <a:pt x="3002128" y="361200"/>
                </a:cubicBezTo>
                <a:lnTo>
                  <a:pt x="3002128" y="377041"/>
                </a:lnTo>
                <a:cubicBezTo>
                  <a:pt x="3002128" y="387843"/>
                  <a:pt x="3005514" y="396771"/>
                  <a:pt x="3012285" y="403825"/>
                </a:cubicBezTo>
                <a:cubicBezTo>
                  <a:pt x="3019057" y="410879"/>
                  <a:pt x="3027864" y="414406"/>
                  <a:pt x="3038707" y="414406"/>
                </a:cubicBezTo>
                <a:cubicBezTo>
                  <a:pt x="3049630" y="414406"/>
                  <a:pt x="3058508" y="410879"/>
                  <a:pt x="3065340" y="403825"/>
                </a:cubicBezTo>
                <a:cubicBezTo>
                  <a:pt x="3072172" y="396771"/>
                  <a:pt x="3075588" y="387843"/>
                  <a:pt x="3075588" y="377041"/>
                </a:cubicBezTo>
                <a:lnTo>
                  <a:pt x="3075588" y="361200"/>
                </a:lnTo>
                <a:cubicBezTo>
                  <a:pt x="3075588" y="350438"/>
                  <a:pt x="3072162" y="341520"/>
                  <a:pt x="3065310" y="334446"/>
                </a:cubicBezTo>
                <a:cubicBezTo>
                  <a:pt x="3058458" y="327372"/>
                  <a:pt x="3049570" y="323835"/>
                  <a:pt x="3038647" y="323835"/>
                </a:cubicBezTo>
                <a:close/>
                <a:moveTo>
                  <a:pt x="1980404" y="323835"/>
                </a:moveTo>
                <a:cubicBezTo>
                  <a:pt x="1970085" y="323835"/>
                  <a:pt x="1961651" y="327190"/>
                  <a:pt x="1955101" y="333901"/>
                </a:cubicBezTo>
                <a:cubicBezTo>
                  <a:pt x="1948551" y="340613"/>
                  <a:pt x="1945276" y="349289"/>
                  <a:pt x="1945276" y="359930"/>
                </a:cubicBezTo>
                <a:lnTo>
                  <a:pt x="1945276" y="378310"/>
                </a:lnTo>
                <a:cubicBezTo>
                  <a:pt x="1945276" y="388992"/>
                  <a:pt x="1948682" y="397678"/>
                  <a:pt x="1955494" y="404369"/>
                </a:cubicBezTo>
                <a:cubicBezTo>
                  <a:pt x="1962306" y="411060"/>
                  <a:pt x="1971093" y="414406"/>
                  <a:pt x="1981855" y="414406"/>
                </a:cubicBezTo>
                <a:cubicBezTo>
                  <a:pt x="1990320" y="414406"/>
                  <a:pt x="1997323" y="413056"/>
                  <a:pt x="2002865" y="410355"/>
                </a:cubicBezTo>
                <a:cubicBezTo>
                  <a:pt x="2008408" y="407654"/>
                  <a:pt x="2012489" y="404571"/>
                  <a:pt x="2015109" y="401104"/>
                </a:cubicBezTo>
                <a:lnTo>
                  <a:pt x="2015109" y="367911"/>
                </a:lnTo>
                <a:lnTo>
                  <a:pt x="1981855" y="367911"/>
                </a:lnTo>
                <a:lnTo>
                  <a:pt x="1981855" y="380124"/>
                </a:lnTo>
                <a:lnTo>
                  <a:pt x="1997454" y="380124"/>
                </a:lnTo>
                <a:lnTo>
                  <a:pt x="1997454" y="396401"/>
                </a:lnTo>
                <a:cubicBezTo>
                  <a:pt x="1996164" y="397647"/>
                  <a:pt x="1994270" y="398692"/>
                  <a:pt x="1991771" y="399536"/>
                </a:cubicBezTo>
                <a:cubicBezTo>
                  <a:pt x="1989272" y="400380"/>
                  <a:pt x="1985966" y="400802"/>
                  <a:pt x="1981855" y="400802"/>
                </a:cubicBezTo>
                <a:cubicBezTo>
                  <a:pt x="1976051" y="400802"/>
                  <a:pt x="1971436" y="398718"/>
                  <a:pt x="1968009" y="394550"/>
                </a:cubicBezTo>
                <a:cubicBezTo>
                  <a:pt x="1964583" y="390383"/>
                  <a:pt x="1962870" y="384956"/>
                  <a:pt x="1962870" y="378272"/>
                </a:cubicBezTo>
                <a:lnTo>
                  <a:pt x="1962870" y="359787"/>
                </a:lnTo>
                <a:cubicBezTo>
                  <a:pt x="1962870" y="353224"/>
                  <a:pt x="1964523" y="347858"/>
                  <a:pt x="1967828" y="343690"/>
                </a:cubicBezTo>
                <a:cubicBezTo>
                  <a:pt x="1971133" y="339522"/>
                  <a:pt x="1975486" y="337438"/>
                  <a:pt x="1980888" y="337438"/>
                </a:cubicBezTo>
                <a:cubicBezTo>
                  <a:pt x="1986007" y="337438"/>
                  <a:pt x="1989896" y="338799"/>
                  <a:pt x="1992557" y="341520"/>
                </a:cubicBezTo>
                <a:cubicBezTo>
                  <a:pt x="1995217" y="344240"/>
                  <a:pt x="1996708" y="347939"/>
                  <a:pt x="1997031" y="352614"/>
                </a:cubicBezTo>
                <a:lnTo>
                  <a:pt x="2013658" y="352614"/>
                </a:lnTo>
                <a:lnTo>
                  <a:pt x="2013779" y="352251"/>
                </a:lnTo>
                <a:cubicBezTo>
                  <a:pt x="2013658" y="343747"/>
                  <a:pt x="2010745" y="336884"/>
                  <a:pt x="2005042" y="331664"/>
                </a:cubicBezTo>
                <a:cubicBezTo>
                  <a:pt x="1999338" y="326445"/>
                  <a:pt x="1991126" y="323835"/>
                  <a:pt x="1980404" y="323835"/>
                </a:cubicBezTo>
                <a:close/>
                <a:moveTo>
                  <a:pt x="991473" y="215901"/>
                </a:moveTo>
                <a:cubicBezTo>
                  <a:pt x="1075525" y="215901"/>
                  <a:pt x="1144744" y="283884"/>
                  <a:pt x="1144744" y="369173"/>
                </a:cubicBezTo>
                <a:cubicBezTo>
                  <a:pt x="1143508" y="450753"/>
                  <a:pt x="1074289" y="522444"/>
                  <a:pt x="991473" y="522444"/>
                </a:cubicBezTo>
                <a:cubicBezTo>
                  <a:pt x="963043" y="522444"/>
                  <a:pt x="938322" y="515028"/>
                  <a:pt x="914837" y="501431"/>
                </a:cubicBezTo>
                <a:cubicBezTo>
                  <a:pt x="924725" y="501431"/>
                  <a:pt x="935850" y="500195"/>
                  <a:pt x="945738" y="497723"/>
                </a:cubicBezTo>
                <a:cubicBezTo>
                  <a:pt x="956863" y="495251"/>
                  <a:pt x="965515" y="491543"/>
                  <a:pt x="975404" y="487834"/>
                </a:cubicBezTo>
                <a:cubicBezTo>
                  <a:pt x="989001" y="482890"/>
                  <a:pt x="1001361" y="475474"/>
                  <a:pt x="1011250" y="463113"/>
                </a:cubicBezTo>
                <a:cubicBezTo>
                  <a:pt x="1018666" y="454461"/>
                  <a:pt x="1028554" y="445808"/>
                  <a:pt x="1037207" y="439628"/>
                </a:cubicBezTo>
                <a:cubicBezTo>
                  <a:pt x="1047095" y="432212"/>
                  <a:pt x="1058220" y="427267"/>
                  <a:pt x="1068108" y="422323"/>
                </a:cubicBezTo>
                <a:cubicBezTo>
                  <a:pt x="1071817" y="421087"/>
                  <a:pt x="1075525" y="418615"/>
                  <a:pt x="1080469" y="419851"/>
                </a:cubicBezTo>
                <a:cubicBezTo>
                  <a:pt x="1087885" y="419851"/>
                  <a:pt x="1095302" y="417379"/>
                  <a:pt x="1102718" y="414907"/>
                </a:cubicBezTo>
                <a:cubicBezTo>
                  <a:pt x="1108898" y="413671"/>
                  <a:pt x="1113843" y="411199"/>
                  <a:pt x="1120023" y="409963"/>
                </a:cubicBezTo>
                <a:cubicBezTo>
                  <a:pt x="1121259" y="409963"/>
                  <a:pt x="1122495" y="409963"/>
                  <a:pt x="1122495" y="408727"/>
                </a:cubicBezTo>
                <a:cubicBezTo>
                  <a:pt x="1122495" y="406254"/>
                  <a:pt x="1120023" y="407491"/>
                  <a:pt x="1118787" y="407491"/>
                </a:cubicBezTo>
                <a:cubicBezTo>
                  <a:pt x="1111371" y="406254"/>
                  <a:pt x="1103954" y="402546"/>
                  <a:pt x="1096538" y="400074"/>
                </a:cubicBezTo>
                <a:cubicBezTo>
                  <a:pt x="1091594" y="398838"/>
                  <a:pt x="1086649" y="398838"/>
                  <a:pt x="1081705" y="400074"/>
                </a:cubicBezTo>
                <a:cubicBezTo>
                  <a:pt x="1074289" y="401310"/>
                  <a:pt x="1068108" y="406254"/>
                  <a:pt x="1063164" y="409963"/>
                </a:cubicBezTo>
                <a:cubicBezTo>
                  <a:pt x="1053276" y="417379"/>
                  <a:pt x="1043387" y="423559"/>
                  <a:pt x="1032263" y="428504"/>
                </a:cubicBezTo>
                <a:cubicBezTo>
                  <a:pt x="1024846" y="432212"/>
                  <a:pt x="1016194" y="433448"/>
                  <a:pt x="1007541" y="434684"/>
                </a:cubicBezTo>
                <a:cubicBezTo>
                  <a:pt x="1005069" y="434684"/>
                  <a:pt x="1002597" y="435920"/>
                  <a:pt x="1000125" y="434684"/>
                </a:cubicBezTo>
                <a:cubicBezTo>
                  <a:pt x="1007541" y="430976"/>
                  <a:pt x="1014958" y="426031"/>
                  <a:pt x="1019902" y="418615"/>
                </a:cubicBezTo>
                <a:cubicBezTo>
                  <a:pt x="1024846" y="413671"/>
                  <a:pt x="1027318" y="407491"/>
                  <a:pt x="1033499" y="402546"/>
                </a:cubicBezTo>
                <a:cubicBezTo>
                  <a:pt x="1040915" y="396366"/>
                  <a:pt x="1048331" y="390186"/>
                  <a:pt x="1056984" y="385241"/>
                </a:cubicBezTo>
                <a:lnTo>
                  <a:pt x="1076761" y="374117"/>
                </a:lnTo>
                <a:cubicBezTo>
                  <a:pt x="1080469" y="371645"/>
                  <a:pt x="1085413" y="370409"/>
                  <a:pt x="1089121" y="369173"/>
                </a:cubicBezTo>
                <a:cubicBezTo>
                  <a:pt x="1091594" y="367937"/>
                  <a:pt x="1095302" y="367937"/>
                  <a:pt x="1097774" y="367937"/>
                </a:cubicBezTo>
                <a:cubicBezTo>
                  <a:pt x="1105190" y="367937"/>
                  <a:pt x="1113843" y="361756"/>
                  <a:pt x="1121259" y="359284"/>
                </a:cubicBezTo>
                <a:cubicBezTo>
                  <a:pt x="1124967" y="358048"/>
                  <a:pt x="1128675" y="358048"/>
                  <a:pt x="1131147" y="356812"/>
                </a:cubicBezTo>
                <a:cubicBezTo>
                  <a:pt x="1131147" y="356812"/>
                  <a:pt x="1132384" y="355576"/>
                  <a:pt x="1132384" y="354340"/>
                </a:cubicBezTo>
                <a:lnTo>
                  <a:pt x="1131147" y="354340"/>
                </a:lnTo>
                <a:cubicBezTo>
                  <a:pt x="1122495" y="354340"/>
                  <a:pt x="1113843" y="350632"/>
                  <a:pt x="1105190" y="348160"/>
                </a:cubicBezTo>
                <a:cubicBezTo>
                  <a:pt x="1097774" y="346924"/>
                  <a:pt x="1090358" y="348160"/>
                  <a:pt x="1084177" y="350632"/>
                </a:cubicBezTo>
                <a:cubicBezTo>
                  <a:pt x="1077997" y="354340"/>
                  <a:pt x="1071817" y="360520"/>
                  <a:pt x="1065636" y="364228"/>
                </a:cubicBezTo>
                <a:cubicBezTo>
                  <a:pt x="1063164" y="365464"/>
                  <a:pt x="1061928" y="366701"/>
                  <a:pt x="1059456" y="367937"/>
                </a:cubicBezTo>
                <a:cubicBezTo>
                  <a:pt x="1052040" y="372881"/>
                  <a:pt x="1043387" y="377825"/>
                  <a:pt x="1034735" y="380297"/>
                </a:cubicBezTo>
                <a:cubicBezTo>
                  <a:pt x="1026082" y="382769"/>
                  <a:pt x="1017430" y="384005"/>
                  <a:pt x="1008777" y="384005"/>
                </a:cubicBezTo>
                <a:cubicBezTo>
                  <a:pt x="1006305" y="384005"/>
                  <a:pt x="1002597" y="382769"/>
                  <a:pt x="1001361" y="380297"/>
                </a:cubicBezTo>
                <a:cubicBezTo>
                  <a:pt x="1000125" y="376589"/>
                  <a:pt x="998889" y="372881"/>
                  <a:pt x="997653" y="369173"/>
                </a:cubicBezTo>
                <a:cubicBezTo>
                  <a:pt x="997653" y="366701"/>
                  <a:pt x="997653" y="364228"/>
                  <a:pt x="996417" y="361756"/>
                </a:cubicBezTo>
                <a:cubicBezTo>
                  <a:pt x="996417" y="354340"/>
                  <a:pt x="996417" y="346924"/>
                  <a:pt x="997653" y="339507"/>
                </a:cubicBezTo>
                <a:cubicBezTo>
                  <a:pt x="997653" y="333327"/>
                  <a:pt x="1001361" y="327147"/>
                  <a:pt x="1000125" y="319730"/>
                </a:cubicBezTo>
                <a:cubicBezTo>
                  <a:pt x="998889" y="313550"/>
                  <a:pt x="990237" y="307370"/>
                  <a:pt x="972932" y="292537"/>
                </a:cubicBezTo>
                <a:cubicBezTo>
                  <a:pt x="955627" y="276468"/>
                  <a:pt x="935850" y="256691"/>
                  <a:pt x="927197" y="239386"/>
                </a:cubicBezTo>
                <a:cubicBezTo>
                  <a:pt x="929670" y="238150"/>
                  <a:pt x="928434" y="235678"/>
                  <a:pt x="928434" y="235678"/>
                </a:cubicBezTo>
                <a:cubicBezTo>
                  <a:pt x="927197" y="235678"/>
                  <a:pt x="925961" y="236914"/>
                  <a:pt x="924725" y="238150"/>
                </a:cubicBezTo>
                <a:cubicBezTo>
                  <a:pt x="918545" y="248039"/>
                  <a:pt x="914837" y="260399"/>
                  <a:pt x="917309" y="273996"/>
                </a:cubicBezTo>
                <a:cubicBezTo>
                  <a:pt x="919781" y="287593"/>
                  <a:pt x="925961" y="298717"/>
                  <a:pt x="934614" y="308606"/>
                </a:cubicBezTo>
                <a:cubicBezTo>
                  <a:pt x="939558" y="313550"/>
                  <a:pt x="944502" y="322202"/>
                  <a:pt x="948211" y="327147"/>
                </a:cubicBezTo>
                <a:cubicBezTo>
                  <a:pt x="950683" y="332091"/>
                  <a:pt x="951919" y="338271"/>
                  <a:pt x="950683" y="344451"/>
                </a:cubicBezTo>
                <a:lnTo>
                  <a:pt x="937086" y="334563"/>
                </a:lnTo>
                <a:cubicBezTo>
                  <a:pt x="937086" y="334563"/>
                  <a:pt x="930906" y="330855"/>
                  <a:pt x="923489" y="324674"/>
                </a:cubicBezTo>
                <a:cubicBezTo>
                  <a:pt x="916073" y="318494"/>
                  <a:pt x="907420" y="314786"/>
                  <a:pt x="895060" y="299953"/>
                </a:cubicBezTo>
                <a:cubicBezTo>
                  <a:pt x="895060" y="298717"/>
                  <a:pt x="893824" y="298717"/>
                  <a:pt x="893824" y="299953"/>
                </a:cubicBezTo>
                <a:cubicBezTo>
                  <a:pt x="891352" y="299953"/>
                  <a:pt x="891352" y="301189"/>
                  <a:pt x="891352" y="303661"/>
                </a:cubicBezTo>
                <a:cubicBezTo>
                  <a:pt x="888880" y="318494"/>
                  <a:pt x="888880" y="335799"/>
                  <a:pt x="896296" y="349396"/>
                </a:cubicBezTo>
                <a:cubicBezTo>
                  <a:pt x="901240" y="356812"/>
                  <a:pt x="907420" y="364228"/>
                  <a:pt x="913601" y="370409"/>
                </a:cubicBezTo>
                <a:cubicBezTo>
                  <a:pt x="917309" y="374117"/>
                  <a:pt x="922253" y="379061"/>
                  <a:pt x="927197" y="382769"/>
                </a:cubicBezTo>
                <a:cubicBezTo>
                  <a:pt x="930906" y="386477"/>
                  <a:pt x="935850" y="391422"/>
                  <a:pt x="937086" y="396366"/>
                </a:cubicBezTo>
                <a:cubicBezTo>
                  <a:pt x="938322" y="402546"/>
                  <a:pt x="935850" y="408727"/>
                  <a:pt x="933378" y="413671"/>
                </a:cubicBezTo>
                <a:cubicBezTo>
                  <a:pt x="930906" y="418615"/>
                  <a:pt x="928434" y="422323"/>
                  <a:pt x="924725" y="426031"/>
                </a:cubicBezTo>
                <a:cubicBezTo>
                  <a:pt x="918545" y="429740"/>
                  <a:pt x="911129" y="427267"/>
                  <a:pt x="904948" y="427267"/>
                </a:cubicBezTo>
                <a:cubicBezTo>
                  <a:pt x="900004" y="427267"/>
                  <a:pt x="897532" y="432212"/>
                  <a:pt x="895060" y="435920"/>
                </a:cubicBezTo>
                <a:cubicBezTo>
                  <a:pt x="892588" y="440864"/>
                  <a:pt x="890116" y="444572"/>
                  <a:pt x="891352" y="450753"/>
                </a:cubicBezTo>
                <a:cubicBezTo>
                  <a:pt x="892588" y="458169"/>
                  <a:pt x="895060" y="463113"/>
                  <a:pt x="896296" y="465585"/>
                </a:cubicBezTo>
                <a:cubicBezTo>
                  <a:pt x="897532" y="466821"/>
                  <a:pt x="898768" y="468058"/>
                  <a:pt x="900004" y="468058"/>
                </a:cubicBezTo>
                <a:cubicBezTo>
                  <a:pt x="902476" y="468058"/>
                  <a:pt x="906184" y="466821"/>
                  <a:pt x="908657" y="464349"/>
                </a:cubicBezTo>
                <a:cubicBezTo>
                  <a:pt x="921017" y="453225"/>
                  <a:pt x="927197" y="449517"/>
                  <a:pt x="942030" y="445808"/>
                </a:cubicBezTo>
                <a:cubicBezTo>
                  <a:pt x="933378" y="449517"/>
                  <a:pt x="927197" y="459405"/>
                  <a:pt x="924725" y="461877"/>
                </a:cubicBezTo>
                <a:cubicBezTo>
                  <a:pt x="913601" y="475474"/>
                  <a:pt x="902476" y="480418"/>
                  <a:pt x="886407" y="476710"/>
                </a:cubicBezTo>
                <a:cubicBezTo>
                  <a:pt x="882699" y="475474"/>
                  <a:pt x="880227" y="474238"/>
                  <a:pt x="880227" y="474238"/>
                </a:cubicBezTo>
                <a:cubicBezTo>
                  <a:pt x="865394" y="458169"/>
                  <a:pt x="838201" y="422323"/>
                  <a:pt x="838201" y="369173"/>
                </a:cubicBezTo>
                <a:cubicBezTo>
                  <a:pt x="838201" y="285120"/>
                  <a:pt x="906184" y="215901"/>
                  <a:pt x="991473" y="215901"/>
                </a:cubicBezTo>
                <a:close/>
                <a:moveTo>
                  <a:pt x="991473" y="193652"/>
                </a:moveTo>
                <a:cubicBezTo>
                  <a:pt x="895060" y="193652"/>
                  <a:pt x="815952" y="272760"/>
                  <a:pt x="815952" y="369173"/>
                </a:cubicBezTo>
                <a:cubicBezTo>
                  <a:pt x="815952" y="465585"/>
                  <a:pt x="895060" y="543457"/>
                  <a:pt x="991473" y="543457"/>
                </a:cubicBezTo>
                <a:cubicBezTo>
                  <a:pt x="1087885" y="543457"/>
                  <a:pt x="1165757" y="465585"/>
                  <a:pt x="1165757" y="369173"/>
                </a:cubicBezTo>
                <a:cubicBezTo>
                  <a:pt x="1165757" y="272760"/>
                  <a:pt x="1087885" y="193652"/>
                  <a:pt x="991473" y="193652"/>
                </a:cubicBezTo>
                <a:close/>
                <a:moveTo>
                  <a:pt x="0" y="0"/>
                </a:moveTo>
                <a:lnTo>
                  <a:pt x="12192000" y="0"/>
                </a:lnTo>
                <a:lnTo>
                  <a:pt x="12192000" y="3631721"/>
                </a:lnTo>
                <a:lnTo>
                  <a:pt x="12192000" y="5651114"/>
                </a:lnTo>
                <a:lnTo>
                  <a:pt x="12192000" y="5717788"/>
                </a:lnTo>
                <a:lnTo>
                  <a:pt x="12192000" y="5725161"/>
                </a:lnTo>
                <a:lnTo>
                  <a:pt x="6095365" y="3285491"/>
                </a:lnTo>
                <a:lnTo>
                  <a:pt x="0" y="5748021"/>
                </a:lnTo>
                <a:lnTo>
                  <a:pt x="0" y="3740125"/>
                </a:lnTo>
                <a:lnTo>
                  <a:pt x="0" y="1410511"/>
                </a:lnTo>
                <a:close/>
              </a:path>
            </a:pathLst>
          </a:custGeom>
          <a:blipFill dpi="0" rotWithShape="1">
            <a:blip r:embed="rId2"/>
            <a:srcRect/>
            <a:stretch>
              <a:fillRect t="-10000" b="10000"/>
            </a:stretch>
          </a:blipFill>
        </p:spPr>
        <p:txBody>
          <a:bodyPr wrap="square">
            <a:noAutofit/>
          </a:bodyPr>
          <a:lstStyle>
            <a:lvl1pPr marL="285750" indent="-285750" algn="ctr">
              <a:buFontTx/>
              <a:buBlip>
                <a:blip r:embed="rId3"/>
              </a:buBlip>
              <a:defRPr>
                <a:solidFill>
                  <a:schemeClr val="bg1"/>
                </a:solidFill>
              </a:defRPr>
            </a:lvl1pPr>
          </a:lstStyle>
          <a:p>
            <a:endParaRPr lang="de-DE"/>
          </a:p>
          <a:p>
            <a:endParaRPr lang="de-DE"/>
          </a:p>
          <a:p>
            <a:endParaRPr lang="de-DE"/>
          </a:p>
          <a:p>
            <a:endParaRPr lang="de-DE"/>
          </a:p>
          <a:p>
            <a:endParaRPr lang="de-DE"/>
          </a:p>
          <a:p>
            <a:r>
              <a:rPr lang="de-DE"/>
              <a:t>Please </a:t>
            </a:r>
            <a:r>
              <a:rPr lang="de-DE" err="1"/>
              <a:t>insert</a:t>
            </a:r>
            <a:r>
              <a:rPr lang="de-DE"/>
              <a:t> </a:t>
            </a:r>
            <a:r>
              <a:rPr lang="de-DE" err="1"/>
              <a:t>image</a:t>
            </a:r>
            <a:endParaRPr lang="de-DE"/>
          </a:p>
        </p:txBody>
      </p:sp>
      <p:sp>
        <p:nvSpPr>
          <p:cNvPr id="19" name="Titel 1">
            <a:extLst>
              <a:ext uri="{FF2B5EF4-FFF2-40B4-BE49-F238E27FC236}">
                <a16:creationId xmlns:a16="http://schemas.microsoft.com/office/drawing/2014/main" id="{4DA33338-FF4E-4544-8627-15F38B6EA108}"/>
              </a:ext>
            </a:extLst>
          </p:cNvPr>
          <p:cNvSpPr>
            <a:spLocks noGrp="1"/>
          </p:cNvSpPr>
          <p:nvPr>
            <p:ph type="title"/>
          </p:nvPr>
        </p:nvSpPr>
        <p:spPr>
          <a:xfrm>
            <a:off x="3688059" y="4144259"/>
            <a:ext cx="4931999" cy="767737"/>
          </a:xfrm>
        </p:spPr>
        <p:txBody>
          <a:bodyPr/>
          <a:lstStyle>
            <a:lvl1pPr algn="ctr">
              <a:lnSpc>
                <a:spcPct val="100000"/>
              </a:lnSpc>
              <a:defRPr/>
            </a:lvl1pPr>
          </a:lstStyle>
          <a:p>
            <a:r>
              <a:rPr lang="de-DE"/>
              <a:t>Mastertitelformat bearbeiten</a:t>
            </a:r>
          </a:p>
        </p:txBody>
      </p:sp>
      <p:sp>
        <p:nvSpPr>
          <p:cNvPr id="20" name="Textplatzhalter 9">
            <a:extLst>
              <a:ext uri="{FF2B5EF4-FFF2-40B4-BE49-F238E27FC236}">
                <a16:creationId xmlns:a16="http://schemas.microsoft.com/office/drawing/2014/main" id="{6E2A9479-5A52-43F6-874A-2CCFB5E735CD}"/>
              </a:ext>
            </a:extLst>
          </p:cNvPr>
          <p:cNvSpPr>
            <a:spLocks noGrp="1"/>
          </p:cNvSpPr>
          <p:nvPr>
            <p:ph type="body" sz="quarter" idx="12"/>
          </p:nvPr>
        </p:nvSpPr>
        <p:spPr>
          <a:xfrm>
            <a:off x="1828801" y="5390469"/>
            <a:ext cx="8650514" cy="1126445"/>
          </a:xfrm>
          <a:prstGeom prst="rect">
            <a:avLst/>
          </a:prstGeom>
        </p:spPr>
        <p:txBody>
          <a:bodyPr lIns="0" tIns="0" rIns="0" bIns="0">
            <a:normAutofit/>
          </a:bodyPr>
          <a:lstStyle>
            <a:lvl1pPr algn="ctr">
              <a:defRPr sz="1800"/>
            </a:lvl1pPr>
            <a:lvl2pPr algn="ctr">
              <a:defRPr sz="1800"/>
            </a:lvl2pPr>
            <a:lvl3pPr algn="ctr">
              <a:defRPr sz="1800"/>
            </a:lvl3pPr>
            <a:lvl4pPr algn="ctr">
              <a:defRPr sz="1800"/>
            </a:lvl4pPr>
            <a:lvl5pPr algn="ct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7112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fill="hold" grpId="0" nodeType="withEffect">
                                  <p:stCondLst>
                                    <p:cond delay="0"/>
                                  </p:stCondLst>
                                  <p:childTnLst>
                                    <p:animMotion origin="layout" path="M 0 -4.07407E-6 L 0 -0.92824 " pathEditMode="relative" rAng="0" ptsTypes="AA">
                                      <p:cBhvr>
                                        <p:cTn id="14" dur="10000" fill="hold"/>
                                        <p:tgtEl>
                                          <p:spTgt spid="481"/>
                                        </p:tgtEl>
                                        <p:attrNameLst>
                                          <p:attrName>ppt_x</p:attrName>
                                          <p:attrName>ppt_y</p:attrName>
                                        </p:attrNameLst>
                                      </p:cBhvr>
                                      <p:rCtr x="0" y="-46412"/>
                                    </p:animMotion>
                                  </p:childTnLst>
                                </p:cTn>
                              </p:par>
                              <p:par>
                                <p:cTn id="15" presetID="42" presetClass="path" presetSubtype="0" repeatCount="indefinite" accel="50000" decel="50000" fill="hold" grpId="0" nodeType="withEffect">
                                  <p:stCondLst>
                                    <p:cond delay="0"/>
                                  </p:stCondLst>
                                  <p:childTnLst>
                                    <p:animMotion origin="layout" path="M 0 2.22222E-6 L 0 -0.91181 " pathEditMode="relative" rAng="0" ptsTypes="AA">
                                      <p:cBhvr>
                                        <p:cTn id="16" dur="10000" fill="hold"/>
                                        <p:tgtEl>
                                          <p:spTgt spid="482"/>
                                        </p:tgtEl>
                                        <p:attrNameLst>
                                          <p:attrName>ppt_x</p:attrName>
                                          <p:attrName>ppt_y</p:attrName>
                                        </p:attrNameLst>
                                      </p:cBhvr>
                                      <p:rCtr x="0" y="-45602"/>
                                    </p:animMotion>
                                  </p:childTnLst>
                                </p:cTn>
                              </p:par>
                              <p:par>
                                <p:cTn id="17" presetID="42" presetClass="path" presetSubtype="0" repeatCount="indefinite" accel="50000" decel="50000" fill="hold" grpId="0" nodeType="withEffect">
                                  <p:stCondLst>
                                    <p:cond delay="0"/>
                                  </p:stCondLst>
                                  <p:childTnLst>
                                    <p:animMotion origin="layout" path="M 0 -1.85185E-6 L 0 -0.88032 " pathEditMode="relative" rAng="0" ptsTypes="AA">
                                      <p:cBhvr>
                                        <p:cTn id="18" dur="10000" fill="hold"/>
                                        <p:tgtEl>
                                          <p:spTgt spid="483"/>
                                        </p:tgtEl>
                                        <p:attrNameLst>
                                          <p:attrName>ppt_x</p:attrName>
                                          <p:attrName>ppt_y</p:attrName>
                                        </p:attrNameLst>
                                      </p:cBhvr>
                                      <p:rCtr x="0" y="-4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P spid="483" grpId="0" animBg="1"/>
      <p:bldP spid="19" grpId="0"/>
      <p:bldP spid="20" grpId="0">
        <p:tmplLst>
          <p:tmpl>
            <p:tnLst>
              <p:par>
                <p:cTn presetID="2" presetClass="entr" presetSubtype="4"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CONCLUSION with arrows">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5208007-9D71-4182-9EDD-23EA8D64CEA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162EBB97-69F6-4196-B4E4-174B0DFEE6DF}"/>
              </a:ext>
            </a:extLst>
          </p:cNvPr>
          <p:cNvSpPr>
            <a:spLocks noGrp="1"/>
          </p:cNvSpPr>
          <p:nvPr>
            <p:ph type="sldNum" sz="quarter" idx="10"/>
          </p:nvPr>
        </p:nvSpPr>
        <p:spPr/>
        <p:txBody>
          <a:bodyPr/>
          <a:lstStyle>
            <a:lvl1pPr>
              <a:defRPr>
                <a:solidFill>
                  <a:schemeClr val="bg1"/>
                </a:solidFill>
              </a:defRPr>
            </a:lvl1pPr>
          </a:lstStyle>
          <a:p>
            <a:fld id="{A04BEB4F-8CE1-4F18-986F-6CE0A0BE9470}" type="slidenum">
              <a:rPr lang="de-DE" smtClean="0"/>
              <a:pPr/>
              <a:t>‹#›</a:t>
            </a:fld>
            <a:endParaRPr lang="de-DE"/>
          </a:p>
        </p:txBody>
      </p:sp>
      <p:sp>
        <p:nvSpPr>
          <p:cNvPr id="13" name="Textplatzhalter 9">
            <a:extLst>
              <a:ext uri="{FF2B5EF4-FFF2-40B4-BE49-F238E27FC236}">
                <a16:creationId xmlns:a16="http://schemas.microsoft.com/office/drawing/2014/main" id="{2A096F25-9AA8-41E7-B1CD-FAE0DB1A4951}"/>
              </a:ext>
            </a:extLst>
          </p:cNvPr>
          <p:cNvSpPr>
            <a:spLocks noGrp="1"/>
          </p:cNvSpPr>
          <p:nvPr>
            <p:ph type="body" sz="quarter" idx="12"/>
          </p:nvPr>
        </p:nvSpPr>
        <p:spPr>
          <a:xfrm>
            <a:off x="0" y="5057775"/>
            <a:ext cx="12192000" cy="1800225"/>
          </a:xfrm>
          <a:noFill/>
        </p:spPr>
        <p:txBody>
          <a:bodyPr lIns="864000" tIns="360000" rIns="864000" bIns="360000" anchor="ctr">
            <a:normAutofit/>
          </a:bodyPr>
          <a:lstStyle>
            <a:lvl1pPr marL="0" indent="0">
              <a:spcAft>
                <a:spcPts val="0"/>
              </a:spcAft>
              <a:buNone/>
              <a:defRPr sz="2800" baseline="0">
                <a:solidFill>
                  <a:schemeClr val="bg1"/>
                </a:solidFill>
                <a:latin typeface="+mj-lt"/>
              </a:defRPr>
            </a:lvl1pPr>
          </a:lstStyle>
          <a:p>
            <a:pPr lvl="0"/>
            <a:endParaRPr lang="de-DE"/>
          </a:p>
        </p:txBody>
      </p:sp>
      <p:pic>
        <p:nvPicPr>
          <p:cNvPr id="7" name="Grafik 6">
            <a:extLst>
              <a:ext uri="{FF2B5EF4-FFF2-40B4-BE49-F238E27FC236}">
                <a16:creationId xmlns:a16="http://schemas.microsoft.com/office/drawing/2014/main" id="{716B335C-870F-44DC-B5BE-51590B059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5952" y="193652"/>
            <a:ext cx="346098" cy="346098"/>
          </a:xfrm>
          <a:prstGeom prst="rect">
            <a:avLst/>
          </a:prstGeom>
        </p:spPr>
      </p:pic>
      <p:sp>
        <p:nvSpPr>
          <p:cNvPr id="8" name="Textfeld 7">
            <a:extLst>
              <a:ext uri="{FF2B5EF4-FFF2-40B4-BE49-F238E27FC236}">
                <a16:creationId xmlns:a16="http://schemas.microsoft.com/office/drawing/2014/main" id="{DF238617-03C9-4E8F-921F-38442B436A39}"/>
              </a:ext>
            </a:extLst>
          </p:cNvPr>
          <p:cNvSpPr txBox="1"/>
          <p:nvPr userDrawn="1"/>
        </p:nvSpPr>
        <p:spPr>
          <a:xfrm>
            <a:off x="1238250" y="243591"/>
            <a:ext cx="3184846" cy="246221"/>
          </a:xfrm>
          <a:prstGeom prst="rect">
            <a:avLst/>
          </a:prstGeom>
          <a:noFill/>
        </p:spPr>
        <p:txBody>
          <a:bodyPr wrap="none" rtlCol="0">
            <a:spAutoFit/>
          </a:bodyPr>
          <a:lstStyle/>
          <a:p>
            <a:pPr algn="l"/>
            <a:r>
              <a:rPr lang="de-DE" sz="1000" cap="all" spc="170" baseline="0">
                <a:solidFill>
                  <a:schemeClr val="bg1"/>
                </a:solidFill>
                <a:latin typeface="Roboto Bold" panose="02000000000000000000" pitchFamily="2" charset="0"/>
                <a:ea typeface="Roboto Bold" panose="02000000000000000000" pitchFamily="2" charset="0"/>
              </a:rPr>
              <a:t>THINKING AHEAD – Moving Forward</a:t>
            </a:r>
          </a:p>
        </p:txBody>
      </p:sp>
      <p:sp>
        <p:nvSpPr>
          <p:cNvPr id="9" name="Freihandform: Form 8">
            <a:extLst>
              <a:ext uri="{FF2B5EF4-FFF2-40B4-BE49-F238E27FC236}">
                <a16:creationId xmlns:a16="http://schemas.microsoft.com/office/drawing/2014/main" id="{228E39A1-0F26-41AA-BA9C-D4CCBD2D55A1}"/>
              </a:ext>
            </a:extLst>
          </p:cNvPr>
          <p:cNvSpPr/>
          <p:nvPr userDrawn="1"/>
        </p:nvSpPr>
        <p:spPr>
          <a:xfrm>
            <a:off x="11841261" y="4050916"/>
            <a:ext cx="347243" cy="376374"/>
          </a:xfrm>
          <a:custGeom>
            <a:avLst/>
            <a:gdLst>
              <a:gd name="connsiteX0" fmla="*/ 158473 w 347243"/>
              <a:gd name="connsiteY0" fmla="*/ 376375 h 376374"/>
              <a:gd name="connsiteX1" fmla="*/ 0 w 347243"/>
              <a:gd name="connsiteY1" fmla="*/ 376375 h 376374"/>
              <a:gd name="connsiteX2" fmla="*/ 185274 w 347243"/>
              <a:gd name="connsiteY2" fmla="*/ 189935 h 376374"/>
              <a:gd name="connsiteX3" fmla="*/ 0 w 347243"/>
              <a:gd name="connsiteY3" fmla="*/ 0 h 376374"/>
              <a:gd name="connsiteX4" fmla="*/ 161969 w 347243"/>
              <a:gd name="connsiteY4" fmla="*/ 0 h 376374"/>
              <a:gd name="connsiteX5" fmla="*/ 347244 w 347243"/>
              <a:gd name="connsiteY5" fmla="*/ 185274 h 3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43" h="376374">
                <a:moveTo>
                  <a:pt x="158473" y="376375"/>
                </a:moveTo>
                <a:lnTo>
                  <a:pt x="0" y="376375"/>
                </a:lnTo>
                <a:lnTo>
                  <a:pt x="185274" y="189935"/>
                </a:lnTo>
                <a:lnTo>
                  <a:pt x="0" y="0"/>
                </a:lnTo>
                <a:lnTo>
                  <a:pt x="161969" y="0"/>
                </a:lnTo>
                <a:lnTo>
                  <a:pt x="347244" y="185274"/>
                </a:lnTo>
                <a:close/>
              </a:path>
            </a:pathLst>
          </a:custGeom>
          <a:solidFill>
            <a:srgbClr val="2657A2"/>
          </a:solidFill>
          <a:ln w="11643"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84B17EBD-DD58-4BAA-BEA2-FBB854BA3882}"/>
              </a:ext>
            </a:extLst>
          </p:cNvPr>
          <p:cNvSpPr/>
          <p:nvPr userDrawn="1"/>
        </p:nvSpPr>
        <p:spPr>
          <a:xfrm>
            <a:off x="11841261" y="4405152"/>
            <a:ext cx="347243" cy="377540"/>
          </a:xfrm>
          <a:custGeom>
            <a:avLst/>
            <a:gdLst>
              <a:gd name="connsiteX0" fmla="*/ 158473 w 347243"/>
              <a:gd name="connsiteY0" fmla="*/ 377540 h 377540"/>
              <a:gd name="connsiteX1" fmla="*/ 0 w 347243"/>
              <a:gd name="connsiteY1" fmla="*/ 377540 h 377540"/>
              <a:gd name="connsiteX2" fmla="*/ 185274 w 347243"/>
              <a:gd name="connsiteY2" fmla="*/ 189935 h 377540"/>
              <a:gd name="connsiteX3" fmla="*/ 0 w 347243"/>
              <a:gd name="connsiteY3" fmla="*/ 0 h 377540"/>
              <a:gd name="connsiteX4" fmla="*/ 161969 w 347243"/>
              <a:gd name="connsiteY4" fmla="*/ 0 h 377540"/>
              <a:gd name="connsiteX5" fmla="*/ 347244 w 347243"/>
              <a:gd name="connsiteY5" fmla="*/ 185274 h 37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43" h="377540">
                <a:moveTo>
                  <a:pt x="158473" y="377540"/>
                </a:moveTo>
                <a:lnTo>
                  <a:pt x="0" y="377540"/>
                </a:lnTo>
                <a:lnTo>
                  <a:pt x="185274" y="189935"/>
                </a:lnTo>
                <a:lnTo>
                  <a:pt x="0" y="0"/>
                </a:lnTo>
                <a:lnTo>
                  <a:pt x="161969" y="0"/>
                </a:lnTo>
                <a:lnTo>
                  <a:pt x="347244" y="185274"/>
                </a:lnTo>
                <a:close/>
              </a:path>
            </a:pathLst>
          </a:custGeom>
          <a:solidFill>
            <a:srgbClr val="2657A2"/>
          </a:solidFill>
          <a:ln w="11643"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C3A937E4-66C3-4DD7-B635-E6F19750E516}"/>
              </a:ext>
            </a:extLst>
          </p:cNvPr>
          <p:cNvSpPr/>
          <p:nvPr userDrawn="1"/>
        </p:nvSpPr>
        <p:spPr>
          <a:xfrm>
            <a:off x="11494017" y="3704837"/>
            <a:ext cx="330930" cy="358896"/>
          </a:xfrm>
          <a:custGeom>
            <a:avLst/>
            <a:gdLst>
              <a:gd name="connsiteX0" fmla="*/ 151482 w 330930"/>
              <a:gd name="connsiteY0" fmla="*/ 358896 h 358896"/>
              <a:gd name="connsiteX1" fmla="*/ 0 w 330930"/>
              <a:gd name="connsiteY1" fmla="*/ 358896 h 358896"/>
              <a:gd name="connsiteX2" fmla="*/ 177118 w 330930"/>
              <a:gd name="connsiteY2" fmla="*/ 180613 h 358896"/>
              <a:gd name="connsiteX3" fmla="*/ 0 w 330930"/>
              <a:gd name="connsiteY3" fmla="*/ 0 h 358896"/>
              <a:gd name="connsiteX4" fmla="*/ 154979 w 330930"/>
              <a:gd name="connsiteY4" fmla="*/ 0 h 358896"/>
              <a:gd name="connsiteX5" fmla="*/ 330931 w 330930"/>
              <a:gd name="connsiteY5" fmla="*/ 175953 h 3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58896">
                <a:moveTo>
                  <a:pt x="151482" y="358896"/>
                </a:moveTo>
                <a:lnTo>
                  <a:pt x="0" y="358896"/>
                </a:lnTo>
                <a:lnTo>
                  <a:pt x="177118" y="180613"/>
                </a:lnTo>
                <a:lnTo>
                  <a:pt x="0" y="0"/>
                </a:lnTo>
                <a:lnTo>
                  <a:pt x="154979" y="0"/>
                </a:lnTo>
                <a:lnTo>
                  <a:pt x="330931" y="175953"/>
                </a:lnTo>
                <a:close/>
              </a:path>
            </a:pathLst>
          </a:custGeom>
          <a:solidFill>
            <a:srgbClr val="2657A2"/>
          </a:solidFill>
          <a:ln w="11643"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F8C3B083-5A1D-419B-89F6-6286658FFFA1}"/>
              </a:ext>
            </a:extLst>
          </p:cNvPr>
          <p:cNvSpPr/>
          <p:nvPr userDrawn="1"/>
        </p:nvSpPr>
        <p:spPr>
          <a:xfrm>
            <a:off x="11494017" y="4059073"/>
            <a:ext cx="330930" cy="360061"/>
          </a:xfrm>
          <a:custGeom>
            <a:avLst/>
            <a:gdLst>
              <a:gd name="connsiteX0" fmla="*/ 151482 w 330930"/>
              <a:gd name="connsiteY0" fmla="*/ 360062 h 360061"/>
              <a:gd name="connsiteX1" fmla="*/ 0 w 330930"/>
              <a:gd name="connsiteY1" fmla="*/ 360062 h 360061"/>
              <a:gd name="connsiteX2" fmla="*/ 177118 w 330930"/>
              <a:gd name="connsiteY2" fmla="*/ 181779 h 360061"/>
              <a:gd name="connsiteX3" fmla="*/ 0 w 330930"/>
              <a:gd name="connsiteY3" fmla="*/ 0 h 360061"/>
              <a:gd name="connsiteX4" fmla="*/ 154979 w 330930"/>
              <a:gd name="connsiteY4" fmla="*/ 0 h 360061"/>
              <a:gd name="connsiteX5" fmla="*/ 330931 w 330930"/>
              <a:gd name="connsiteY5" fmla="*/ 177118 h 36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60061">
                <a:moveTo>
                  <a:pt x="151482" y="360062"/>
                </a:moveTo>
                <a:lnTo>
                  <a:pt x="0" y="360062"/>
                </a:lnTo>
                <a:lnTo>
                  <a:pt x="177118" y="181779"/>
                </a:lnTo>
                <a:lnTo>
                  <a:pt x="0" y="0"/>
                </a:lnTo>
                <a:lnTo>
                  <a:pt x="154979" y="0"/>
                </a:lnTo>
                <a:lnTo>
                  <a:pt x="330931" y="177118"/>
                </a:lnTo>
                <a:close/>
              </a:path>
            </a:pathLst>
          </a:custGeom>
          <a:solidFill>
            <a:srgbClr val="2657A2"/>
          </a:solidFill>
          <a:ln w="11643"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50EB5A79-49FE-4477-A4FF-598C74840FB6}"/>
              </a:ext>
            </a:extLst>
          </p:cNvPr>
          <p:cNvSpPr/>
          <p:nvPr userDrawn="1"/>
        </p:nvSpPr>
        <p:spPr>
          <a:xfrm>
            <a:off x="11494017" y="4414474"/>
            <a:ext cx="330930" cy="358896"/>
          </a:xfrm>
          <a:custGeom>
            <a:avLst/>
            <a:gdLst>
              <a:gd name="connsiteX0" fmla="*/ 151482 w 330930"/>
              <a:gd name="connsiteY0" fmla="*/ 358896 h 358896"/>
              <a:gd name="connsiteX1" fmla="*/ 0 w 330930"/>
              <a:gd name="connsiteY1" fmla="*/ 358896 h 358896"/>
              <a:gd name="connsiteX2" fmla="*/ 177118 w 330930"/>
              <a:gd name="connsiteY2" fmla="*/ 180613 h 358896"/>
              <a:gd name="connsiteX3" fmla="*/ 0 w 330930"/>
              <a:gd name="connsiteY3" fmla="*/ 0 h 358896"/>
              <a:gd name="connsiteX4" fmla="*/ 154979 w 330930"/>
              <a:gd name="connsiteY4" fmla="*/ 0 h 358896"/>
              <a:gd name="connsiteX5" fmla="*/ 330931 w 330930"/>
              <a:gd name="connsiteY5" fmla="*/ 175952 h 3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58896">
                <a:moveTo>
                  <a:pt x="151482" y="358896"/>
                </a:moveTo>
                <a:lnTo>
                  <a:pt x="0" y="358896"/>
                </a:lnTo>
                <a:lnTo>
                  <a:pt x="177118" y="180613"/>
                </a:lnTo>
                <a:lnTo>
                  <a:pt x="0" y="0"/>
                </a:lnTo>
                <a:lnTo>
                  <a:pt x="154979" y="0"/>
                </a:lnTo>
                <a:lnTo>
                  <a:pt x="330931" y="175952"/>
                </a:lnTo>
                <a:close/>
              </a:path>
            </a:pathLst>
          </a:custGeom>
          <a:solidFill>
            <a:srgbClr val="2657A2"/>
          </a:solidFill>
          <a:ln w="11643"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604871CE-B423-49DE-919D-74D219D289C0}"/>
              </a:ext>
            </a:extLst>
          </p:cNvPr>
          <p:cNvSpPr/>
          <p:nvPr userDrawn="1"/>
        </p:nvSpPr>
        <p:spPr>
          <a:xfrm>
            <a:off x="11494017" y="4768709"/>
            <a:ext cx="330930" cy="360061"/>
          </a:xfrm>
          <a:custGeom>
            <a:avLst/>
            <a:gdLst>
              <a:gd name="connsiteX0" fmla="*/ 151482 w 330930"/>
              <a:gd name="connsiteY0" fmla="*/ 360062 h 360061"/>
              <a:gd name="connsiteX1" fmla="*/ 0 w 330930"/>
              <a:gd name="connsiteY1" fmla="*/ 360062 h 360061"/>
              <a:gd name="connsiteX2" fmla="*/ 177118 w 330930"/>
              <a:gd name="connsiteY2" fmla="*/ 181779 h 360061"/>
              <a:gd name="connsiteX3" fmla="*/ 0 w 330930"/>
              <a:gd name="connsiteY3" fmla="*/ 0 h 360061"/>
              <a:gd name="connsiteX4" fmla="*/ 154979 w 330930"/>
              <a:gd name="connsiteY4" fmla="*/ 0 h 360061"/>
              <a:gd name="connsiteX5" fmla="*/ 330931 w 330930"/>
              <a:gd name="connsiteY5" fmla="*/ 177118 h 36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60061">
                <a:moveTo>
                  <a:pt x="151482" y="360062"/>
                </a:moveTo>
                <a:lnTo>
                  <a:pt x="0" y="360062"/>
                </a:lnTo>
                <a:lnTo>
                  <a:pt x="177118" y="181779"/>
                </a:lnTo>
                <a:lnTo>
                  <a:pt x="0" y="0"/>
                </a:lnTo>
                <a:lnTo>
                  <a:pt x="154979" y="0"/>
                </a:lnTo>
                <a:lnTo>
                  <a:pt x="330931" y="177118"/>
                </a:lnTo>
                <a:close/>
              </a:path>
            </a:pathLst>
          </a:custGeom>
          <a:solidFill>
            <a:srgbClr val="2657A2"/>
          </a:solidFill>
          <a:ln w="11643"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4D65BE3E-4C18-475A-9ED3-DE2BB59E49D7}"/>
              </a:ext>
            </a:extLst>
          </p:cNvPr>
          <p:cNvSpPr/>
          <p:nvPr userDrawn="1"/>
        </p:nvSpPr>
        <p:spPr>
          <a:xfrm>
            <a:off x="11147939" y="3358759"/>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2657A2"/>
          </a:solidFill>
          <a:ln w="11643"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E34679BF-98E0-4C43-9EB6-8E929045F37C}"/>
              </a:ext>
            </a:extLst>
          </p:cNvPr>
          <p:cNvSpPr/>
          <p:nvPr userDrawn="1"/>
        </p:nvSpPr>
        <p:spPr>
          <a:xfrm>
            <a:off x="11147939" y="3714159"/>
            <a:ext cx="314616" cy="340252"/>
          </a:xfrm>
          <a:custGeom>
            <a:avLst/>
            <a:gdLst>
              <a:gd name="connsiteX0" fmla="*/ 143325 w 314616"/>
              <a:gd name="connsiteY0" fmla="*/ 340252 h 340252"/>
              <a:gd name="connsiteX1" fmla="*/ 0 w 314616"/>
              <a:gd name="connsiteY1" fmla="*/ 340252 h 340252"/>
              <a:gd name="connsiteX2" fmla="*/ 167795 w 314616"/>
              <a:gd name="connsiteY2" fmla="*/ 171291 h 340252"/>
              <a:gd name="connsiteX3" fmla="*/ 0 w 314616"/>
              <a:gd name="connsiteY3" fmla="*/ 0 h 340252"/>
              <a:gd name="connsiteX4" fmla="*/ 146821 w 314616"/>
              <a:gd name="connsiteY4" fmla="*/ 0 h 340252"/>
              <a:gd name="connsiteX5" fmla="*/ 314617 w 314616"/>
              <a:gd name="connsiteY5" fmla="*/ 166631 h 34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0252">
                <a:moveTo>
                  <a:pt x="143325" y="340252"/>
                </a:moveTo>
                <a:lnTo>
                  <a:pt x="0" y="340252"/>
                </a:lnTo>
                <a:lnTo>
                  <a:pt x="167795" y="171291"/>
                </a:lnTo>
                <a:lnTo>
                  <a:pt x="0" y="0"/>
                </a:lnTo>
                <a:lnTo>
                  <a:pt x="146821" y="0"/>
                </a:lnTo>
                <a:lnTo>
                  <a:pt x="314617" y="166631"/>
                </a:lnTo>
                <a:close/>
              </a:path>
            </a:pathLst>
          </a:custGeom>
          <a:solidFill>
            <a:srgbClr val="2657A2"/>
          </a:solidFill>
          <a:ln w="11643"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61178343-3B5C-4EA0-B93D-DA39DE247356}"/>
              </a:ext>
            </a:extLst>
          </p:cNvPr>
          <p:cNvSpPr/>
          <p:nvPr userDrawn="1"/>
        </p:nvSpPr>
        <p:spPr>
          <a:xfrm>
            <a:off x="11147939" y="4068395"/>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2657A2"/>
          </a:solidFill>
          <a:ln w="11643"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EFDA8C24-BCB4-435A-B57E-08D469E0E5BA}"/>
              </a:ext>
            </a:extLst>
          </p:cNvPr>
          <p:cNvSpPr/>
          <p:nvPr userDrawn="1"/>
        </p:nvSpPr>
        <p:spPr>
          <a:xfrm>
            <a:off x="11147939" y="4423796"/>
            <a:ext cx="314616" cy="340252"/>
          </a:xfrm>
          <a:custGeom>
            <a:avLst/>
            <a:gdLst>
              <a:gd name="connsiteX0" fmla="*/ 143325 w 314616"/>
              <a:gd name="connsiteY0" fmla="*/ 340252 h 340252"/>
              <a:gd name="connsiteX1" fmla="*/ 0 w 314616"/>
              <a:gd name="connsiteY1" fmla="*/ 340252 h 340252"/>
              <a:gd name="connsiteX2" fmla="*/ 167795 w 314616"/>
              <a:gd name="connsiteY2" fmla="*/ 171291 h 340252"/>
              <a:gd name="connsiteX3" fmla="*/ 0 w 314616"/>
              <a:gd name="connsiteY3" fmla="*/ 0 h 340252"/>
              <a:gd name="connsiteX4" fmla="*/ 146821 w 314616"/>
              <a:gd name="connsiteY4" fmla="*/ 0 h 340252"/>
              <a:gd name="connsiteX5" fmla="*/ 314617 w 314616"/>
              <a:gd name="connsiteY5" fmla="*/ 167796 h 34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0252">
                <a:moveTo>
                  <a:pt x="143325" y="340252"/>
                </a:moveTo>
                <a:lnTo>
                  <a:pt x="0" y="340252"/>
                </a:lnTo>
                <a:lnTo>
                  <a:pt x="167795" y="171291"/>
                </a:lnTo>
                <a:lnTo>
                  <a:pt x="0" y="0"/>
                </a:lnTo>
                <a:lnTo>
                  <a:pt x="146821" y="0"/>
                </a:lnTo>
                <a:lnTo>
                  <a:pt x="314617" y="167796"/>
                </a:lnTo>
                <a:close/>
              </a:path>
            </a:pathLst>
          </a:custGeom>
          <a:solidFill>
            <a:srgbClr val="2657A2"/>
          </a:solidFill>
          <a:ln w="11643"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D5092E80-F183-487C-9720-F0CC52022EFC}"/>
              </a:ext>
            </a:extLst>
          </p:cNvPr>
          <p:cNvSpPr/>
          <p:nvPr userDrawn="1"/>
        </p:nvSpPr>
        <p:spPr>
          <a:xfrm>
            <a:off x="11147939" y="4778031"/>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2657A2"/>
          </a:solidFill>
          <a:ln w="11643"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C1B35ED9-5960-4CA7-BB4B-F8CBB7AA51C4}"/>
              </a:ext>
            </a:extLst>
          </p:cNvPr>
          <p:cNvSpPr/>
          <p:nvPr userDrawn="1"/>
        </p:nvSpPr>
        <p:spPr>
          <a:xfrm>
            <a:off x="11147939" y="5133432"/>
            <a:ext cx="314616" cy="341417"/>
          </a:xfrm>
          <a:custGeom>
            <a:avLst/>
            <a:gdLst>
              <a:gd name="connsiteX0" fmla="*/ 143325 w 314616"/>
              <a:gd name="connsiteY0" fmla="*/ 341418 h 341417"/>
              <a:gd name="connsiteX1" fmla="*/ 0 w 314616"/>
              <a:gd name="connsiteY1" fmla="*/ 341418 h 341417"/>
              <a:gd name="connsiteX2" fmla="*/ 167795 w 314616"/>
              <a:gd name="connsiteY2" fmla="*/ 171292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1292"/>
                </a:lnTo>
                <a:lnTo>
                  <a:pt x="0" y="0"/>
                </a:lnTo>
                <a:lnTo>
                  <a:pt x="146821" y="0"/>
                </a:lnTo>
                <a:lnTo>
                  <a:pt x="314617" y="167796"/>
                </a:lnTo>
                <a:close/>
              </a:path>
            </a:pathLst>
          </a:custGeom>
          <a:solidFill>
            <a:srgbClr val="2657A2"/>
          </a:solidFill>
          <a:ln w="11643"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9F138ACB-7671-4AAE-A5A5-0385B3F81E81}"/>
              </a:ext>
            </a:extLst>
          </p:cNvPr>
          <p:cNvSpPr/>
          <p:nvPr userDrawn="1"/>
        </p:nvSpPr>
        <p:spPr>
          <a:xfrm>
            <a:off x="10801860" y="3012680"/>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2657A2"/>
          </a:solidFill>
          <a:ln w="11643"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2B3C2618-90AD-4A6D-BF2E-EAEA6C389EFC}"/>
              </a:ext>
            </a:extLst>
          </p:cNvPr>
          <p:cNvSpPr/>
          <p:nvPr userDrawn="1"/>
        </p:nvSpPr>
        <p:spPr>
          <a:xfrm>
            <a:off x="10801860" y="3368081"/>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2657A2"/>
          </a:solidFill>
          <a:ln w="11643"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E48A0A2B-A992-446D-9659-C4F813A3FD7F}"/>
              </a:ext>
            </a:extLst>
          </p:cNvPr>
          <p:cNvSpPr/>
          <p:nvPr userDrawn="1"/>
        </p:nvSpPr>
        <p:spPr>
          <a:xfrm>
            <a:off x="10801860" y="3722316"/>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2657A2"/>
          </a:solidFill>
          <a:ln w="1164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8FFBFC9C-456D-4388-8E2B-24B5A07C1A69}"/>
              </a:ext>
            </a:extLst>
          </p:cNvPr>
          <p:cNvSpPr/>
          <p:nvPr userDrawn="1"/>
        </p:nvSpPr>
        <p:spPr>
          <a:xfrm>
            <a:off x="10801860" y="4077717"/>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2657A2"/>
          </a:solidFill>
          <a:ln w="1164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F00693EB-D06D-4D97-B313-DAC6AD0CADB2}"/>
              </a:ext>
            </a:extLst>
          </p:cNvPr>
          <p:cNvSpPr/>
          <p:nvPr userDrawn="1"/>
        </p:nvSpPr>
        <p:spPr>
          <a:xfrm>
            <a:off x="10801860" y="4431952"/>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2657A2"/>
          </a:solidFill>
          <a:ln w="1164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9281142-940F-4240-B9E8-12A5A5BA0FB0}"/>
              </a:ext>
            </a:extLst>
          </p:cNvPr>
          <p:cNvSpPr/>
          <p:nvPr userDrawn="1"/>
        </p:nvSpPr>
        <p:spPr>
          <a:xfrm>
            <a:off x="10801860" y="4787353"/>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2657A2"/>
          </a:solidFill>
          <a:ln w="11643"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AD49AADD-9E83-4EC4-93DE-9880F8701DC6}"/>
              </a:ext>
            </a:extLst>
          </p:cNvPr>
          <p:cNvSpPr/>
          <p:nvPr userDrawn="1"/>
        </p:nvSpPr>
        <p:spPr>
          <a:xfrm>
            <a:off x="10801860" y="5141588"/>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2657A2"/>
          </a:solidFill>
          <a:ln w="11643" cap="flat">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CEC9758F-A286-43BE-8F88-A30958FA2316}"/>
              </a:ext>
            </a:extLst>
          </p:cNvPr>
          <p:cNvSpPr/>
          <p:nvPr userDrawn="1"/>
        </p:nvSpPr>
        <p:spPr>
          <a:xfrm>
            <a:off x="10801860" y="5496989"/>
            <a:ext cx="297138" cy="322773"/>
          </a:xfrm>
          <a:custGeom>
            <a:avLst/>
            <a:gdLst>
              <a:gd name="connsiteX0" fmla="*/ 135168 w 297138"/>
              <a:gd name="connsiteY0" fmla="*/ 322773 h 322773"/>
              <a:gd name="connsiteX1" fmla="*/ 0 w 297138"/>
              <a:gd name="connsiteY1" fmla="*/ 322773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3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3"/>
                </a:moveTo>
                <a:lnTo>
                  <a:pt x="0" y="322773"/>
                </a:lnTo>
                <a:lnTo>
                  <a:pt x="158473" y="163135"/>
                </a:lnTo>
                <a:lnTo>
                  <a:pt x="0" y="0"/>
                </a:lnTo>
                <a:lnTo>
                  <a:pt x="138664" y="0"/>
                </a:lnTo>
                <a:lnTo>
                  <a:pt x="297138" y="158473"/>
                </a:lnTo>
                <a:close/>
              </a:path>
            </a:pathLst>
          </a:custGeom>
          <a:solidFill>
            <a:srgbClr val="2657A2"/>
          </a:solidFill>
          <a:ln w="11643"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10E4B3AC-44DF-4AD9-A386-DE5F1B7DCE9A}"/>
              </a:ext>
            </a:extLst>
          </p:cNvPr>
          <p:cNvSpPr/>
          <p:nvPr userDrawn="1"/>
        </p:nvSpPr>
        <p:spPr>
          <a:xfrm>
            <a:off x="10454616" y="2667767"/>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2657A2"/>
          </a:solidFill>
          <a:ln w="11643"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8811811D-2DA5-49D3-BA92-FC8455548E2D}"/>
              </a:ext>
            </a:extLst>
          </p:cNvPr>
          <p:cNvSpPr/>
          <p:nvPr userDrawn="1"/>
        </p:nvSpPr>
        <p:spPr>
          <a:xfrm>
            <a:off x="10454616" y="3022002"/>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2657A2"/>
          </a:solidFill>
          <a:ln w="11643"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22B5D9B8-7812-4DBD-B100-796AE8B99475}"/>
              </a:ext>
            </a:extLst>
          </p:cNvPr>
          <p:cNvSpPr/>
          <p:nvPr userDrawn="1"/>
        </p:nvSpPr>
        <p:spPr>
          <a:xfrm>
            <a:off x="10454616" y="3377403"/>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2657A2"/>
          </a:solidFill>
          <a:ln w="11643"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86D162DF-0300-42DA-8C90-0E11543E0CB5}"/>
              </a:ext>
            </a:extLst>
          </p:cNvPr>
          <p:cNvSpPr/>
          <p:nvPr userDrawn="1"/>
        </p:nvSpPr>
        <p:spPr>
          <a:xfrm>
            <a:off x="10454616" y="3731638"/>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2657A2"/>
          </a:solidFill>
          <a:ln w="11643"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DD4C0CC3-D65C-4CC8-98A0-B7BBDF885BDD}"/>
              </a:ext>
            </a:extLst>
          </p:cNvPr>
          <p:cNvSpPr/>
          <p:nvPr userDrawn="1"/>
        </p:nvSpPr>
        <p:spPr>
          <a:xfrm>
            <a:off x="10454616" y="4087039"/>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2657A2"/>
          </a:solidFill>
          <a:ln w="11643"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02A170C8-FEFD-40FE-9F35-49A2B2094DA3}"/>
              </a:ext>
            </a:extLst>
          </p:cNvPr>
          <p:cNvSpPr/>
          <p:nvPr userDrawn="1"/>
        </p:nvSpPr>
        <p:spPr>
          <a:xfrm>
            <a:off x="10454616" y="4441274"/>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2657A2"/>
          </a:solidFill>
          <a:ln w="11643" cap="flat">
            <a:no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AC345B7B-E2A3-4996-AC13-FEB811736E2B}"/>
              </a:ext>
            </a:extLst>
          </p:cNvPr>
          <p:cNvSpPr/>
          <p:nvPr userDrawn="1"/>
        </p:nvSpPr>
        <p:spPr>
          <a:xfrm>
            <a:off x="10454616" y="4796675"/>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2657A2"/>
          </a:solidFill>
          <a:ln w="11643"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B8E4486F-5EEF-4D77-997B-BF5B2B27593D}"/>
              </a:ext>
            </a:extLst>
          </p:cNvPr>
          <p:cNvSpPr/>
          <p:nvPr userDrawn="1"/>
        </p:nvSpPr>
        <p:spPr>
          <a:xfrm>
            <a:off x="10454616" y="5150910"/>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50317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50317"/>
                </a:lnTo>
                <a:close/>
              </a:path>
            </a:pathLst>
          </a:custGeom>
          <a:solidFill>
            <a:srgbClr val="2657A2"/>
          </a:solidFill>
          <a:ln w="11643"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D6505117-AB3A-443A-8D0D-8AB7DE155481}"/>
              </a:ext>
            </a:extLst>
          </p:cNvPr>
          <p:cNvSpPr/>
          <p:nvPr userDrawn="1"/>
        </p:nvSpPr>
        <p:spPr>
          <a:xfrm>
            <a:off x="10454616" y="5506311"/>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49152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49152"/>
                </a:lnTo>
                <a:close/>
              </a:path>
            </a:pathLst>
          </a:custGeom>
          <a:solidFill>
            <a:srgbClr val="2657A2"/>
          </a:solidFill>
          <a:ln w="11643"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39669028-3F82-4FFB-B750-58E81D23A155}"/>
              </a:ext>
            </a:extLst>
          </p:cNvPr>
          <p:cNvSpPr/>
          <p:nvPr userDrawn="1"/>
        </p:nvSpPr>
        <p:spPr>
          <a:xfrm>
            <a:off x="10454616" y="5860546"/>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50317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50317"/>
                </a:lnTo>
                <a:close/>
              </a:path>
            </a:pathLst>
          </a:custGeom>
          <a:solidFill>
            <a:srgbClr val="2657A2"/>
          </a:solidFill>
          <a:ln w="11643"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C052D073-BC16-47D7-9E2C-5858BC88F099}"/>
              </a:ext>
            </a:extLst>
          </p:cNvPr>
          <p:cNvSpPr/>
          <p:nvPr userDrawn="1"/>
        </p:nvSpPr>
        <p:spPr>
          <a:xfrm>
            <a:off x="10108537" y="2321688"/>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22709753-BB78-4BFE-8162-272859C89E3A}"/>
              </a:ext>
            </a:extLst>
          </p:cNvPr>
          <p:cNvSpPr/>
          <p:nvPr userDrawn="1"/>
        </p:nvSpPr>
        <p:spPr>
          <a:xfrm>
            <a:off x="10108537" y="2675924"/>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A22910F7-91DB-466D-959B-1F3CE7A1DC88}"/>
              </a:ext>
            </a:extLst>
          </p:cNvPr>
          <p:cNvSpPr/>
          <p:nvPr userDrawn="1"/>
        </p:nvSpPr>
        <p:spPr>
          <a:xfrm>
            <a:off x="10108537" y="3031324"/>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826CB9D5-4E43-47C9-BB33-61EABEEBA649}"/>
              </a:ext>
            </a:extLst>
          </p:cNvPr>
          <p:cNvSpPr/>
          <p:nvPr userDrawn="1"/>
        </p:nvSpPr>
        <p:spPr>
          <a:xfrm>
            <a:off x="10108537" y="3385560"/>
            <a:ext cx="264511" cy="287816"/>
          </a:xfrm>
          <a:custGeom>
            <a:avLst/>
            <a:gdLst>
              <a:gd name="connsiteX0" fmla="*/ 121186 w 264511"/>
              <a:gd name="connsiteY0" fmla="*/ 287816 h 287816"/>
              <a:gd name="connsiteX1" fmla="*/ 0 w 264511"/>
              <a:gd name="connsiteY1" fmla="*/ 287816 h 287816"/>
              <a:gd name="connsiteX2" fmla="*/ 140995 w 264511"/>
              <a:gd name="connsiteY2" fmla="*/ 145656 h 287816"/>
              <a:gd name="connsiteX3" fmla="*/ 0 w 264511"/>
              <a:gd name="connsiteY3" fmla="*/ 0 h 287816"/>
              <a:gd name="connsiteX4" fmla="*/ 123516 w 264511"/>
              <a:gd name="connsiteY4" fmla="*/ 0 h 287816"/>
              <a:gd name="connsiteX5" fmla="*/ 264511 w 264511"/>
              <a:gd name="connsiteY5" fmla="*/ 140995 h 2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7816">
                <a:moveTo>
                  <a:pt x="121186" y="287816"/>
                </a:moveTo>
                <a:lnTo>
                  <a:pt x="0" y="287816"/>
                </a:lnTo>
                <a:lnTo>
                  <a:pt x="140995" y="145656"/>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C8C69474-2E2B-4F56-A063-6C4788169936}"/>
              </a:ext>
            </a:extLst>
          </p:cNvPr>
          <p:cNvSpPr/>
          <p:nvPr userDrawn="1"/>
        </p:nvSpPr>
        <p:spPr>
          <a:xfrm>
            <a:off x="10108537" y="3740960"/>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6A15B5C5-8142-42EE-A485-A8B5988EDC27}"/>
              </a:ext>
            </a:extLst>
          </p:cNvPr>
          <p:cNvSpPr/>
          <p:nvPr userDrawn="1"/>
        </p:nvSpPr>
        <p:spPr>
          <a:xfrm>
            <a:off x="10108537" y="4095195"/>
            <a:ext cx="264511" cy="287816"/>
          </a:xfrm>
          <a:custGeom>
            <a:avLst/>
            <a:gdLst>
              <a:gd name="connsiteX0" fmla="*/ 121186 w 264511"/>
              <a:gd name="connsiteY0" fmla="*/ 287816 h 287816"/>
              <a:gd name="connsiteX1" fmla="*/ 0 w 264511"/>
              <a:gd name="connsiteY1" fmla="*/ 287816 h 287816"/>
              <a:gd name="connsiteX2" fmla="*/ 140995 w 264511"/>
              <a:gd name="connsiteY2" fmla="*/ 145656 h 287816"/>
              <a:gd name="connsiteX3" fmla="*/ 0 w 264511"/>
              <a:gd name="connsiteY3" fmla="*/ 0 h 287816"/>
              <a:gd name="connsiteX4" fmla="*/ 123516 w 264511"/>
              <a:gd name="connsiteY4" fmla="*/ 0 h 287816"/>
              <a:gd name="connsiteX5" fmla="*/ 264511 w 264511"/>
              <a:gd name="connsiteY5" fmla="*/ 140995 h 2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7816">
                <a:moveTo>
                  <a:pt x="121186" y="287816"/>
                </a:moveTo>
                <a:lnTo>
                  <a:pt x="0" y="287816"/>
                </a:lnTo>
                <a:lnTo>
                  <a:pt x="140995" y="145656"/>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1727EBFF-C2D7-40A8-A58B-2B7D71122DA5}"/>
              </a:ext>
            </a:extLst>
          </p:cNvPr>
          <p:cNvSpPr/>
          <p:nvPr userDrawn="1"/>
        </p:nvSpPr>
        <p:spPr>
          <a:xfrm>
            <a:off x="10108537" y="4450596"/>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A91B802F-74C6-4FE5-ADA0-9CA6A6A9580C}"/>
              </a:ext>
            </a:extLst>
          </p:cNvPr>
          <p:cNvSpPr/>
          <p:nvPr userDrawn="1"/>
        </p:nvSpPr>
        <p:spPr>
          <a:xfrm>
            <a:off x="10108537" y="4805997"/>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39830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39830"/>
                </a:lnTo>
                <a:close/>
              </a:path>
            </a:pathLst>
          </a:custGeom>
          <a:solidFill>
            <a:srgbClr val="2657A2"/>
          </a:solidFill>
          <a:ln w="11643"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6CF92DD3-54A0-4F52-BE35-389040C64EA5}"/>
              </a:ext>
            </a:extLst>
          </p:cNvPr>
          <p:cNvSpPr/>
          <p:nvPr userDrawn="1"/>
        </p:nvSpPr>
        <p:spPr>
          <a:xfrm>
            <a:off x="10108537" y="5160232"/>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2555E8DF-390D-4B36-A4CD-A2F037D187F8}"/>
              </a:ext>
            </a:extLst>
          </p:cNvPr>
          <p:cNvSpPr/>
          <p:nvPr userDrawn="1"/>
        </p:nvSpPr>
        <p:spPr>
          <a:xfrm>
            <a:off x="10108537" y="5515633"/>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D4FA121B-C71F-46CC-8F69-5BFFC12CB97F}"/>
              </a:ext>
            </a:extLst>
          </p:cNvPr>
          <p:cNvSpPr/>
          <p:nvPr userDrawn="1"/>
        </p:nvSpPr>
        <p:spPr>
          <a:xfrm>
            <a:off x="10108537" y="5869868"/>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B0FE5107-E518-48A3-83DE-B670A31CC989}"/>
              </a:ext>
            </a:extLst>
          </p:cNvPr>
          <p:cNvSpPr/>
          <p:nvPr userDrawn="1"/>
        </p:nvSpPr>
        <p:spPr>
          <a:xfrm>
            <a:off x="10108537" y="6225269"/>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2657A2"/>
          </a:solidFill>
          <a:ln w="1164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7A366DEC-81B5-44A9-B5CF-6383C28D2A42}"/>
              </a:ext>
            </a:extLst>
          </p:cNvPr>
          <p:cNvSpPr/>
          <p:nvPr userDrawn="1"/>
        </p:nvSpPr>
        <p:spPr>
          <a:xfrm>
            <a:off x="4909201" y="2101456"/>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2657A2"/>
          </a:solidFill>
          <a:ln w="11643"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0DDF4593-D746-4C36-B630-B6EAA339AF15}"/>
              </a:ext>
            </a:extLst>
          </p:cNvPr>
          <p:cNvSpPr/>
          <p:nvPr userDrawn="1"/>
        </p:nvSpPr>
        <p:spPr>
          <a:xfrm>
            <a:off x="4909201" y="2455692"/>
            <a:ext cx="16313" cy="18643"/>
          </a:xfrm>
          <a:custGeom>
            <a:avLst/>
            <a:gdLst>
              <a:gd name="connsiteX0" fmla="*/ 8157 w 16313"/>
              <a:gd name="connsiteY0" fmla="*/ 18644 h 18643"/>
              <a:gd name="connsiteX1" fmla="*/ 0 w 16313"/>
              <a:gd name="connsiteY1" fmla="*/ 18644 h 18643"/>
              <a:gd name="connsiteX2" fmla="*/ 9322 w 16313"/>
              <a:gd name="connsiteY2" fmla="*/ 9322 h 18643"/>
              <a:gd name="connsiteX3" fmla="*/ 0 w 16313"/>
              <a:gd name="connsiteY3" fmla="*/ 0 h 18643"/>
              <a:gd name="connsiteX4" fmla="*/ 8157 w 16313"/>
              <a:gd name="connsiteY4" fmla="*/ 0 h 18643"/>
              <a:gd name="connsiteX5" fmla="*/ 16313 w 16313"/>
              <a:gd name="connsiteY5" fmla="*/ 9322 h 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8643">
                <a:moveTo>
                  <a:pt x="8157" y="18644"/>
                </a:moveTo>
                <a:lnTo>
                  <a:pt x="0" y="18644"/>
                </a:lnTo>
                <a:lnTo>
                  <a:pt x="9322" y="9322"/>
                </a:lnTo>
                <a:lnTo>
                  <a:pt x="0" y="0"/>
                </a:lnTo>
                <a:lnTo>
                  <a:pt x="8157" y="0"/>
                </a:lnTo>
                <a:lnTo>
                  <a:pt x="16313" y="9322"/>
                </a:lnTo>
                <a:close/>
              </a:path>
            </a:pathLst>
          </a:custGeom>
          <a:solidFill>
            <a:srgbClr val="2657A2"/>
          </a:solidFill>
          <a:ln w="11643"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D013ACD7-DBF1-4C9A-B114-7ABEE53868EE}"/>
              </a:ext>
            </a:extLst>
          </p:cNvPr>
          <p:cNvSpPr/>
          <p:nvPr userDrawn="1"/>
        </p:nvSpPr>
        <p:spPr>
          <a:xfrm>
            <a:off x="4909201" y="2811092"/>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2657A2"/>
          </a:solidFill>
          <a:ln w="11643"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85132110-5BD5-46A5-8DE6-E70F699D0034}"/>
              </a:ext>
            </a:extLst>
          </p:cNvPr>
          <p:cNvSpPr/>
          <p:nvPr userDrawn="1"/>
        </p:nvSpPr>
        <p:spPr>
          <a:xfrm>
            <a:off x="4909201" y="6359273"/>
            <a:ext cx="16313" cy="18643"/>
          </a:xfrm>
          <a:custGeom>
            <a:avLst/>
            <a:gdLst>
              <a:gd name="connsiteX0" fmla="*/ 8157 w 16313"/>
              <a:gd name="connsiteY0" fmla="*/ 18644 h 18643"/>
              <a:gd name="connsiteX1" fmla="*/ 0 w 16313"/>
              <a:gd name="connsiteY1" fmla="*/ 18644 h 18643"/>
              <a:gd name="connsiteX2" fmla="*/ 9322 w 16313"/>
              <a:gd name="connsiteY2" fmla="*/ 9322 h 18643"/>
              <a:gd name="connsiteX3" fmla="*/ 0 w 16313"/>
              <a:gd name="connsiteY3" fmla="*/ 0 h 18643"/>
              <a:gd name="connsiteX4" fmla="*/ 8157 w 16313"/>
              <a:gd name="connsiteY4" fmla="*/ 0 h 18643"/>
              <a:gd name="connsiteX5" fmla="*/ 16313 w 16313"/>
              <a:gd name="connsiteY5" fmla="*/ 9322 h 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8643">
                <a:moveTo>
                  <a:pt x="8157" y="18644"/>
                </a:moveTo>
                <a:lnTo>
                  <a:pt x="0" y="18644"/>
                </a:lnTo>
                <a:lnTo>
                  <a:pt x="9322" y="9322"/>
                </a:lnTo>
                <a:lnTo>
                  <a:pt x="0" y="0"/>
                </a:lnTo>
                <a:lnTo>
                  <a:pt x="8157" y="0"/>
                </a:lnTo>
                <a:lnTo>
                  <a:pt x="16313" y="9322"/>
                </a:lnTo>
                <a:close/>
              </a:path>
            </a:pathLst>
          </a:custGeom>
          <a:solidFill>
            <a:srgbClr val="2657A2"/>
          </a:solidFill>
          <a:ln w="11643" cap="flat">
            <a:no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CC6A1E08-2252-4D8C-A2EA-0991A4B18952}"/>
              </a:ext>
            </a:extLst>
          </p:cNvPr>
          <p:cNvSpPr/>
          <p:nvPr userDrawn="1"/>
        </p:nvSpPr>
        <p:spPr>
          <a:xfrm>
            <a:off x="4909201" y="6714673"/>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2657A2"/>
          </a:solidFill>
          <a:ln w="11643"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94BACCAA-D139-4B98-995D-8186B64082DF}"/>
              </a:ext>
            </a:extLst>
          </p:cNvPr>
          <p:cNvSpPr/>
          <p:nvPr userDrawn="1"/>
        </p:nvSpPr>
        <p:spPr>
          <a:xfrm>
            <a:off x="5255279" y="2092134"/>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2657A2"/>
          </a:solidFill>
          <a:ln w="11643" cap="flat">
            <a:noFill/>
            <a:prstDash val="solid"/>
            <a:miter/>
          </a:ln>
        </p:spPr>
        <p:txBody>
          <a:bodyPr rtlCol="0" anchor="ctr"/>
          <a:lstStyle/>
          <a:p>
            <a:endParaRPr lang="de-DE"/>
          </a:p>
        </p:txBody>
      </p:sp>
      <p:sp>
        <p:nvSpPr>
          <p:cNvPr id="59" name="Freihandform: Form 58">
            <a:extLst>
              <a:ext uri="{FF2B5EF4-FFF2-40B4-BE49-F238E27FC236}">
                <a16:creationId xmlns:a16="http://schemas.microsoft.com/office/drawing/2014/main" id="{0093645C-13D5-4F63-8A3E-38E98361FF6C}"/>
              </a:ext>
            </a:extLst>
          </p:cNvPr>
          <p:cNvSpPr/>
          <p:nvPr userDrawn="1"/>
        </p:nvSpPr>
        <p:spPr>
          <a:xfrm>
            <a:off x="5255279" y="2446370"/>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8644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8644"/>
                </a:lnTo>
                <a:close/>
              </a:path>
            </a:pathLst>
          </a:custGeom>
          <a:solidFill>
            <a:srgbClr val="2657A2"/>
          </a:solidFill>
          <a:ln w="11643"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00B06041-C102-4FF4-8E0B-FE020F6E04BE}"/>
              </a:ext>
            </a:extLst>
          </p:cNvPr>
          <p:cNvSpPr/>
          <p:nvPr userDrawn="1"/>
        </p:nvSpPr>
        <p:spPr>
          <a:xfrm>
            <a:off x="5255279" y="2801770"/>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2657A2"/>
          </a:solidFill>
          <a:ln w="11643"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12C4F0CF-F0D2-4FAD-8079-4F1BCCF7EA94}"/>
              </a:ext>
            </a:extLst>
          </p:cNvPr>
          <p:cNvSpPr/>
          <p:nvPr userDrawn="1"/>
        </p:nvSpPr>
        <p:spPr>
          <a:xfrm>
            <a:off x="5255279" y="3156006"/>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8644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8644"/>
                </a:lnTo>
                <a:close/>
              </a:path>
            </a:pathLst>
          </a:custGeom>
          <a:solidFill>
            <a:srgbClr val="2657A2"/>
          </a:solidFill>
          <a:ln w="11643" cap="flat">
            <a:no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88F5DBA3-0519-4C40-BE84-F7879323096B}"/>
              </a:ext>
            </a:extLst>
          </p:cNvPr>
          <p:cNvSpPr/>
          <p:nvPr userDrawn="1"/>
        </p:nvSpPr>
        <p:spPr>
          <a:xfrm>
            <a:off x="5255279" y="5995715"/>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2657A2"/>
          </a:solidFill>
          <a:ln w="11643" cap="flat">
            <a:no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EFE7A8C0-6860-40C6-A96A-CB1D694837BB}"/>
              </a:ext>
            </a:extLst>
          </p:cNvPr>
          <p:cNvSpPr/>
          <p:nvPr userDrawn="1"/>
        </p:nvSpPr>
        <p:spPr>
          <a:xfrm>
            <a:off x="5255279" y="6349950"/>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7479"/>
                </a:lnTo>
                <a:close/>
              </a:path>
            </a:pathLst>
          </a:custGeom>
          <a:solidFill>
            <a:srgbClr val="2657A2"/>
          </a:solidFill>
          <a:ln w="11643"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DF7ECB85-3FCA-4568-A463-8ECC4322FE81}"/>
              </a:ext>
            </a:extLst>
          </p:cNvPr>
          <p:cNvSpPr/>
          <p:nvPr userDrawn="1"/>
        </p:nvSpPr>
        <p:spPr>
          <a:xfrm>
            <a:off x="5255279" y="6705351"/>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2657A2"/>
          </a:solidFill>
          <a:ln w="1164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55CFDAEB-DBD7-4527-953A-E9935BB5F3DD}"/>
              </a:ext>
            </a:extLst>
          </p:cNvPr>
          <p:cNvSpPr/>
          <p:nvPr userDrawn="1"/>
        </p:nvSpPr>
        <p:spPr>
          <a:xfrm>
            <a:off x="5602523" y="2082812"/>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E95E513C-E5AB-407C-A18D-322174C27620}"/>
              </a:ext>
            </a:extLst>
          </p:cNvPr>
          <p:cNvSpPr/>
          <p:nvPr userDrawn="1"/>
        </p:nvSpPr>
        <p:spPr>
          <a:xfrm>
            <a:off x="5602523" y="2438213"/>
            <a:ext cx="50105" cy="53601"/>
          </a:xfrm>
          <a:custGeom>
            <a:avLst/>
            <a:gdLst>
              <a:gd name="connsiteX0" fmla="*/ 22140 w 50105"/>
              <a:gd name="connsiteY0" fmla="*/ 53601 h 53601"/>
              <a:gd name="connsiteX1" fmla="*/ 0 w 50105"/>
              <a:gd name="connsiteY1" fmla="*/ 53601 h 53601"/>
              <a:gd name="connsiteX2" fmla="*/ 26801 w 50105"/>
              <a:gd name="connsiteY2" fmla="*/ 26801 h 53601"/>
              <a:gd name="connsiteX3" fmla="*/ 0 w 50105"/>
              <a:gd name="connsiteY3" fmla="*/ 0 h 53601"/>
              <a:gd name="connsiteX4" fmla="*/ 23305 w 50105"/>
              <a:gd name="connsiteY4" fmla="*/ 0 h 53601"/>
              <a:gd name="connsiteX5" fmla="*/ 50106 w 50105"/>
              <a:gd name="connsiteY5" fmla="*/ 25635 h 5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3601">
                <a:moveTo>
                  <a:pt x="22140" y="53601"/>
                </a:moveTo>
                <a:lnTo>
                  <a:pt x="0" y="53601"/>
                </a:lnTo>
                <a:lnTo>
                  <a:pt x="26801" y="26801"/>
                </a:lnTo>
                <a:lnTo>
                  <a:pt x="0" y="0"/>
                </a:lnTo>
                <a:lnTo>
                  <a:pt x="23305" y="0"/>
                </a:lnTo>
                <a:lnTo>
                  <a:pt x="50106" y="25635"/>
                </a:lnTo>
                <a:close/>
              </a:path>
            </a:pathLst>
          </a:custGeom>
          <a:solidFill>
            <a:srgbClr val="2657A2"/>
          </a:solidFill>
          <a:ln w="11643" cap="flat">
            <a:no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565C6943-2549-42D1-AE14-9B5289B94FD2}"/>
              </a:ext>
            </a:extLst>
          </p:cNvPr>
          <p:cNvSpPr/>
          <p:nvPr userDrawn="1"/>
        </p:nvSpPr>
        <p:spPr>
          <a:xfrm>
            <a:off x="5602523" y="2792448"/>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7C010397-420A-4A60-AF49-8E51FD05B3FB}"/>
              </a:ext>
            </a:extLst>
          </p:cNvPr>
          <p:cNvSpPr/>
          <p:nvPr userDrawn="1"/>
        </p:nvSpPr>
        <p:spPr>
          <a:xfrm>
            <a:off x="5602523" y="3147849"/>
            <a:ext cx="50105" cy="53601"/>
          </a:xfrm>
          <a:custGeom>
            <a:avLst/>
            <a:gdLst>
              <a:gd name="connsiteX0" fmla="*/ 22140 w 50105"/>
              <a:gd name="connsiteY0" fmla="*/ 53601 h 53601"/>
              <a:gd name="connsiteX1" fmla="*/ 0 w 50105"/>
              <a:gd name="connsiteY1" fmla="*/ 53601 h 53601"/>
              <a:gd name="connsiteX2" fmla="*/ 26801 w 50105"/>
              <a:gd name="connsiteY2" fmla="*/ 26801 h 53601"/>
              <a:gd name="connsiteX3" fmla="*/ 0 w 50105"/>
              <a:gd name="connsiteY3" fmla="*/ 0 h 53601"/>
              <a:gd name="connsiteX4" fmla="*/ 23305 w 50105"/>
              <a:gd name="connsiteY4" fmla="*/ 0 h 53601"/>
              <a:gd name="connsiteX5" fmla="*/ 50106 w 50105"/>
              <a:gd name="connsiteY5" fmla="*/ 26801 h 5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3601">
                <a:moveTo>
                  <a:pt x="22140" y="53601"/>
                </a:moveTo>
                <a:lnTo>
                  <a:pt x="0" y="53601"/>
                </a:lnTo>
                <a:lnTo>
                  <a:pt x="26801" y="26801"/>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E4FEC3D8-B759-453B-8979-8DDBD6DC05B4}"/>
              </a:ext>
            </a:extLst>
          </p:cNvPr>
          <p:cNvSpPr/>
          <p:nvPr userDrawn="1"/>
        </p:nvSpPr>
        <p:spPr>
          <a:xfrm>
            <a:off x="5602523" y="3502084"/>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1DF06340-9A41-4107-924D-A3AC1436BBB6}"/>
              </a:ext>
            </a:extLst>
          </p:cNvPr>
          <p:cNvSpPr/>
          <p:nvPr userDrawn="1"/>
        </p:nvSpPr>
        <p:spPr>
          <a:xfrm>
            <a:off x="5602523" y="5630993"/>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479EF1ED-EB43-49AF-A2BC-D2E1EFF0A1A1}"/>
              </a:ext>
            </a:extLst>
          </p:cNvPr>
          <p:cNvSpPr/>
          <p:nvPr userDrawn="1"/>
        </p:nvSpPr>
        <p:spPr>
          <a:xfrm>
            <a:off x="5602523" y="5986393"/>
            <a:ext cx="50105" cy="54766"/>
          </a:xfrm>
          <a:custGeom>
            <a:avLst/>
            <a:gdLst>
              <a:gd name="connsiteX0" fmla="*/ 22140 w 50105"/>
              <a:gd name="connsiteY0" fmla="*/ 54766 h 54766"/>
              <a:gd name="connsiteX1" fmla="*/ 0 w 50105"/>
              <a:gd name="connsiteY1" fmla="*/ 54766 h 54766"/>
              <a:gd name="connsiteX2" fmla="*/ 26801 w 50105"/>
              <a:gd name="connsiteY2" fmla="*/ 26801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6801"/>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4EBADFFA-C55F-4EA9-A6D5-D11C527E5FDF}"/>
              </a:ext>
            </a:extLst>
          </p:cNvPr>
          <p:cNvSpPr/>
          <p:nvPr userDrawn="1"/>
        </p:nvSpPr>
        <p:spPr>
          <a:xfrm>
            <a:off x="5602523" y="6340628"/>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A1D4AA95-33DF-4713-9875-15C3CA5D19CD}"/>
              </a:ext>
            </a:extLst>
          </p:cNvPr>
          <p:cNvSpPr/>
          <p:nvPr userDrawn="1"/>
        </p:nvSpPr>
        <p:spPr>
          <a:xfrm>
            <a:off x="5602523" y="6696029"/>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2657A2"/>
          </a:solidFill>
          <a:ln w="11643" cap="flat">
            <a:no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CE6264C8-5425-4E3A-A548-C9AA6D778127}"/>
              </a:ext>
            </a:extLst>
          </p:cNvPr>
          <p:cNvSpPr/>
          <p:nvPr userDrawn="1"/>
        </p:nvSpPr>
        <p:spPr>
          <a:xfrm>
            <a:off x="5948602" y="2073490"/>
            <a:ext cx="66419" cy="72245"/>
          </a:xfrm>
          <a:custGeom>
            <a:avLst/>
            <a:gdLst>
              <a:gd name="connsiteX0" fmla="*/ 30297 w 66419"/>
              <a:gd name="connsiteY0" fmla="*/ 72245 h 72245"/>
              <a:gd name="connsiteX1" fmla="*/ 0 w 66419"/>
              <a:gd name="connsiteY1" fmla="*/ 72245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7288"/>
                </a:lnTo>
                <a:lnTo>
                  <a:pt x="0" y="0"/>
                </a:lnTo>
                <a:lnTo>
                  <a:pt x="31462" y="0"/>
                </a:lnTo>
                <a:lnTo>
                  <a:pt x="66419" y="36123"/>
                </a:lnTo>
                <a:close/>
              </a:path>
            </a:pathLst>
          </a:custGeom>
          <a:solidFill>
            <a:srgbClr val="2657A2"/>
          </a:solidFill>
          <a:ln w="11643" cap="flat">
            <a:no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A07C2689-5C4C-4685-8913-175D884BEA1B}"/>
              </a:ext>
            </a:extLst>
          </p:cNvPr>
          <p:cNvSpPr/>
          <p:nvPr userDrawn="1"/>
        </p:nvSpPr>
        <p:spPr>
          <a:xfrm>
            <a:off x="5948602" y="2428891"/>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2657A2"/>
          </a:solidFill>
          <a:ln w="11643"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7F63536F-018D-42F3-AD36-8539B6DB0E4D}"/>
              </a:ext>
            </a:extLst>
          </p:cNvPr>
          <p:cNvSpPr/>
          <p:nvPr userDrawn="1"/>
        </p:nvSpPr>
        <p:spPr>
          <a:xfrm>
            <a:off x="5948602" y="2783126"/>
            <a:ext cx="66419" cy="72245"/>
          </a:xfrm>
          <a:custGeom>
            <a:avLst/>
            <a:gdLst>
              <a:gd name="connsiteX0" fmla="*/ 30297 w 66419"/>
              <a:gd name="connsiteY0" fmla="*/ 72245 h 72245"/>
              <a:gd name="connsiteX1" fmla="*/ 0 w 66419"/>
              <a:gd name="connsiteY1" fmla="*/ 72245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7288"/>
                </a:lnTo>
                <a:lnTo>
                  <a:pt x="0" y="0"/>
                </a:lnTo>
                <a:lnTo>
                  <a:pt x="31462" y="0"/>
                </a:lnTo>
                <a:lnTo>
                  <a:pt x="66419" y="36123"/>
                </a:lnTo>
                <a:close/>
              </a:path>
            </a:pathLst>
          </a:custGeom>
          <a:solidFill>
            <a:srgbClr val="2657A2"/>
          </a:solidFill>
          <a:ln w="11643"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E7A933C5-25F6-4FF6-9C37-E101566DF5D1}"/>
              </a:ext>
            </a:extLst>
          </p:cNvPr>
          <p:cNvSpPr/>
          <p:nvPr userDrawn="1"/>
        </p:nvSpPr>
        <p:spPr>
          <a:xfrm>
            <a:off x="5948602" y="3138527"/>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2657A2"/>
          </a:solidFill>
          <a:ln w="11643"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3C0F2D32-08D9-4D24-B13F-866983F22FDB}"/>
              </a:ext>
            </a:extLst>
          </p:cNvPr>
          <p:cNvSpPr/>
          <p:nvPr userDrawn="1"/>
        </p:nvSpPr>
        <p:spPr>
          <a:xfrm>
            <a:off x="5948602" y="3492762"/>
            <a:ext cx="66419" cy="73410"/>
          </a:xfrm>
          <a:custGeom>
            <a:avLst/>
            <a:gdLst>
              <a:gd name="connsiteX0" fmla="*/ 30297 w 66419"/>
              <a:gd name="connsiteY0" fmla="*/ 73411 h 73410"/>
              <a:gd name="connsiteX1" fmla="*/ 0 w 66419"/>
              <a:gd name="connsiteY1" fmla="*/ 73411 h 73410"/>
              <a:gd name="connsiteX2" fmla="*/ 36123 w 66419"/>
              <a:gd name="connsiteY2" fmla="*/ 37288 h 73410"/>
              <a:gd name="connsiteX3" fmla="*/ 0 w 66419"/>
              <a:gd name="connsiteY3" fmla="*/ 0 h 73410"/>
              <a:gd name="connsiteX4" fmla="*/ 31462 w 66419"/>
              <a:gd name="connsiteY4" fmla="*/ 0 h 73410"/>
              <a:gd name="connsiteX5" fmla="*/ 66419 w 66419"/>
              <a:gd name="connsiteY5" fmla="*/ 36123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3410">
                <a:moveTo>
                  <a:pt x="30297" y="73411"/>
                </a:moveTo>
                <a:lnTo>
                  <a:pt x="0" y="73411"/>
                </a:lnTo>
                <a:lnTo>
                  <a:pt x="36123" y="37288"/>
                </a:lnTo>
                <a:lnTo>
                  <a:pt x="0" y="0"/>
                </a:lnTo>
                <a:lnTo>
                  <a:pt x="31462" y="0"/>
                </a:lnTo>
                <a:lnTo>
                  <a:pt x="66419" y="36123"/>
                </a:lnTo>
                <a:close/>
              </a:path>
            </a:pathLst>
          </a:custGeom>
          <a:solidFill>
            <a:srgbClr val="2657A2"/>
          </a:solidFill>
          <a:ln w="11643"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B4D4817D-4731-42A5-93F4-FEB21866F9B4}"/>
              </a:ext>
            </a:extLst>
          </p:cNvPr>
          <p:cNvSpPr/>
          <p:nvPr userDrawn="1"/>
        </p:nvSpPr>
        <p:spPr>
          <a:xfrm>
            <a:off x="5948602" y="3848163"/>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2657A2"/>
          </a:solidFill>
          <a:ln w="11643" cap="flat">
            <a:noFill/>
            <a:prstDash val="solid"/>
            <a:miter/>
          </a:ln>
        </p:spPr>
        <p:txBody>
          <a:bodyPr rtlCol="0" anchor="ctr"/>
          <a:lstStyle/>
          <a:p>
            <a:endParaRPr lang="de-DE"/>
          </a:p>
        </p:txBody>
      </p:sp>
      <p:sp>
        <p:nvSpPr>
          <p:cNvPr id="80" name="Freihandform: Form 79">
            <a:extLst>
              <a:ext uri="{FF2B5EF4-FFF2-40B4-BE49-F238E27FC236}">
                <a16:creationId xmlns:a16="http://schemas.microsoft.com/office/drawing/2014/main" id="{3E3F5F79-7D12-4CE7-8ACA-54939A4C2D50}"/>
              </a:ext>
            </a:extLst>
          </p:cNvPr>
          <p:cNvSpPr/>
          <p:nvPr userDrawn="1"/>
        </p:nvSpPr>
        <p:spPr>
          <a:xfrm>
            <a:off x="5948602" y="5267435"/>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6123"/>
                </a:lnTo>
                <a:close/>
              </a:path>
            </a:pathLst>
          </a:custGeom>
          <a:solidFill>
            <a:srgbClr val="2657A2"/>
          </a:solidFill>
          <a:ln w="11643"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09523624-2DE9-4F81-884B-463B9D465ADB}"/>
              </a:ext>
            </a:extLst>
          </p:cNvPr>
          <p:cNvSpPr/>
          <p:nvPr userDrawn="1"/>
        </p:nvSpPr>
        <p:spPr>
          <a:xfrm>
            <a:off x="5948602" y="5622836"/>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4957"/>
                </a:lnTo>
                <a:close/>
              </a:path>
            </a:pathLst>
          </a:custGeom>
          <a:solidFill>
            <a:srgbClr val="2657A2"/>
          </a:solidFill>
          <a:ln w="11643"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3BAE2ECB-E3DE-400C-B547-EABFEB22B3BC}"/>
              </a:ext>
            </a:extLst>
          </p:cNvPr>
          <p:cNvSpPr/>
          <p:nvPr userDrawn="1"/>
        </p:nvSpPr>
        <p:spPr>
          <a:xfrm>
            <a:off x="5948602" y="5977071"/>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6123"/>
                </a:lnTo>
                <a:close/>
              </a:path>
            </a:pathLst>
          </a:custGeom>
          <a:solidFill>
            <a:srgbClr val="2657A2"/>
          </a:solidFill>
          <a:ln w="11643"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E9BDDA1E-32EC-47ED-83F5-8663595C5D80}"/>
              </a:ext>
            </a:extLst>
          </p:cNvPr>
          <p:cNvSpPr/>
          <p:nvPr userDrawn="1"/>
        </p:nvSpPr>
        <p:spPr>
          <a:xfrm>
            <a:off x="5948602" y="6332472"/>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4957"/>
                </a:lnTo>
                <a:close/>
              </a:path>
            </a:pathLst>
          </a:custGeom>
          <a:solidFill>
            <a:srgbClr val="2657A2"/>
          </a:solidFill>
          <a:ln w="11643"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34862F86-A4AC-48CD-AAD4-1A755DE57E66}"/>
              </a:ext>
            </a:extLst>
          </p:cNvPr>
          <p:cNvSpPr/>
          <p:nvPr userDrawn="1"/>
        </p:nvSpPr>
        <p:spPr>
          <a:xfrm>
            <a:off x="5948602" y="6686707"/>
            <a:ext cx="66419" cy="72245"/>
          </a:xfrm>
          <a:custGeom>
            <a:avLst/>
            <a:gdLst>
              <a:gd name="connsiteX0" fmla="*/ 30297 w 66419"/>
              <a:gd name="connsiteY0" fmla="*/ 72246 h 72245"/>
              <a:gd name="connsiteX1" fmla="*/ 0 w 66419"/>
              <a:gd name="connsiteY1" fmla="*/ 72246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7288"/>
                </a:lnTo>
                <a:lnTo>
                  <a:pt x="0" y="0"/>
                </a:lnTo>
                <a:lnTo>
                  <a:pt x="31462" y="0"/>
                </a:lnTo>
                <a:lnTo>
                  <a:pt x="66419" y="36123"/>
                </a:lnTo>
                <a:close/>
              </a:path>
            </a:pathLst>
          </a:custGeom>
          <a:solidFill>
            <a:srgbClr val="2657A2"/>
          </a:solidFill>
          <a:ln w="11643"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43B1BD14-6A10-4145-BB1B-CDB6A7D8D805}"/>
              </a:ext>
            </a:extLst>
          </p:cNvPr>
          <p:cNvSpPr/>
          <p:nvPr userDrawn="1"/>
        </p:nvSpPr>
        <p:spPr>
          <a:xfrm>
            <a:off x="6294680" y="2064168"/>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2657A2"/>
          </a:solidFill>
          <a:ln w="11643"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61EE4211-85B6-4562-85BA-F22F3E20DD29}"/>
              </a:ext>
            </a:extLst>
          </p:cNvPr>
          <p:cNvSpPr/>
          <p:nvPr userDrawn="1"/>
        </p:nvSpPr>
        <p:spPr>
          <a:xfrm>
            <a:off x="6294680" y="2419569"/>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536DCCBC-D96D-4A02-BBC2-19048F080316}"/>
              </a:ext>
            </a:extLst>
          </p:cNvPr>
          <p:cNvSpPr/>
          <p:nvPr userDrawn="1"/>
        </p:nvSpPr>
        <p:spPr>
          <a:xfrm>
            <a:off x="6294680" y="2773804"/>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2657A2"/>
          </a:solidFill>
          <a:ln w="11643"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63BBE0F9-E7FF-4681-A20D-D7D1BA2BDB25}"/>
              </a:ext>
            </a:extLst>
          </p:cNvPr>
          <p:cNvSpPr/>
          <p:nvPr userDrawn="1"/>
        </p:nvSpPr>
        <p:spPr>
          <a:xfrm>
            <a:off x="6294680" y="3129205"/>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C44F9E79-A576-493A-95C8-9591C8CE0124}"/>
              </a:ext>
            </a:extLst>
          </p:cNvPr>
          <p:cNvSpPr/>
          <p:nvPr userDrawn="1"/>
        </p:nvSpPr>
        <p:spPr>
          <a:xfrm>
            <a:off x="6294680" y="3484606"/>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1D71A084-7CCC-4C7B-9280-B2E067745881}"/>
              </a:ext>
            </a:extLst>
          </p:cNvPr>
          <p:cNvSpPr/>
          <p:nvPr userDrawn="1"/>
        </p:nvSpPr>
        <p:spPr>
          <a:xfrm>
            <a:off x="6294680" y="3838841"/>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3A978525-E6A5-4387-9498-101DE63D238C}"/>
              </a:ext>
            </a:extLst>
          </p:cNvPr>
          <p:cNvSpPr/>
          <p:nvPr userDrawn="1"/>
        </p:nvSpPr>
        <p:spPr>
          <a:xfrm>
            <a:off x="6294680" y="4194242"/>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64A0CEE6-22D8-4C48-8A91-5F6FD8E1EE1B}"/>
              </a:ext>
            </a:extLst>
          </p:cNvPr>
          <p:cNvSpPr/>
          <p:nvPr userDrawn="1"/>
        </p:nvSpPr>
        <p:spPr>
          <a:xfrm>
            <a:off x="6294680" y="4903878"/>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8CDC27FB-29F1-476C-8825-D43DF93706E1}"/>
              </a:ext>
            </a:extLst>
          </p:cNvPr>
          <p:cNvSpPr/>
          <p:nvPr userDrawn="1"/>
        </p:nvSpPr>
        <p:spPr>
          <a:xfrm>
            <a:off x="6294680" y="5258113"/>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3EB4C2F3-CA76-4583-9524-6832080FCF46}"/>
              </a:ext>
            </a:extLst>
          </p:cNvPr>
          <p:cNvSpPr/>
          <p:nvPr userDrawn="1"/>
        </p:nvSpPr>
        <p:spPr>
          <a:xfrm>
            <a:off x="6294680" y="5613514"/>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F135C26F-79DA-4BAC-853C-80E59F9BCED2}"/>
              </a:ext>
            </a:extLst>
          </p:cNvPr>
          <p:cNvSpPr/>
          <p:nvPr userDrawn="1"/>
        </p:nvSpPr>
        <p:spPr>
          <a:xfrm>
            <a:off x="6294680" y="5967749"/>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2657A2"/>
          </a:solidFill>
          <a:ln w="11643"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3E35FA85-A903-4CFD-B654-7358369F20F9}"/>
              </a:ext>
            </a:extLst>
          </p:cNvPr>
          <p:cNvSpPr/>
          <p:nvPr userDrawn="1"/>
        </p:nvSpPr>
        <p:spPr>
          <a:xfrm>
            <a:off x="6294680" y="6323150"/>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2657A2"/>
          </a:solidFill>
          <a:ln w="11643"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59067F63-85B0-4649-A8E6-FB51B16BA558}"/>
              </a:ext>
            </a:extLst>
          </p:cNvPr>
          <p:cNvSpPr/>
          <p:nvPr userDrawn="1"/>
        </p:nvSpPr>
        <p:spPr>
          <a:xfrm>
            <a:off x="6294680" y="6677385"/>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2657A2"/>
          </a:solidFill>
          <a:ln w="11643"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183457A2-D214-4D00-ADAE-05EE4BC9F121}"/>
              </a:ext>
            </a:extLst>
          </p:cNvPr>
          <p:cNvSpPr/>
          <p:nvPr userDrawn="1"/>
        </p:nvSpPr>
        <p:spPr>
          <a:xfrm>
            <a:off x="6641924" y="205601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856A47E6-DC21-4AC7-9E91-5B7145569984}"/>
              </a:ext>
            </a:extLst>
          </p:cNvPr>
          <p:cNvSpPr/>
          <p:nvPr userDrawn="1"/>
        </p:nvSpPr>
        <p:spPr>
          <a:xfrm>
            <a:off x="6641924" y="2410247"/>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131BBA2E-A329-44D6-8E0D-359E4F558C2E}"/>
              </a:ext>
            </a:extLst>
          </p:cNvPr>
          <p:cNvSpPr/>
          <p:nvPr userDrawn="1"/>
        </p:nvSpPr>
        <p:spPr>
          <a:xfrm>
            <a:off x="6641924" y="276564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1BA7ED68-CA5D-445D-960A-159CEBD59D10}"/>
              </a:ext>
            </a:extLst>
          </p:cNvPr>
          <p:cNvSpPr/>
          <p:nvPr userDrawn="1"/>
        </p:nvSpPr>
        <p:spPr>
          <a:xfrm>
            <a:off x="6641924" y="3119883"/>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DF891AFB-3457-47F8-90F0-136BD73BF17A}"/>
              </a:ext>
            </a:extLst>
          </p:cNvPr>
          <p:cNvSpPr/>
          <p:nvPr userDrawn="1"/>
        </p:nvSpPr>
        <p:spPr>
          <a:xfrm>
            <a:off x="6641924" y="3475284"/>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23DB383E-F562-493B-AC92-3BBE9D4FAD8D}"/>
              </a:ext>
            </a:extLst>
          </p:cNvPr>
          <p:cNvSpPr/>
          <p:nvPr userDrawn="1"/>
        </p:nvSpPr>
        <p:spPr>
          <a:xfrm>
            <a:off x="6641924" y="3829519"/>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7462FFF7-2968-440C-8C2F-293482D075F2}"/>
              </a:ext>
            </a:extLst>
          </p:cNvPr>
          <p:cNvSpPr/>
          <p:nvPr userDrawn="1"/>
        </p:nvSpPr>
        <p:spPr>
          <a:xfrm>
            <a:off x="6641924" y="4184920"/>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3601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BEAAA412-EFD8-4DF9-B684-899716EF2AB4}"/>
              </a:ext>
            </a:extLst>
          </p:cNvPr>
          <p:cNvSpPr/>
          <p:nvPr userDrawn="1"/>
        </p:nvSpPr>
        <p:spPr>
          <a:xfrm>
            <a:off x="6641924" y="4539155"/>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2AC5A39E-D87D-4EA7-91E5-8FFC7A23F7D7}"/>
              </a:ext>
            </a:extLst>
          </p:cNvPr>
          <p:cNvSpPr/>
          <p:nvPr userDrawn="1"/>
        </p:nvSpPr>
        <p:spPr>
          <a:xfrm>
            <a:off x="6641924" y="4894556"/>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3601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288DAC95-3A44-4112-B77F-0B5BE40BEE1C}"/>
              </a:ext>
            </a:extLst>
          </p:cNvPr>
          <p:cNvSpPr/>
          <p:nvPr userDrawn="1"/>
        </p:nvSpPr>
        <p:spPr>
          <a:xfrm>
            <a:off x="6641924" y="5249956"/>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2436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2436"/>
                </a:lnTo>
                <a:close/>
              </a:path>
            </a:pathLst>
          </a:custGeom>
          <a:solidFill>
            <a:srgbClr val="2657A2"/>
          </a:solidFill>
          <a:ln w="11643" cap="flat">
            <a:no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1725C649-75C6-41E2-A17A-8B06E90E5F23}"/>
              </a:ext>
            </a:extLst>
          </p:cNvPr>
          <p:cNvSpPr/>
          <p:nvPr userDrawn="1"/>
        </p:nvSpPr>
        <p:spPr>
          <a:xfrm>
            <a:off x="6641924" y="560419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09" name="Freihandform: Form 108">
            <a:extLst>
              <a:ext uri="{FF2B5EF4-FFF2-40B4-BE49-F238E27FC236}">
                <a16:creationId xmlns:a16="http://schemas.microsoft.com/office/drawing/2014/main" id="{228B8A60-B822-4E24-A0C8-57F4CF08B586}"/>
              </a:ext>
            </a:extLst>
          </p:cNvPr>
          <p:cNvSpPr/>
          <p:nvPr userDrawn="1"/>
        </p:nvSpPr>
        <p:spPr>
          <a:xfrm>
            <a:off x="6641924" y="595959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2436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2436"/>
                </a:lnTo>
                <a:close/>
              </a:path>
            </a:pathLst>
          </a:custGeom>
          <a:solidFill>
            <a:srgbClr val="2657A2"/>
          </a:solidFill>
          <a:ln w="11643" cap="flat">
            <a:no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AA7B80BD-AB9B-44B4-BCE3-B8041B906A54}"/>
              </a:ext>
            </a:extLst>
          </p:cNvPr>
          <p:cNvSpPr/>
          <p:nvPr userDrawn="1"/>
        </p:nvSpPr>
        <p:spPr>
          <a:xfrm>
            <a:off x="6641924" y="631382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2657A2"/>
          </a:solidFill>
          <a:ln w="11643" cap="flat">
            <a:no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8CE668C1-68D5-4163-BDA9-D87C9CAA74C4}"/>
              </a:ext>
            </a:extLst>
          </p:cNvPr>
          <p:cNvSpPr/>
          <p:nvPr userDrawn="1"/>
        </p:nvSpPr>
        <p:spPr>
          <a:xfrm>
            <a:off x="6641924" y="666922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2436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2436"/>
                </a:lnTo>
                <a:close/>
              </a:path>
            </a:pathLst>
          </a:custGeom>
          <a:solidFill>
            <a:srgbClr val="2657A2"/>
          </a:solidFill>
          <a:ln w="11643" cap="flat">
            <a:noFill/>
            <a:prstDash val="solid"/>
            <a:miter/>
          </a:ln>
        </p:spPr>
        <p:txBody>
          <a:bodyPr rtlCol="0" anchor="ctr"/>
          <a:lstStyle/>
          <a:p>
            <a:endParaRPr lang="de-DE"/>
          </a:p>
        </p:txBody>
      </p:sp>
      <p:sp>
        <p:nvSpPr>
          <p:cNvPr id="112" name="Freihandform: Form 111">
            <a:extLst>
              <a:ext uri="{FF2B5EF4-FFF2-40B4-BE49-F238E27FC236}">
                <a16:creationId xmlns:a16="http://schemas.microsoft.com/office/drawing/2014/main" id="{E7C8AC77-4E4F-469F-A055-637078665410}"/>
              </a:ext>
            </a:extLst>
          </p:cNvPr>
          <p:cNvSpPr/>
          <p:nvPr userDrawn="1"/>
        </p:nvSpPr>
        <p:spPr>
          <a:xfrm>
            <a:off x="6988003" y="2046690"/>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1758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9B233175-81FD-4D69-ADD5-F0021CA53D9B}"/>
              </a:ext>
            </a:extLst>
          </p:cNvPr>
          <p:cNvSpPr/>
          <p:nvPr userDrawn="1"/>
        </p:nvSpPr>
        <p:spPr>
          <a:xfrm>
            <a:off x="6988003" y="2400925"/>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2657A2"/>
          </a:solidFill>
          <a:ln w="11643" cap="flat">
            <a:no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46F08885-AF06-4981-AD74-0DB2AF113D20}"/>
              </a:ext>
            </a:extLst>
          </p:cNvPr>
          <p:cNvSpPr/>
          <p:nvPr userDrawn="1"/>
        </p:nvSpPr>
        <p:spPr>
          <a:xfrm>
            <a:off x="6988003" y="2756326"/>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1758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C86CABC2-1BC2-4E18-925A-6BBD41D769E9}"/>
              </a:ext>
            </a:extLst>
          </p:cNvPr>
          <p:cNvSpPr/>
          <p:nvPr userDrawn="1"/>
        </p:nvSpPr>
        <p:spPr>
          <a:xfrm>
            <a:off x="6988003" y="3111726"/>
            <a:ext cx="117690" cy="125846"/>
          </a:xfrm>
          <a:custGeom>
            <a:avLst/>
            <a:gdLst>
              <a:gd name="connsiteX0" fmla="*/ 53601 w 117690"/>
              <a:gd name="connsiteY0" fmla="*/ 125847 h 125846"/>
              <a:gd name="connsiteX1" fmla="*/ 0 w 117690"/>
              <a:gd name="connsiteY1" fmla="*/ 125847 h 125846"/>
              <a:gd name="connsiteX2" fmla="*/ 62924 w 117690"/>
              <a:gd name="connsiteY2" fmla="*/ 62923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2923"/>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B868F685-0AEA-4FB0-BF92-7B2B2B24B116}"/>
              </a:ext>
            </a:extLst>
          </p:cNvPr>
          <p:cNvSpPr/>
          <p:nvPr userDrawn="1"/>
        </p:nvSpPr>
        <p:spPr>
          <a:xfrm>
            <a:off x="6988003" y="3465962"/>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2657A2"/>
          </a:solidFill>
          <a:ln w="11643" cap="flat">
            <a:noFill/>
            <a:prstDash val="solid"/>
            <a:miter/>
          </a:ln>
        </p:spPr>
        <p:txBody>
          <a:bodyPr rtlCol="0" anchor="ctr"/>
          <a:lstStyle/>
          <a:p>
            <a:endParaRPr lang="de-DE"/>
          </a:p>
        </p:txBody>
      </p:sp>
      <p:sp>
        <p:nvSpPr>
          <p:cNvPr id="117" name="Freihandform: Form 116">
            <a:extLst>
              <a:ext uri="{FF2B5EF4-FFF2-40B4-BE49-F238E27FC236}">
                <a16:creationId xmlns:a16="http://schemas.microsoft.com/office/drawing/2014/main" id="{626A95CE-AB44-428B-809E-E354D8E02C22}"/>
              </a:ext>
            </a:extLst>
          </p:cNvPr>
          <p:cNvSpPr/>
          <p:nvPr userDrawn="1"/>
        </p:nvSpPr>
        <p:spPr>
          <a:xfrm>
            <a:off x="6988003" y="3821362"/>
            <a:ext cx="117690" cy="125846"/>
          </a:xfrm>
          <a:custGeom>
            <a:avLst/>
            <a:gdLst>
              <a:gd name="connsiteX0" fmla="*/ 53601 w 117690"/>
              <a:gd name="connsiteY0" fmla="*/ 125847 h 125846"/>
              <a:gd name="connsiteX1" fmla="*/ 0 w 117690"/>
              <a:gd name="connsiteY1" fmla="*/ 125847 h 125846"/>
              <a:gd name="connsiteX2" fmla="*/ 62924 w 117690"/>
              <a:gd name="connsiteY2" fmla="*/ 62923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2923"/>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D45FC8C5-51F1-4430-9013-30C9B55943C2}"/>
              </a:ext>
            </a:extLst>
          </p:cNvPr>
          <p:cNvSpPr/>
          <p:nvPr userDrawn="1"/>
        </p:nvSpPr>
        <p:spPr>
          <a:xfrm>
            <a:off x="6988003" y="4175598"/>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2657A2"/>
          </a:solidFill>
          <a:ln w="11643" cap="flat">
            <a:no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4576E275-B37C-4FF8-9364-9726AB4BF19E}"/>
              </a:ext>
            </a:extLst>
          </p:cNvPr>
          <p:cNvSpPr/>
          <p:nvPr userDrawn="1"/>
        </p:nvSpPr>
        <p:spPr>
          <a:xfrm>
            <a:off x="6988003" y="4530998"/>
            <a:ext cx="117690" cy="125846"/>
          </a:xfrm>
          <a:custGeom>
            <a:avLst/>
            <a:gdLst>
              <a:gd name="connsiteX0" fmla="*/ 53601 w 117690"/>
              <a:gd name="connsiteY0" fmla="*/ 125847 h 125846"/>
              <a:gd name="connsiteX1" fmla="*/ 0 w 117690"/>
              <a:gd name="connsiteY1" fmla="*/ 125847 h 125846"/>
              <a:gd name="connsiteX2" fmla="*/ 62924 w 117690"/>
              <a:gd name="connsiteY2" fmla="*/ 64089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4089"/>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C2A0CA66-2AD7-449F-9550-4A3065D6721D}"/>
              </a:ext>
            </a:extLst>
          </p:cNvPr>
          <p:cNvSpPr/>
          <p:nvPr userDrawn="1"/>
        </p:nvSpPr>
        <p:spPr>
          <a:xfrm>
            <a:off x="6988003" y="4885234"/>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2657A2"/>
          </a:solidFill>
          <a:ln w="11643"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810C6B34-440E-40BD-B971-548B6DC25F35}"/>
              </a:ext>
            </a:extLst>
          </p:cNvPr>
          <p:cNvSpPr/>
          <p:nvPr userDrawn="1"/>
        </p:nvSpPr>
        <p:spPr>
          <a:xfrm>
            <a:off x="6988003" y="5240634"/>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26B65320-B084-4D66-86E8-57A29C890C22}"/>
              </a:ext>
            </a:extLst>
          </p:cNvPr>
          <p:cNvSpPr/>
          <p:nvPr userDrawn="1"/>
        </p:nvSpPr>
        <p:spPr>
          <a:xfrm>
            <a:off x="6988003" y="5594870"/>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2657A2"/>
          </a:solidFill>
          <a:ln w="11643" cap="flat">
            <a:no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95CF7401-F141-4E21-872A-8273A1489D8D}"/>
              </a:ext>
            </a:extLst>
          </p:cNvPr>
          <p:cNvSpPr/>
          <p:nvPr userDrawn="1"/>
        </p:nvSpPr>
        <p:spPr>
          <a:xfrm>
            <a:off x="6988003" y="5950270"/>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13AFCDEB-2C1E-4CCB-BDB5-C1EFAC4E8F42}"/>
              </a:ext>
            </a:extLst>
          </p:cNvPr>
          <p:cNvSpPr/>
          <p:nvPr userDrawn="1"/>
        </p:nvSpPr>
        <p:spPr>
          <a:xfrm>
            <a:off x="6988003" y="6304506"/>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2657A2"/>
          </a:solidFill>
          <a:ln w="11643" cap="flat">
            <a:noFill/>
            <a:prstDash val="solid"/>
            <a:miter/>
          </a:ln>
        </p:spPr>
        <p:txBody>
          <a:bodyPr rtlCol="0" anchor="ctr"/>
          <a:lstStyle/>
          <a:p>
            <a:endParaRPr lang="de-DE"/>
          </a:p>
        </p:txBody>
      </p:sp>
      <p:sp>
        <p:nvSpPr>
          <p:cNvPr id="125" name="Freihandform: Form 124">
            <a:extLst>
              <a:ext uri="{FF2B5EF4-FFF2-40B4-BE49-F238E27FC236}">
                <a16:creationId xmlns:a16="http://schemas.microsoft.com/office/drawing/2014/main" id="{A9754498-E396-4394-BE2A-D119D8B633A8}"/>
              </a:ext>
            </a:extLst>
          </p:cNvPr>
          <p:cNvSpPr/>
          <p:nvPr userDrawn="1"/>
        </p:nvSpPr>
        <p:spPr>
          <a:xfrm>
            <a:off x="6988003" y="6659906"/>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2657A2"/>
          </a:solidFill>
          <a:ln w="11643" cap="flat">
            <a:noFill/>
            <a:prstDash val="solid"/>
            <a:miter/>
          </a:ln>
        </p:spPr>
        <p:txBody>
          <a:bodyPr rtlCol="0" anchor="ctr"/>
          <a:lstStyle/>
          <a:p>
            <a:endParaRPr lang="de-DE"/>
          </a:p>
        </p:txBody>
      </p:sp>
      <p:sp>
        <p:nvSpPr>
          <p:cNvPr id="126" name="Freihandform: Form 125">
            <a:extLst>
              <a:ext uri="{FF2B5EF4-FFF2-40B4-BE49-F238E27FC236}">
                <a16:creationId xmlns:a16="http://schemas.microsoft.com/office/drawing/2014/main" id="{F4E3000C-CEA9-44EB-8851-A8B3AD260025}"/>
              </a:ext>
            </a:extLst>
          </p:cNvPr>
          <p:cNvSpPr/>
          <p:nvPr userDrawn="1"/>
        </p:nvSpPr>
        <p:spPr>
          <a:xfrm>
            <a:off x="7335247" y="2038533"/>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27" name="Freihandform: Form 126">
            <a:extLst>
              <a:ext uri="{FF2B5EF4-FFF2-40B4-BE49-F238E27FC236}">
                <a16:creationId xmlns:a16="http://schemas.microsoft.com/office/drawing/2014/main" id="{2FEBA4C7-D77A-4E57-A5EF-DF08512111C0}"/>
              </a:ext>
            </a:extLst>
          </p:cNvPr>
          <p:cNvSpPr/>
          <p:nvPr userDrawn="1"/>
        </p:nvSpPr>
        <p:spPr>
          <a:xfrm>
            <a:off x="7335247" y="2392768"/>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71080"/>
                </a:lnTo>
                <a:close/>
              </a:path>
            </a:pathLst>
          </a:custGeom>
          <a:solidFill>
            <a:srgbClr val="2657A2"/>
          </a:solidFill>
          <a:ln w="11643" cap="flat">
            <a:noFill/>
            <a:prstDash val="solid"/>
            <a:miter/>
          </a:ln>
        </p:spPr>
        <p:txBody>
          <a:bodyPr rtlCol="0" anchor="ctr"/>
          <a:lstStyle/>
          <a:p>
            <a:endParaRPr lang="de-DE"/>
          </a:p>
        </p:txBody>
      </p:sp>
      <p:sp>
        <p:nvSpPr>
          <p:cNvPr id="128" name="Freihandform: Form 127">
            <a:extLst>
              <a:ext uri="{FF2B5EF4-FFF2-40B4-BE49-F238E27FC236}">
                <a16:creationId xmlns:a16="http://schemas.microsoft.com/office/drawing/2014/main" id="{2B2A6A66-6EEE-4F53-891C-D3ABC346ACCE}"/>
              </a:ext>
            </a:extLst>
          </p:cNvPr>
          <p:cNvSpPr/>
          <p:nvPr userDrawn="1"/>
        </p:nvSpPr>
        <p:spPr>
          <a:xfrm>
            <a:off x="7335247" y="2748169"/>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0091A447-6DE9-4E11-8FAE-BD941BDD3FC0}"/>
              </a:ext>
            </a:extLst>
          </p:cNvPr>
          <p:cNvSpPr/>
          <p:nvPr userDrawn="1"/>
        </p:nvSpPr>
        <p:spPr>
          <a:xfrm>
            <a:off x="7335247" y="3102404"/>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71080"/>
                </a:lnTo>
                <a:close/>
              </a:path>
            </a:pathLst>
          </a:custGeom>
          <a:solidFill>
            <a:srgbClr val="2657A2"/>
          </a:solidFill>
          <a:ln w="11643" cap="flat">
            <a:noFill/>
            <a:prstDash val="solid"/>
            <a:miter/>
          </a:ln>
        </p:spPr>
        <p:txBody>
          <a:bodyPr rtlCol="0" anchor="ctr"/>
          <a:lstStyle/>
          <a:p>
            <a:endParaRPr lang="de-DE"/>
          </a:p>
        </p:txBody>
      </p:sp>
      <p:sp>
        <p:nvSpPr>
          <p:cNvPr id="130" name="Freihandform: Form 129">
            <a:extLst>
              <a:ext uri="{FF2B5EF4-FFF2-40B4-BE49-F238E27FC236}">
                <a16:creationId xmlns:a16="http://schemas.microsoft.com/office/drawing/2014/main" id="{1F18D53D-4086-4EE3-B029-469C545C3698}"/>
              </a:ext>
            </a:extLst>
          </p:cNvPr>
          <p:cNvSpPr/>
          <p:nvPr userDrawn="1"/>
        </p:nvSpPr>
        <p:spPr>
          <a:xfrm>
            <a:off x="7335247" y="3457805"/>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31" name="Freihandform: Form 130">
            <a:extLst>
              <a:ext uri="{FF2B5EF4-FFF2-40B4-BE49-F238E27FC236}">
                <a16:creationId xmlns:a16="http://schemas.microsoft.com/office/drawing/2014/main" id="{C848A0FC-111A-40DD-BE18-27DDF31B209C}"/>
              </a:ext>
            </a:extLst>
          </p:cNvPr>
          <p:cNvSpPr/>
          <p:nvPr userDrawn="1"/>
        </p:nvSpPr>
        <p:spPr>
          <a:xfrm>
            <a:off x="7335247" y="3812040"/>
            <a:ext cx="132838" cy="144490"/>
          </a:xfrm>
          <a:custGeom>
            <a:avLst/>
            <a:gdLst>
              <a:gd name="connsiteX0" fmla="*/ 60593 w 132838"/>
              <a:gd name="connsiteY0" fmla="*/ 144491 h 144490"/>
              <a:gd name="connsiteX1" fmla="*/ 0 w 132838"/>
              <a:gd name="connsiteY1" fmla="*/ 144491 h 144490"/>
              <a:gd name="connsiteX2" fmla="*/ 71080 w 132838"/>
              <a:gd name="connsiteY2" fmla="*/ 73410 h 144490"/>
              <a:gd name="connsiteX3" fmla="*/ 0 w 132838"/>
              <a:gd name="connsiteY3" fmla="*/ 0 h 144490"/>
              <a:gd name="connsiteX4" fmla="*/ 61758 w 132838"/>
              <a:gd name="connsiteY4" fmla="*/ 0 h 144490"/>
              <a:gd name="connsiteX5" fmla="*/ 132838 w 132838"/>
              <a:gd name="connsiteY5" fmla="*/ 71080 h 14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4490">
                <a:moveTo>
                  <a:pt x="60593" y="144491"/>
                </a:moveTo>
                <a:lnTo>
                  <a:pt x="0" y="144491"/>
                </a:lnTo>
                <a:lnTo>
                  <a:pt x="71080" y="73410"/>
                </a:lnTo>
                <a:lnTo>
                  <a:pt x="0" y="0"/>
                </a:lnTo>
                <a:lnTo>
                  <a:pt x="61758" y="0"/>
                </a:lnTo>
                <a:lnTo>
                  <a:pt x="132838" y="71080"/>
                </a:lnTo>
                <a:close/>
              </a:path>
            </a:pathLst>
          </a:custGeom>
          <a:solidFill>
            <a:srgbClr val="2657A2"/>
          </a:solidFill>
          <a:ln w="11643" cap="flat">
            <a:noFill/>
            <a:prstDash val="solid"/>
            <a:miter/>
          </a:ln>
        </p:spPr>
        <p:txBody>
          <a:bodyPr rtlCol="0" anchor="ctr"/>
          <a:lstStyle/>
          <a:p>
            <a:endParaRPr lang="de-DE"/>
          </a:p>
        </p:txBody>
      </p:sp>
      <p:sp>
        <p:nvSpPr>
          <p:cNvPr id="132" name="Freihandform: Form 131">
            <a:extLst>
              <a:ext uri="{FF2B5EF4-FFF2-40B4-BE49-F238E27FC236}">
                <a16:creationId xmlns:a16="http://schemas.microsoft.com/office/drawing/2014/main" id="{259C5B67-9BB8-44CB-BDEB-E4760585BC97}"/>
              </a:ext>
            </a:extLst>
          </p:cNvPr>
          <p:cNvSpPr/>
          <p:nvPr userDrawn="1"/>
        </p:nvSpPr>
        <p:spPr>
          <a:xfrm>
            <a:off x="7335247" y="4167441"/>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33" name="Freihandform: Form 132">
            <a:extLst>
              <a:ext uri="{FF2B5EF4-FFF2-40B4-BE49-F238E27FC236}">
                <a16:creationId xmlns:a16="http://schemas.microsoft.com/office/drawing/2014/main" id="{E10A0CBB-93B3-4E84-94FF-76F6DE1C4B3F}"/>
              </a:ext>
            </a:extLst>
          </p:cNvPr>
          <p:cNvSpPr/>
          <p:nvPr userDrawn="1"/>
        </p:nvSpPr>
        <p:spPr>
          <a:xfrm>
            <a:off x="7335247" y="4522842"/>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34" name="Freihandform: Form 133">
            <a:extLst>
              <a:ext uri="{FF2B5EF4-FFF2-40B4-BE49-F238E27FC236}">
                <a16:creationId xmlns:a16="http://schemas.microsoft.com/office/drawing/2014/main" id="{BE741E57-826D-4967-A14E-45F6C9245C48}"/>
              </a:ext>
            </a:extLst>
          </p:cNvPr>
          <p:cNvSpPr/>
          <p:nvPr userDrawn="1"/>
        </p:nvSpPr>
        <p:spPr>
          <a:xfrm>
            <a:off x="7335247" y="4877077"/>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71080"/>
                </a:lnTo>
                <a:close/>
              </a:path>
            </a:pathLst>
          </a:custGeom>
          <a:solidFill>
            <a:srgbClr val="2657A2"/>
          </a:solidFill>
          <a:ln w="11643" cap="flat">
            <a:no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BC7B3BD0-CE6B-409C-A5F8-7639CED4C445}"/>
              </a:ext>
            </a:extLst>
          </p:cNvPr>
          <p:cNvSpPr/>
          <p:nvPr userDrawn="1"/>
        </p:nvSpPr>
        <p:spPr>
          <a:xfrm>
            <a:off x="7335247" y="5232478"/>
            <a:ext cx="132838" cy="143325"/>
          </a:xfrm>
          <a:custGeom>
            <a:avLst/>
            <a:gdLst>
              <a:gd name="connsiteX0" fmla="*/ 60593 w 132838"/>
              <a:gd name="connsiteY0" fmla="*/ 143325 h 143325"/>
              <a:gd name="connsiteX1" fmla="*/ 0 w 132838"/>
              <a:gd name="connsiteY1" fmla="*/ 143325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6"/>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D0E85425-9BE5-4C49-AC66-3B4F6B488A59}"/>
              </a:ext>
            </a:extLst>
          </p:cNvPr>
          <p:cNvSpPr/>
          <p:nvPr userDrawn="1"/>
        </p:nvSpPr>
        <p:spPr>
          <a:xfrm>
            <a:off x="7335247" y="5586713"/>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71080"/>
                </a:lnTo>
                <a:close/>
              </a:path>
            </a:pathLst>
          </a:custGeom>
          <a:solidFill>
            <a:srgbClr val="2657A2"/>
          </a:solidFill>
          <a:ln w="11643"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59B8B0CB-32FE-4231-B06A-4ECC351FFE9F}"/>
              </a:ext>
            </a:extLst>
          </p:cNvPr>
          <p:cNvSpPr/>
          <p:nvPr userDrawn="1"/>
        </p:nvSpPr>
        <p:spPr>
          <a:xfrm>
            <a:off x="7335247" y="5942114"/>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38" name="Freihandform: Form 137">
            <a:extLst>
              <a:ext uri="{FF2B5EF4-FFF2-40B4-BE49-F238E27FC236}">
                <a16:creationId xmlns:a16="http://schemas.microsoft.com/office/drawing/2014/main" id="{CDF9856D-C3E6-4589-9B17-6537318C47FA}"/>
              </a:ext>
            </a:extLst>
          </p:cNvPr>
          <p:cNvSpPr/>
          <p:nvPr userDrawn="1"/>
        </p:nvSpPr>
        <p:spPr>
          <a:xfrm>
            <a:off x="7335247" y="6296349"/>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71080"/>
                </a:lnTo>
                <a:close/>
              </a:path>
            </a:pathLst>
          </a:custGeom>
          <a:solidFill>
            <a:srgbClr val="2657A2"/>
          </a:solidFill>
          <a:ln w="11643" cap="flat">
            <a:no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38FED1A9-FE61-42E6-B000-758465841AEC}"/>
              </a:ext>
            </a:extLst>
          </p:cNvPr>
          <p:cNvSpPr/>
          <p:nvPr userDrawn="1"/>
        </p:nvSpPr>
        <p:spPr>
          <a:xfrm>
            <a:off x="7335247" y="6651749"/>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69915"/>
                </a:lnTo>
                <a:close/>
              </a:path>
            </a:pathLst>
          </a:custGeom>
          <a:solidFill>
            <a:srgbClr val="2657A2"/>
          </a:solidFill>
          <a:ln w="11643" cap="flat">
            <a:noFill/>
            <a:prstDash val="solid"/>
            <a:miter/>
          </a:ln>
        </p:spPr>
        <p:txBody>
          <a:bodyPr rtlCol="0" anchor="ctr"/>
          <a:lstStyle/>
          <a:p>
            <a:endParaRPr lang="de-DE"/>
          </a:p>
        </p:txBody>
      </p:sp>
      <p:sp>
        <p:nvSpPr>
          <p:cNvPr id="140" name="Freihandform: Form 139">
            <a:extLst>
              <a:ext uri="{FF2B5EF4-FFF2-40B4-BE49-F238E27FC236}">
                <a16:creationId xmlns:a16="http://schemas.microsoft.com/office/drawing/2014/main" id="{4EF56CDC-127C-4AB1-B0CE-3EB10AC31C66}"/>
              </a:ext>
            </a:extLst>
          </p:cNvPr>
          <p:cNvSpPr/>
          <p:nvPr userDrawn="1"/>
        </p:nvSpPr>
        <p:spPr>
          <a:xfrm>
            <a:off x="7682491" y="2029211"/>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8C9136EF-D2BC-4CED-8FF4-3B14C033E6CA}"/>
              </a:ext>
            </a:extLst>
          </p:cNvPr>
          <p:cNvSpPr/>
          <p:nvPr userDrawn="1"/>
        </p:nvSpPr>
        <p:spPr>
          <a:xfrm>
            <a:off x="7682491" y="2384612"/>
            <a:ext cx="147986" cy="160804"/>
          </a:xfrm>
          <a:custGeom>
            <a:avLst/>
            <a:gdLst>
              <a:gd name="connsiteX0" fmla="*/ 67584 w 147986"/>
              <a:gd name="connsiteY0" fmla="*/ 160804 h 160804"/>
              <a:gd name="connsiteX1" fmla="*/ 0 w 147986"/>
              <a:gd name="connsiteY1" fmla="*/ 160804 h 160804"/>
              <a:gd name="connsiteX2" fmla="*/ 79237 w 147986"/>
              <a:gd name="connsiteY2" fmla="*/ 80402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0402"/>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2" name="Freihandform: Form 141">
            <a:extLst>
              <a:ext uri="{FF2B5EF4-FFF2-40B4-BE49-F238E27FC236}">
                <a16:creationId xmlns:a16="http://schemas.microsoft.com/office/drawing/2014/main" id="{4569E76D-F4FA-4A74-A472-2C55B9EAC15B}"/>
              </a:ext>
            </a:extLst>
          </p:cNvPr>
          <p:cNvSpPr/>
          <p:nvPr userDrawn="1"/>
        </p:nvSpPr>
        <p:spPr>
          <a:xfrm>
            <a:off x="7682491" y="2738847"/>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528B66DD-B565-4BDE-9558-E77627F084D4}"/>
              </a:ext>
            </a:extLst>
          </p:cNvPr>
          <p:cNvSpPr/>
          <p:nvPr userDrawn="1"/>
        </p:nvSpPr>
        <p:spPr>
          <a:xfrm>
            <a:off x="7682491" y="3094248"/>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4" name="Freihandform: Form 143">
            <a:extLst>
              <a:ext uri="{FF2B5EF4-FFF2-40B4-BE49-F238E27FC236}">
                <a16:creationId xmlns:a16="http://schemas.microsoft.com/office/drawing/2014/main" id="{22BBAF1C-7C70-4F51-B014-6DC73F68E698}"/>
              </a:ext>
            </a:extLst>
          </p:cNvPr>
          <p:cNvSpPr/>
          <p:nvPr userDrawn="1"/>
        </p:nvSpPr>
        <p:spPr>
          <a:xfrm>
            <a:off x="7682491" y="3448483"/>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5" name="Freihandform: Form 144">
            <a:extLst>
              <a:ext uri="{FF2B5EF4-FFF2-40B4-BE49-F238E27FC236}">
                <a16:creationId xmlns:a16="http://schemas.microsoft.com/office/drawing/2014/main" id="{2C1E7832-B0C7-4A63-82D7-3BBA52516F26}"/>
              </a:ext>
            </a:extLst>
          </p:cNvPr>
          <p:cNvSpPr/>
          <p:nvPr userDrawn="1"/>
        </p:nvSpPr>
        <p:spPr>
          <a:xfrm>
            <a:off x="7682491" y="3803883"/>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6" name="Freihandform: Form 145">
            <a:extLst>
              <a:ext uri="{FF2B5EF4-FFF2-40B4-BE49-F238E27FC236}">
                <a16:creationId xmlns:a16="http://schemas.microsoft.com/office/drawing/2014/main" id="{4ADB28F8-65A7-427A-9339-4EA2851C22DE}"/>
              </a:ext>
            </a:extLst>
          </p:cNvPr>
          <p:cNvSpPr/>
          <p:nvPr userDrawn="1"/>
        </p:nvSpPr>
        <p:spPr>
          <a:xfrm>
            <a:off x="7682491" y="4158119"/>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7" name="Freihandform: Form 146">
            <a:extLst>
              <a:ext uri="{FF2B5EF4-FFF2-40B4-BE49-F238E27FC236}">
                <a16:creationId xmlns:a16="http://schemas.microsoft.com/office/drawing/2014/main" id="{01D41F8F-ECEB-4D64-A1BD-CCF25E726CC3}"/>
              </a:ext>
            </a:extLst>
          </p:cNvPr>
          <p:cNvSpPr/>
          <p:nvPr userDrawn="1"/>
        </p:nvSpPr>
        <p:spPr>
          <a:xfrm>
            <a:off x="7682491" y="4513520"/>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8" name="Freihandform: Form 147">
            <a:extLst>
              <a:ext uri="{FF2B5EF4-FFF2-40B4-BE49-F238E27FC236}">
                <a16:creationId xmlns:a16="http://schemas.microsoft.com/office/drawing/2014/main" id="{CE531F72-8D2B-4919-8595-94099FCA9A1E}"/>
              </a:ext>
            </a:extLst>
          </p:cNvPr>
          <p:cNvSpPr/>
          <p:nvPr userDrawn="1"/>
        </p:nvSpPr>
        <p:spPr>
          <a:xfrm>
            <a:off x="7682491" y="4867755"/>
            <a:ext cx="147986" cy="161969"/>
          </a:xfrm>
          <a:custGeom>
            <a:avLst/>
            <a:gdLst>
              <a:gd name="connsiteX0" fmla="*/ 67584 w 147986"/>
              <a:gd name="connsiteY0" fmla="*/ 161970 h 161969"/>
              <a:gd name="connsiteX1" fmla="*/ 0 w 147986"/>
              <a:gd name="connsiteY1" fmla="*/ 161970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70"/>
                </a:moveTo>
                <a:lnTo>
                  <a:pt x="0" y="161970"/>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49" name="Freihandform: Form 148">
            <a:extLst>
              <a:ext uri="{FF2B5EF4-FFF2-40B4-BE49-F238E27FC236}">
                <a16:creationId xmlns:a16="http://schemas.microsoft.com/office/drawing/2014/main" id="{B4F193FC-DA83-48F9-89F8-2D99F6AB5F00}"/>
              </a:ext>
            </a:extLst>
          </p:cNvPr>
          <p:cNvSpPr/>
          <p:nvPr userDrawn="1"/>
        </p:nvSpPr>
        <p:spPr>
          <a:xfrm>
            <a:off x="7682491" y="5223156"/>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50" name="Freihandform: Form 149">
            <a:extLst>
              <a:ext uri="{FF2B5EF4-FFF2-40B4-BE49-F238E27FC236}">
                <a16:creationId xmlns:a16="http://schemas.microsoft.com/office/drawing/2014/main" id="{B6B3DDD1-B89D-4894-B73C-DBC48334AF1F}"/>
              </a:ext>
            </a:extLst>
          </p:cNvPr>
          <p:cNvSpPr/>
          <p:nvPr userDrawn="1"/>
        </p:nvSpPr>
        <p:spPr>
          <a:xfrm>
            <a:off x="7682491" y="5577391"/>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51" name="Freihandform: Form 150">
            <a:extLst>
              <a:ext uri="{FF2B5EF4-FFF2-40B4-BE49-F238E27FC236}">
                <a16:creationId xmlns:a16="http://schemas.microsoft.com/office/drawing/2014/main" id="{811AA052-2E74-40BE-9995-8034FBAF463A}"/>
              </a:ext>
            </a:extLst>
          </p:cNvPr>
          <p:cNvSpPr/>
          <p:nvPr userDrawn="1"/>
        </p:nvSpPr>
        <p:spPr>
          <a:xfrm>
            <a:off x="7682491" y="5932792"/>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52" name="Freihandform: Form 151">
            <a:extLst>
              <a:ext uri="{FF2B5EF4-FFF2-40B4-BE49-F238E27FC236}">
                <a16:creationId xmlns:a16="http://schemas.microsoft.com/office/drawing/2014/main" id="{D5FC3F70-8430-487B-955D-7CCE09194A36}"/>
              </a:ext>
            </a:extLst>
          </p:cNvPr>
          <p:cNvSpPr/>
          <p:nvPr userDrawn="1"/>
        </p:nvSpPr>
        <p:spPr>
          <a:xfrm>
            <a:off x="7682491" y="6287027"/>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80402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80402"/>
                </a:lnTo>
                <a:close/>
              </a:path>
            </a:pathLst>
          </a:custGeom>
          <a:solidFill>
            <a:srgbClr val="2657A2"/>
          </a:solidFill>
          <a:ln w="11643" cap="flat">
            <a:noFill/>
            <a:prstDash val="solid"/>
            <a:miter/>
          </a:ln>
        </p:spPr>
        <p:txBody>
          <a:bodyPr rtlCol="0" anchor="ctr"/>
          <a:lstStyle/>
          <a:p>
            <a:endParaRPr lang="de-DE"/>
          </a:p>
        </p:txBody>
      </p:sp>
      <p:sp>
        <p:nvSpPr>
          <p:cNvPr id="153" name="Freihandform: Form 152">
            <a:extLst>
              <a:ext uri="{FF2B5EF4-FFF2-40B4-BE49-F238E27FC236}">
                <a16:creationId xmlns:a16="http://schemas.microsoft.com/office/drawing/2014/main" id="{B2958A8B-B9EC-4E18-918A-DDD606A07ECA}"/>
              </a:ext>
            </a:extLst>
          </p:cNvPr>
          <p:cNvSpPr/>
          <p:nvPr userDrawn="1"/>
        </p:nvSpPr>
        <p:spPr>
          <a:xfrm>
            <a:off x="7682491" y="6642428"/>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2657A2"/>
          </a:solidFill>
          <a:ln w="11643" cap="flat">
            <a:noFill/>
            <a:prstDash val="solid"/>
            <a:miter/>
          </a:ln>
        </p:spPr>
        <p:txBody>
          <a:bodyPr rtlCol="0" anchor="ctr"/>
          <a:lstStyle/>
          <a:p>
            <a:endParaRPr lang="de-DE"/>
          </a:p>
        </p:txBody>
      </p:sp>
      <p:sp>
        <p:nvSpPr>
          <p:cNvPr id="154" name="Freihandform: Form 153">
            <a:extLst>
              <a:ext uri="{FF2B5EF4-FFF2-40B4-BE49-F238E27FC236}">
                <a16:creationId xmlns:a16="http://schemas.microsoft.com/office/drawing/2014/main" id="{F691BD25-1275-4AF8-9A84-E92E11AD82D6}"/>
              </a:ext>
            </a:extLst>
          </p:cNvPr>
          <p:cNvSpPr/>
          <p:nvPr userDrawn="1"/>
        </p:nvSpPr>
        <p:spPr>
          <a:xfrm>
            <a:off x="8028570" y="2019889"/>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55" name="Freihandform: Form 154">
            <a:extLst>
              <a:ext uri="{FF2B5EF4-FFF2-40B4-BE49-F238E27FC236}">
                <a16:creationId xmlns:a16="http://schemas.microsoft.com/office/drawing/2014/main" id="{DC4CAB94-430C-4912-8959-C4A9739D2BF3}"/>
              </a:ext>
            </a:extLst>
          </p:cNvPr>
          <p:cNvSpPr/>
          <p:nvPr userDrawn="1"/>
        </p:nvSpPr>
        <p:spPr>
          <a:xfrm>
            <a:off x="8028570" y="2375290"/>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56" name="Freihandform: Form 155">
            <a:extLst>
              <a:ext uri="{FF2B5EF4-FFF2-40B4-BE49-F238E27FC236}">
                <a16:creationId xmlns:a16="http://schemas.microsoft.com/office/drawing/2014/main" id="{C6BBFAA2-3B04-47FB-9741-86AA2D0A66BD}"/>
              </a:ext>
            </a:extLst>
          </p:cNvPr>
          <p:cNvSpPr/>
          <p:nvPr userDrawn="1"/>
        </p:nvSpPr>
        <p:spPr>
          <a:xfrm>
            <a:off x="8028570" y="2729525"/>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57" name="Freihandform: Form 156">
            <a:extLst>
              <a:ext uri="{FF2B5EF4-FFF2-40B4-BE49-F238E27FC236}">
                <a16:creationId xmlns:a16="http://schemas.microsoft.com/office/drawing/2014/main" id="{87273E84-7569-46FA-A0DE-65EF20AC2304}"/>
              </a:ext>
            </a:extLst>
          </p:cNvPr>
          <p:cNvSpPr/>
          <p:nvPr userDrawn="1"/>
        </p:nvSpPr>
        <p:spPr>
          <a:xfrm>
            <a:off x="8028570" y="3084926"/>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58" name="Freihandform: Form 157">
            <a:extLst>
              <a:ext uri="{FF2B5EF4-FFF2-40B4-BE49-F238E27FC236}">
                <a16:creationId xmlns:a16="http://schemas.microsoft.com/office/drawing/2014/main" id="{BB7E0BC0-C1AD-4461-9A4C-CC414046CDC0}"/>
              </a:ext>
            </a:extLst>
          </p:cNvPr>
          <p:cNvSpPr/>
          <p:nvPr userDrawn="1"/>
        </p:nvSpPr>
        <p:spPr>
          <a:xfrm>
            <a:off x="8028570" y="3439161"/>
            <a:ext cx="165465" cy="180613"/>
          </a:xfrm>
          <a:custGeom>
            <a:avLst/>
            <a:gdLst>
              <a:gd name="connsiteX0" fmla="*/ 75741 w 165465"/>
              <a:gd name="connsiteY0" fmla="*/ 180614 h 180613"/>
              <a:gd name="connsiteX1" fmla="*/ 0 w 165465"/>
              <a:gd name="connsiteY1" fmla="*/ 180614 h 180613"/>
              <a:gd name="connsiteX2" fmla="*/ 88559 w 165465"/>
              <a:gd name="connsiteY2" fmla="*/ 90889 h 180613"/>
              <a:gd name="connsiteX3" fmla="*/ 0 w 165465"/>
              <a:gd name="connsiteY3" fmla="*/ 0 h 180613"/>
              <a:gd name="connsiteX4" fmla="*/ 76906 w 165465"/>
              <a:gd name="connsiteY4" fmla="*/ 0 h 180613"/>
              <a:gd name="connsiteX5" fmla="*/ 165465 w 165465"/>
              <a:gd name="connsiteY5" fmla="*/ 88559 h 1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80613">
                <a:moveTo>
                  <a:pt x="75741" y="180614"/>
                </a:moveTo>
                <a:lnTo>
                  <a:pt x="0" y="180614"/>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59" name="Freihandform: Form 158">
            <a:extLst>
              <a:ext uri="{FF2B5EF4-FFF2-40B4-BE49-F238E27FC236}">
                <a16:creationId xmlns:a16="http://schemas.microsoft.com/office/drawing/2014/main" id="{B6BD8AFE-4266-4C06-B3C7-3032BC71F4E3}"/>
              </a:ext>
            </a:extLst>
          </p:cNvPr>
          <p:cNvSpPr/>
          <p:nvPr userDrawn="1"/>
        </p:nvSpPr>
        <p:spPr>
          <a:xfrm>
            <a:off x="8028570" y="3794562"/>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60" name="Freihandform: Form 159">
            <a:extLst>
              <a:ext uri="{FF2B5EF4-FFF2-40B4-BE49-F238E27FC236}">
                <a16:creationId xmlns:a16="http://schemas.microsoft.com/office/drawing/2014/main" id="{F3695435-C87C-4AAF-9339-04ED04C5A759}"/>
              </a:ext>
            </a:extLst>
          </p:cNvPr>
          <p:cNvSpPr/>
          <p:nvPr userDrawn="1"/>
        </p:nvSpPr>
        <p:spPr>
          <a:xfrm>
            <a:off x="8028570" y="4148797"/>
            <a:ext cx="165465" cy="180613"/>
          </a:xfrm>
          <a:custGeom>
            <a:avLst/>
            <a:gdLst>
              <a:gd name="connsiteX0" fmla="*/ 75741 w 165465"/>
              <a:gd name="connsiteY0" fmla="*/ 180613 h 180613"/>
              <a:gd name="connsiteX1" fmla="*/ 0 w 165465"/>
              <a:gd name="connsiteY1" fmla="*/ 180613 h 180613"/>
              <a:gd name="connsiteX2" fmla="*/ 88559 w 165465"/>
              <a:gd name="connsiteY2" fmla="*/ 90889 h 180613"/>
              <a:gd name="connsiteX3" fmla="*/ 0 w 165465"/>
              <a:gd name="connsiteY3" fmla="*/ 0 h 180613"/>
              <a:gd name="connsiteX4" fmla="*/ 76906 w 165465"/>
              <a:gd name="connsiteY4" fmla="*/ 0 h 180613"/>
              <a:gd name="connsiteX5" fmla="*/ 165465 w 165465"/>
              <a:gd name="connsiteY5" fmla="*/ 88559 h 1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80613">
                <a:moveTo>
                  <a:pt x="75741" y="180613"/>
                </a:moveTo>
                <a:lnTo>
                  <a:pt x="0" y="180613"/>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61" name="Freihandform: Form 160">
            <a:extLst>
              <a:ext uri="{FF2B5EF4-FFF2-40B4-BE49-F238E27FC236}">
                <a16:creationId xmlns:a16="http://schemas.microsoft.com/office/drawing/2014/main" id="{11C808CA-4A35-4E86-BA83-E00F3EF95605}"/>
              </a:ext>
            </a:extLst>
          </p:cNvPr>
          <p:cNvSpPr/>
          <p:nvPr userDrawn="1"/>
        </p:nvSpPr>
        <p:spPr>
          <a:xfrm>
            <a:off x="8028570" y="4504198"/>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62" name="Freihandform: Form 161">
            <a:extLst>
              <a:ext uri="{FF2B5EF4-FFF2-40B4-BE49-F238E27FC236}">
                <a16:creationId xmlns:a16="http://schemas.microsoft.com/office/drawing/2014/main" id="{49E3713B-D0F3-4994-AF90-60F1CB246E60}"/>
              </a:ext>
            </a:extLst>
          </p:cNvPr>
          <p:cNvSpPr/>
          <p:nvPr userDrawn="1"/>
        </p:nvSpPr>
        <p:spPr>
          <a:xfrm>
            <a:off x="8028570" y="4859598"/>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2657A2"/>
          </a:solidFill>
          <a:ln w="11643" cap="flat">
            <a:noFill/>
            <a:prstDash val="solid"/>
            <a:miter/>
          </a:ln>
        </p:spPr>
        <p:txBody>
          <a:bodyPr rtlCol="0" anchor="ctr"/>
          <a:lstStyle/>
          <a:p>
            <a:endParaRPr lang="de-DE"/>
          </a:p>
        </p:txBody>
      </p:sp>
      <p:sp>
        <p:nvSpPr>
          <p:cNvPr id="163" name="Freihandform: Form 162">
            <a:extLst>
              <a:ext uri="{FF2B5EF4-FFF2-40B4-BE49-F238E27FC236}">
                <a16:creationId xmlns:a16="http://schemas.microsoft.com/office/drawing/2014/main" id="{868047CF-C772-468C-A607-65A3B676D60F}"/>
              </a:ext>
            </a:extLst>
          </p:cNvPr>
          <p:cNvSpPr/>
          <p:nvPr userDrawn="1"/>
        </p:nvSpPr>
        <p:spPr>
          <a:xfrm>
            <a:off x="8028570" y="5213834"/>
            <a:ext cx="165465" cy="179448"/>
          </a:xfrm>
          <a:custGeom>
            <a:avLst/>
            <a:gdLst>
              <a:gd name="connsiteX0" fmla="*/ 75741 w 165465"/>
              <a:gd name="connsiteY0" fmla="*/ 179448 h 179448"/>
              <a:gd name="connsiteX1" fmla="*/ 0 w 165465"/>
              <a:gd name="connsiteY1" fmla="*/ 179448 h 179448"/>
              <a:gd name="connsiteX2" fmla="*/ 88559 w 165465"/>
              <a:gd name="connsiteY2" fmla="*/ 90890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90"/>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64" name="Freihandform: Form 163">
            <a:extLst>
              <a:ext uri="{FF2B5EF4-FFF2-40B4-BE49-F238E27FC236}">
                <a16:creationId xmlns:a16="http://schemas.microsoft.com/office/drawing/2014/main" id="{F8A4F29B-3660-49FA-8AF7-514C22860C77}"/>
              </a:ext>
            </a:extLst>
          </p:cNvPr>
          <p:cNvSpPr/>
          <p:nvPr userDrawn="1"/>
        </p:nvSpPr>
        <p:spPr>
          <a:xfrm>
            <a:off x="8028570" y="5569234"/>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2657A2"/>
          </a:solidFill>
          <a:ln w="11643" cap="flat">
            <a:noFill/>
            <a:prstDash val="solid"/>
            <a:miter/>
          </a:ln>
        </p:spPr>
        <p:txBody>
          <a:bodyPr rtlCol="0" anchor="ctr"/>
          <a:lstStyle/>
          <a:p>
            <a:endParaRPr lang="de-DE"/>
          </a:p>
        </p:txBody>
      </p:sp>
      <p:sp>
        <p:nvSpPr>
          <p:cNvPr id="165" name="Freihandform: Form 164">
            <a:extLst>
              <a:ext uri="{FF2B5EF4-FFF2-40B4-BE49-F238E27FC236}">
                <a16:creationId xmlns:a16="http://schemas.microsoft.com/office/drawing/2014/main" id="{46685656-5684-4E77-9CAD-0B41EEF6BE36}"/>
              </a:ext>
            </a:extLst>
          </p:cNvPr>
          <p:cNvSpPr/>
          <p:nvPr userDrawn="1"/>
        </p:nvSpPr>
        <p:spPr>
          <a:xfrm>
            <a:off x="8028570" y="5923469"/>
            <a:ext cx="165465" cy="179448"/>
          </a:xfrm>
          <a:custGeom>
            <a:avLst/>
            <a:gdLst>
              <a:gd name="connsiteX0" fmla="*/ 75741 w 165465"/>
              <a:gd name="connsiteY0" fmla="*/ 179448 h 179448"/>
              <a:gd name="connsiteX1" fmla="*/ 0 w 165465"/>
              <a:gd name="connsiteY1" fmla="*/ 179448 h 179448"/>
              <a:gd name="connsiteX2" fmla="*/ 88559 w 165465"/>
              <a:gd name="connsiteY2" fmla="*/ 90890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90"/>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4ED77200-5A3B-4FAB-97CF-876143D134BF}"/>
              </a:ext>
            </a:extLst>
          </p:cNvPr>
          <p:cNvSpPr/>
          <p:nvPr userDrawn="1"/>
        </p:nvSpPr>
        <p:spPr>
          <a:xfrm>
            <a:off x="8028570" y="6278870"/>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2657A2"/>
          </a:solidFill>
          <a:ln w="11643" cap="flat">
            <a:no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6DC5B69F-AA67-4338-A444-81CC657A6C56}"/>
              </a:ext>
            </a:extLst>
          </p:cNvPr>
          <p:cNvSpPr/>
          <p:nvPr userDrawn="1"/>
        </p:nvSpPr>
        <p:spPr>
          <a:xfrm>
            <a:off x="8028570" y="6633106"/>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2657A2"/>
          </a:solidFill>
          <a:ln w="11643" cap="flat">
            <a:noFill/>
            <a:prstDash val="solid"/>
            <a:miter/>
          </a:ln>
        </p:spPr>
        <p:txBody>
          <a:bodyPr rtlCol="0" anchor="ctr"/>
          <a:lstStyle/>
          <a:p>
            <a:endParaRPr lang="de-DE"/>
          </a:p>
        </p:txBody>
      </p:sp>
      <p:sp>
        <p:nvSpPr>
          <p:cNvPr id="168" name="Freihandform: Form 167">
            <a:extLst>
              <a:ext uri="{FF2B5EF4-FFF2-40B4-BE49-F238E27FC236}">
                <a16:creationId xmlns:a16="http://schemas.microsoft.com/office/drawing/2014/main" id="{6AF8D443-2884-41DC-A7BA-21AB00F1188E}"/>
              </a:ext>
            </a:extLst>
          </p:cNvPr>
          <p:cNvSpPr/>
          <p:nvPr userDrawn="1"/>
        </p:nvSpPr>
        <p:spPr>
          <a:xfrm>
            <a:off x="8375813" y="2011732"/>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2657A2"/>
          </a:solidFill>
          <a:ln w="11643" cap="flat">
            <a:noFill/>
            <a:prstDash val="solid"/>
            <a:miter/>
          </a:ln>
        </p:spPr>
        <p:txBody>
          <a:bodyPr rtlCol="0" anchor="ctr"/>
          <a:lstStyle/>
          <a:p>
            <a:endParaRPr lang="de-DE"/>
          </a:p>
        </p:txBody>
      </p:sp>
      <p:sp>
        <p:nvSpPr>
          <p:cNvPr id="169" name="Freihandform: Form 168">
            <a:extLst>
              <a:ext uri="{FF2B5EF4-FFF2-40B4-BE49-F238E27FC236}">
                <a16:creationId xmlns:a16="http://schemas.microsoft.com/office/drawing/2014/main" id="{CE4A96D2-F7AA-4408-9B31-101E0036163C}"/>
              </a:ext>
            </a:extLst>
          </p:cNvPr>
          <p:cNvSpPr/>
          <p:nvPr userDrawn="1"/>
        </p:nvSpPr>
        <p:spPr>
          <a:xfrm>
            <a:off x="8375813" y="2367133"/>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5550"/>
                </a:lnTo>
                <a:close/>
              </a:path>
            </a:pathLst>
          </a:custGeom>
          <a:solidFill>
            <a:srgbClr val="2657A2"/>
          </a:solidFill>
          <a:ln w="11643" cap="flat">
            <a:noFill/>
            <a:prstDash val="solid"/>
            <a:miter/>
          </a:ln>
        </p:spPr>
        <p:txBody>
          <a:bodyPr rtlCol="0" anchor="ctr"/>
          <a:lstStyle/>
          <a:p>
            <a:endParaRPr lang="de-DE"/>
          </a:p>
        </p:txBody>
      </p:sp>
      <p:sp>
        <p:nvSpPr>
          <p:cNvPr id="170" name="Freihandform: Form 169">
            <a:extLst>
              <a:ext uri="{FF2B5EF4-FFF2-40B4-BE49-F238E27FC236}">
                <a16:creationId xmlns:a16="http://schemas.microsoft.com/office/drawing/2014/main" id="{0C53E3EF-A2A5-4B56-984D-69A6D5FD4210}"/>
              </a:ext>
            </a:extLst>
          </p:cNvPr>
          <p:cNvSpPr/>
          <p:nvPr userDrawn="1"/>
        </p:nvSpPr>
        <p:spPr>
          <a:xfrm>
            <a:off x="8375813" y="2721368"/>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2657A2"/>
          </a:solidFill>
          <a:ln w="11643" cap="flat">
            <a:noFill/>
            <a:prstDash val="solid"/>
            <a:miter/>
          </a:ln>
        </p:spPr>
        <p:txBody>
          <a:bodyPr rtlCol="0" anchor="ctr"/>
          <a:lstStyle/>
          <a:p>
            <a:endParaRPr lang="de-DE"/>
          </a:p>
        </p:txBody>
      </p:sp>
      <p:sp>
        <p:nvSpPr>
          <p:cNvPr id="171" name="Freihandform: Form 170">
            <a:extLst>
              <a:ext uri="{FF2B5EF4-FFF2-40B4-BE49-F238E27FC236}">
                <a16:creationId xmlns:a16="http://schemas.microsoft.com/office/drawing/2014/main" id="{FAE7EF37-28DF-40BF-BED3-E4AA2A2A15E5}"/>
              </a:ext>
            </a:extLst>
          </p:cNvPr>
          <p:cNvSpPr/>
          <p:nvPr userDrawn="1"/>
        </p:nvSpPr>
        <p:spPr>
          <a:xfrm>
            <a:off x="8375813" y="3076769"/>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5550"/>
                </a:lnTo>
                <a:close/>
              </a:path>
            </a:pathLst>
          </a:custGeom>
          <a:solidFill>
            <a:srgbClr val="2657A2"/>
          </a:solidFill>
          <a:ln w="11643" cap="flat">
            <a:noFill/>
            <a:prstDash val="solid"/>
            <a:miter/>
          </a:ln>
        </p:spPr>
        <p:txBody>
          <a:bodyPr rtlCol="0" anchor="ctr"/>
          <a:lstStyle/>
          <a:p>
            <a:endParaRPr lang="de-DE"/>
          </a:p>
        </p:txBody>
      </p:sp>
      <p:sp>
        <p:nvSpPr>
          <p:cNvPr id="172" name="Freihandform: Form 171">
            <a:extLst>
              <a:ext uri="{FF2B5EF4-FFF2-40B4-BE49-F238E27FC236}">
                <a16:creationId xmlns:a16="http://schemas.microsoft.com/office/drawing/2014/main" id="{91F25CA8-DD84-41EA-ABB9-E6B3A0432754}"/>
              </a:ext>
            </a:extLst>
          </p:cNvPr>
          <p:cNvSpPr/>
          <p:nvPr userDrawn="1"/>
        </p:nvSpPr>
        <p:spPr>
          <a:xfrm>
            <a:off x="8375813" y="3431004"/>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2657A2"/>
          </a:solidFill>
          <a:ln w="11643" cap="flat">
            <a:noFill/>
            <a:prstDash val="solid"/>
            <a:miter/>
          </a:ln>
        </p:spPr>
        <p:txBody>
          <a:bodyPr rtlCol="0" anchor="ctr"/>
          <a:lstStyle/>
          <a:p>
            <a:endParaRPr lang="de-DE"/>
          </a:p>
        </p:txBody>
      </p:sp>
      <p:sp>
        <p:nvSpPr>
          <p:cNvPr id="173" name="Freihandform: Form 172">
            <a:extLst>
              <a:ext uri="{FF2B5EF4-FFF2-40B4-BE49-F238E27FC236}">
                <a16:creationId xmlns:a16="http://schemas.microsoft.com/office/drawing/2014/main" id="{B7D96561-C828-466C-9DB0-65C39976D69F}"/>
              </a:ext>
            </a:extLst>
          </p:cNvPr>
          <p:cNvSpPr/>
          <p:nvPr userDrawn="1"/>
        </p:nvSpPr>
        <p:spPr>
          <a:xfrm>
            <a:off x="8375813" y="3786405"/>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6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6"/>
                </a:lnTo>
                <a:close/>
              </a:path>
            </a:pathLst>
          </a:custGeom>
          <a:solidFill>
            <a:srgbClr val="2657A2"/>
          </a:solidFill>
          <a:ln w="11643" cap="flat">
            <a:noFill/>
            <a:prstDash val="solid"/>
            <a:miter/>
          </a:ln>
        </p:spPr>
        <p:txBody>
          <a:bodyPr rtlCol="0" anchor="ctr"/>
          <a:lstStyle/>
          <a:p>
            <a:endParaRPr lang="de-DE"/>
          </a:p>
        </p:txBody>
      </p:sp>
      <p:sp>
        <p:nvSpPr>
          <p:cNvPr id="174" name="Freihandform: Form 173">
            <a:extLst>
              <a:ext uri="{FF2B5EF4-FFF2-40B4-BE49-F238E27FC236}">
                <a16:creationId xmlns:a16="http://schemas.microsoft.com/office/drawing/2014/main" id="{E25319EB-B7B4-49DA-AC68-702F6C094489}"/>
              </a:ext>
            </a:extLst>
          </p:cNvPr>
          <p:cNvSpPr/>
          <p:nvPr userDrawn="1"/>
        </p:nvSpPr>
        <p:spPr>
          <a:xfrm>
            <a:off x="8375813" y="4140640"/>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2657A2"/>
          </a:solidFill>
          <a:ln w="11643" cap="flat">
            <a:noFill/>
            <a:prstDash val="solid"/>
            <a:miter/>
          </a:ln>
        </p:spPr>
        <p:txBody>
          <a:bodyPr rtlCol="0" anchor="ctr"/>
          <a:lstStyle/>
          <a:p>
            <a:endParaRPr lang="de-DE"/>
          </a:p>
        </p:txBody>
      </p:sp>
      <p:sp>
        <p:nvSpPr>
          <p:cNvPr id="175" name="Freihandform: Form 174">
            <a:extLst>
              <a:ext uri="{FF2B5EF4-FFF2-40B4-BE49-F238E27FC236}">
                <a16:creationId xmlns:a16="http://schemas.microsoft.com/office/drawing/2014/main" id="{16D6A1D1-4BF9-41B9-98BB-536834025E9B}"/>
              </a:ext>
            </a:extLst>
          </p:cNvPr>
          <p:cNvSpPr/>
          <p:nvPr userDrawn="1"/>
        </p:nvSpPr>
        <p:spPr>
          <a:xfrm>
            <a:off x="8375813" y="4496041"/>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6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6"/>
                </a:lnTo>
                <a:close/>
              </a:path>
            </a:pathLst>
          </a:custGeom>
          <a:solidFill>
            <a:srgbClr val="2657A2"/>
          </a:solidFill>
          <a:ln w="11643" cap="flat">
            <a:noFill/>
            <a:prstDash val="solid"/>
            <a:miter/>
          </a:ln>
        </p:spPr>
        <p:txBody>
          <a:bodyPr rtlCol="0" anchor="ctr"/>
          <a:lstStyle/>
          <a:p>
            <a:endParaRPr lang="de-DE"/>
          </a:p>
        </p:txBody>
      </p:sp>
      <p:sp>
        <p:nvSpPr>
          <p:cNvPr id="176" name="Freihandform: Form 175">
            <a:extLst>
              <a:ext uri="{FF2B5EF4-FFF2-40B4-BE49-F238E27FC236}">
                <a16:creationId xmlns:a16="http://schemas.microsoft.com/office/drawing/2014/main" id="{604C88A3-EFBB-4D78-8062-5AED615ABED7}"/>
              </a:ext>
            </a:extLst>
          </p:cNvPr>
          <p:cNvSpPr/>
          <p:nvPr userDrawn="1"/>
        </p:nvSpPr>
        <p:spPr>
          <a:xfrm>
            <a:off x="8375813" y="4850276"/>
            <a:ext cx="180613" cy="196927"/>
          </a:xfrm>
          <a:custGeom>
            <a:avLst/>
            <a:gdLst>
              <a:gd name="connsiteX0" fmla="*/ 82733 w 180613"/>
              <a:gd name="connsiteY0" fmla="*/ 196927 h 196927"/>
              <a:gd name="connsiteX1" fmla="*/ 0 w 180613"/>
              <a:gd name="connsiteY1" fmla="*/ 196927 h 196927"/>
              <a:gd name="connsiteX2" fmla="*/ 96715 w 180613"/>
              <a:gd name="connsiteY2" fmla="*/ 99046 h 196927"/>
              <a:gd name="connsiteX3" fmla="*/ 0 w 180613"/>
              <a:gd name="connsiteY3" fmla="*/ 0 h 196927"/>
              <a:gd name="connsiteX4" fmla="*/ 83898 w 180613"/>
              <a:gd name="connsiteY4" fmla="*/ 0 h 196927"/>
              <a:gd name="connsiteX5" fmla="*/ 180613 w 180613"/>
              <a:gd name="connsiteY5" fmla="*/ 96716 h 19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7">
                <a:moveTo>
                  <a:pt x="82733" y="196927"/>
                </a:moveTo>
                <a:lnTo>
                  <a:pt x="0" y="196927"/>
                </a:lnTo>
                <a:lnTo>
                  <a:pt x="96715" y="99046"/>
                </a:lnTo>
                <a:lnTo>
                  <a:pt x="0" y="0"/>
                </a:lnTo>
                <a:lnTo>
                  <a:pt x="83898" y="0"/>
                </a:lnTo>
                <a:lnTo>
                  <a:pt x="180613" y="96716"/>
                </a:lnTo>
                <a:close/>
              </a:path>
            </a:pathLst>
          </a:custGeom>
          <a:solidFill>
            <a:srgbClr val="2657A2"/>
          </a:solidFill>
          <a:ln w="11643" cap="flat">
            <a:noFill/>
            <a:prstDash val="solid"/>
            <a:miter/>
          </a:ln>
        </p:spPr>
        <p:txBody>
          <a:bodyPr rtlCol="0" anchor="ctr"/>
          <a:lstStyle/>
          <a:p>
            <a:endParaRPr lang="de-DE"/>
          </a:p>
        </p:txBody>
      </p:sp>
      <p:sp>
        <p:nvSpPr>
          <p:cNvPr id="177" name="Freihandform: Form 176">
            <a:extLst>
              <a:ext uri="{FF2B5EF4-FFF2-40B4-BE49-F238E27FC236}">
                <a16:creationId xmlns:a16="http://schemas.microsoft.com/office/drawing/2014/main" id="{28BE4318-C9B0-4E2A-A05B-B25DE7DFC23F}"/>
              </a:ext>
            </a:extLst>
          </p:cNvPr>
          <p:cNvSpPr/>
          <p:nvPr userDrawn="1"/>
        </p:nvSpPr>
        <p:spPr>
          <a:xfrm>
            <a:off x="8375813" y="5205677"/>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5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5"/>
                </a:lnTo>
                <a:close/>
              </a:path>
            </a:pathLst>
          </a:custGeom>
          <a:solidFill>
            <a:srgbClr val="2657A2"/>
          </a:solidFill>
          <a:ln w="11643" cap="flat">
            <a:noFill/>
            <a:prstDash val="solid"/>
            <a:miter/>
          </a:ln>
        </p:spPr>
        <p:txBody>
          <a:bodyPr rtlCol="0" anchor="ctr"/>
          <a:lstStyle/>
          <a:p>
            <a:endParaRPr lang="de-DE"/>
          </a:p>
        </p:txBody>
      </p:sp>
      <p:sp>
        <p:nvSpPr>
          <p:cNvPr id="178" name="Freihandform: Form 177">
            <a:extLst>
              <a:ext uri="{FF2B5EF4-FFF2-40B4-BE49-F238E27FC236}">
                <a16:creationId xmlns:a16="http://schemas.microsoft.com/office/drawing/2014/main" id="{FA0A833F-554B-4BE0-AC5E-DE626D90CBA6}"/>
              </a:ext>
            </a:extLst>
          </p:cNvPr>
          <p:cNvSpPr/>
          <p:nvPr userDrawn="1"/>
        </p:nvSpPr>
        <p:spPr>
          <a:xfrm>
            <a:off x="8375813" y="5559912"/>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5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5"/>
                </a:lnTo>
                <a:close/>
              </a:path>
            </a:pathLst>
          </a:custGeom>
          <a:solidFill>
            <a:srgbClr val="2657A2"/>
          </a:solidFill>
          <a:ln w="11643" cap="flat">
            <a:noFill/>
            <a:prstDash val="solid"/>
            <a:miter/>
          </a:ln>
        </p:spPr>
        <p:txBody>
          <a:bodyPr rtlCol="0" anchor="ctr"/>
          <a:lstStyle/>
          <a:p>
            <a:endParaRPr lang="de-DE"/>
          </a:p>
        </p:txBody>
      </p:sp>
      <p:sp>
        <p:nvSpPr>
          <p:cNvPr id="179" name="Freihandform: Form 178">
            <a:extLst>
              <a:ext uri="{FF2B5EF4-FFF2-40B4-BE49-F238E27FC236}">
                <a16:creationId xmlns:a16="http://schemas.microsoft.com/office/drawing/2014/main" id="{6B549FD8-A0CD-4D20-AE30-441F25C75062}"/>
              </a:ext>
            </a:extLst>
          </p:cNvPr>
          <p:cNvSpPr/>
          <p:nvPr userDrawn="1"/>
        </p:nvSpPr>
        <p:spPr>
          <a:xfrm>
            <a:off x="8375813" y="5915313"/>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5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5"/>
                </a:lnTo>
                <a:close/>
              </a:path>
            </a:pathLst>
          </a:custGeom>
          <a:solidFill>
            <a:srgbClr val="2657A2"/>
          </a:solidFill>
          <a:ln w="11643" cap="flat">
            <a:noFill/>
            <a:prstDash val="solid"/>
            <a:miter/>
          </a:ln>
        </p:spPr>
        <p:txBody>
          <a:bodyPr rtlCol="0" anchor="ctr"/>
          <a:lstStyle/>
          <a:p>
            <a:endParaRPr lang="de-DE"/>
          </a:p>
        </p:txBody>
      </p:sp>
      <p:sp>
        <p:nvSpPr>
          <p:cNvPr id="180" name="Freihandform: Form 179">
            <a:extLst>
              <a:ext uri="{FF2B5EF4-FFF2-40B4-BE49-F238E27FC236}">
                <a16:creationId xmlns:a16="http://schemas.microsoft.com/office/drawing/2014/main" id="{36F0E624-A695-49F8-A9F9-F508C4AB72D9}"/>
              </a:ext>
            </a:extLst>
          </p:cNvPr>
          <p:cNvSpPr/>
          <p:nvPr userDrawn="1"/>
        </p:nvSpPr>
        <p:spPr>
          <a:xfrm>
            <a:off x="8375813" y="6270714"/>
            <a:ext cx="180613" cy="195761"/>
          </a:xfrm>
          <a:custGeom>
            <a:avLst/>
            <a:gdLst>
              <a:gd name="connsiteX0" fmla="*/ 82733 w 180613"/>
              <a:gd name="connsiteY0" fmla="*/ 195762 h 195761"/>
              <a:gd name="connsiteX1" fmla="*/ 0 w 180613"/>
              <a:gd name="connsiteY1" fmla="*/ 195762 h 195761"/>
              <a:gd name="connsiteX2" fmla="*/ 96715 w 180613"/>
              <a:gd name="connsiteY2" fmla="*/ 97881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7881"/>
                </a:lnTo>
                <a:lnTo>
                  <a:pt x="0" y="0"/>
                </a:lnTo>
                <a:lnTo>
                  <a:pt x="83898" y="0"/>
                </a:lnTo>
                <a:lnTo>
                  <a:pt x="180613" y="95550"/>
                </a:lnTo>
                <a:close/>
              </a:path>
            </a:pathLst>
          </a:custGeom>
          <a:solidFill>
            <a:srgbClr val="2657A2"/>
          </a:solidFill>
          <a:ln w="11643" cap="flat">
            <a:noFill/>
            <a:prstDash val="solid"/>
            <a:miter/>
          </a:ln>
        </p:spPr>
        <p:txBody>
          <a:bodyPr rtlCol="0" anchor="ctr"/>
          <a:lstStyle/>
          <a:p>
            <a:endParaRPr lang="de-DE"/>
          </a:p>
        </p:txBody>
      </p:sp>
      <p:sp>
        <p:nvSpPr>
          <p:cNvPr id="181" name="Freihandform: Form 180">
            <a:extLst>
              <a:ext uri="{FF2B5EF4-FFF2-40B4-BE49-F238E27FC236}">
                <a16:creationId xmlns:a16="http://schemas.microsoft.com/office/drawing/2014/main" id="{FCCEB576-1342-4970-91C3-813FF09CB68B}"/>
              </a:ext>
            </a:extLst>
          </p:cNvPr>
          <p:cNvSpPr/>
          <p:nvPr userDrawn="1"/>
        </p:nvSpPr>
        <p:spPr>
          <a:xfrm>
            <a:off x="8375813" y="6624949"/>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5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5"/>
                </a:lnTo>
                <a:close/>
              </a:path>
            </a:pathLst>
          </a:custGeom>
          <a:solidFill>
            <a:srgbClr val="2657A2"/>
          </a:solidFill>
          <a:ln w="11643" cap="flat">
            <a:noFill/>
            <a:prstDash val="solid"/>
            <a:miter/>
          </a:ln>
        </p:spPr>
        <p:txBody>
          <a:bodyPr rtlCol="0" anchor="ctr"/>
          <a:lstStyle/>
          <a:p>
            <a:endParaRPr lang="de-DE"/>
          </a:p>
        </p:txBody>
      </p:sp>
      <p:sp>
        <p:nvSpPr>
          <p:cNvPr id="182" name="Freihandform: Form 181">
            <a:extLst>
              <a:ext uri="{FF2B5EF4-FFF2-40B4-BE49-F238E27FC236}">
                <a16:creationId xmlns:a16="http://schemas.microsoft.com/office/drawing/2014/main" id="{C71B72A8-B10C-4364-A53A-822423D71B28}"/>
              </a:ext>
            </a:extLst>
          </p:cNvPr>
          <p:cNvSpPr/>
          <p:nvPr userDrawn="1"/>
        </p:nvSpPr>
        <p:spPr>
          <a:xfrm>
            <a:off x="8721892" y="2002410"/>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2657A2"/>
          </a:solidFill>
          <a:ln w="11643" cap="flat">
            <a:noFill/>
            <a:prstDash val="solid"/>
            <a:miter/>
          </a:ln>
        </p:spPr>
        <p:txBody>
          <a:bodyPr rtlCol="0" anchor="ctr"/>
          <a:lstStyle/>
          <a:p>
            <a:endParaRPr lang="de-DE"/>
          </a:p>
        </p:txBody>
      </p:sp>
      <p:sp>
        <p:nvSpPr>
          <p:cNvPr id="183" name="Freihandform: Form 182">
            <a:extLst>
              <a:ext uri="{FF2B5EF4-FFF2-40B4-BE49-F238E27FC236}">
                <a16:creationId xmlns:a16="http://schemas.microsoft.com/office/drawing/2014/main" id="{E1132820-5089-4741-9D60-DAE2D2D497C4}"/>
              </a:ext>
            </a:extLst>
          </p:cNvPr>
          <p:cNvSpPr/>
          <p:nvPr userDrawn="1"/>
        </p:nvSpPr>
        <p:spPr>
          <a:xfrm>
            <a:off x="8721892" y="235781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84" name="Freihandform: Form 183">
            <a:extLst>
              <a:ext uri="{FF2B5EF4-FFF2-40B4-BE49-F238E27FC236}">
                <a16:creationId xmlns:a16="http://schemas.microsoft.com/office/drawing/2014/main" id="{3D92AB75-59E5-4E8C-9EEC-EAF687DD35E8}"/>
              </a:ext>
            </a:extLst>
          </p:cNvPr>
          <p:cNvSpPr/>
          <p:nvPr userDrawn="1"/>
        </p:nvSpPr>
        <p:spPr>
          <a:xfrm>
            <a:off x="8721892" y="2712046"/>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2657A2"/>
          </a:solidFill>
          <a:ln w="11643" cap="flat">
            <a:noFill/>
            <a:prstDash val="solid"/>
            <a:miter/>
          </a:ln>
        </p:spPr>
        <p:txBody>
          <a:bodyPr rtlCol="0" anchor="ctr"/>
          <a:lstStyle/>
          <a:p>
            <a:endParaRPr lang="de-DE"/>
          </a:p>
        </p:txBody>
      </p:sp>
      <p:sp>
        <p:nvSpPr>
          <p:cNvPr id="185" name="Freihandform: Form 184">
            <a:extLst>
              <a:ext uri="{FF2B5EF4-FFF2-40B4-BE49-F238E27FC236}">
                <a16:creationId xmlns:a16="http://schemas.microsoft.com/office/drawing/2014/main" id="{A48C5770-AF03-4193-9325-FB3B7DA87D39}"/>
              </a:ext>
            </a:extLst>
          </p:cNvPr>
          <p:cNvSpPr/>
          <p:nvPr userDrawn="1"/>
        </p:nvSpPr>
        <p:spPr>
          <a:xfrm>
            <a:off x="8721892" y="3067447"/>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86" name="Freihandform: Form 185">
            <a:extLst>
              <a:ext uri="{FF2B5EF4-FFF2-40B4-BE49-F238E27FC236}">
                <a16:creationId xmlns:a16="http://schemas.microsoft.com/office/drawing/2014/main" id="{F69B1AF7-E993-4532-9321-16906D97E376}"/>
              </a:ext>
            </a:extLst>
          </p:cNvPr>
          <p:cNvSpPr/>
          <p:nvPr userDrawn="1"/>
        </p:nvSpPr>
        <p:spPr>
          <a:xfrm>
            <a:off x="8721892" y="3421682"/>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2657A2"/>
          </a:solidFill>
          <a:ln w="11643" cap="flat">
            <a:noFill/>
            <a:prstDash val="solid"/>
            <a:miter/>
          </a:ln>
        </p:spPr>
        <p:txBody>
          <a:bodyPr rtlCol="0" anchor="ctr"/>
          <a:lstStyle/>
          <a:p>
            <a:endParaRPr lang="de-DE"/>
          </a:p>
        </p:txBody>
      </p:sp>
      <p:sp>
        <p:nvSpPr>
          <p:cNvPr id="187" name="Freihandform: Form 186">
            <a:extLst>
              <a:ext uri="{FF2B5EF4-FFF2-40B4-BE49-F238E27FC236}">
                <a16:creationId xmlns:a16="http://schemas.microsoft.com/office/drawing/2014/main" id="{AFC2475C-E9F8-4A9E-9954-D6096FA0221D}"/>
              </a:ext>
            </a:extLst>
          </p:cNvPr>
          <p:cNvSpPr/>
          <p:nvPr userDrawn="1"/>
        </p:nvSpPr>
        <p:spPr>
          <a:xfrm>
            <a:off x="8721892" y="3777083"/>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88" name="Freihandform: Form 187">
            <a:extLst>
              <a:ext uri="{FF2B5EF4-FFF2-40B4-BE49-F238E27FC236}">
                <a16:creationId xmlns:a16="http://schemas.microsoft.com/office/drawing/2014/main" id="{7EB26989-D867-4128-9830-EAB977A39E2C}"/>
              </a:ext>
            </a:extLst>
          </p:cNvPr>
          <p:cNvSpPr/>
          <p:nvPr userDrawn="1"/>
        </p:nvSpPr>
        <p:spPr>
          <a:xfrm>
            <a:off x="8721892" y="4132484"/>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89" name="Freihandform: Form 188">
            <a:extLst>
              <a:ext uri="{FF2B5EF4-FFF2-40B4-BE49-F238E27FC236}">
                <a16:creationId xmlns:a16="http://schemas.microsoft.com/office/drawing/2014/main" id="{D58ED5A0-1CC3-4805-B8C1-D90486D067AD}"/>
              </a:ext>
            </a:extLst>
          </p:cNvPr>
          <p:cNvSpPr/>
          <p:nvPr userDrawn="1"/>
        </p:nvSpPr>
        <p:spPr>
          <a:xfrm>
            <a:off x="8721892" y="4486719"/>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90" name="Freihandform: Form 189">
            <a:extLst>
              <a:ext uri="{FF2B5EF4-FFF2-40B4-BE49-F238E27FC236}">
                <a16:creationId xmlns:a16="http://schemas.microsoft.com/office/drawing/2014/main" id="{6DD20BB9-FA2C-4712-987B-4726856A0C35}"/>
              </a:ext>
            </a:extLst>
          </p:cNvPr>
          <p:cNvSpPr/>
          <p:nvPr userDrawn="1"/>
        </p:nvSpPr>
        <p:spPr>
          <a:xfrm>
            <a:off x="8721892" y="4842120"/>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91" name="Freihandform: Form 190">
            <a:extLst>
              <a:ext uri="{FF2B5EF4-FFF2-40B4-BE49-F238E27FC236}">
                <a16:creationId xmlns:a16="http://schemas.microsoft.com/office/drawing/2014/main" id="{D107B7FD-0E11-4F40-959C-D75544D7F80D}"/>
              </a:ext>
            </a:extLst>
          </p:cNvPr>
          <p:cNvSpPr/>
          <p:nvPr userDrawn="1"/>
        </p:nvSpPr>
        <p:spPr>
          <a:xfrm>
            <a:off x="8721892" y="5196355"/>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2657A2"/>
          </a:solidFill>
          <a:ln w="11643" cap="flat">
            <a:noFill/>
            <a:prstDash val="solid"/>
            <a:miter/>
          </a:ln>
        </p:spPr>
        <p:txBody>
          <a:bodyPr rtlCol="0" anchor="ctr"/>
          <a:lstStyle/>
          <a:p>
            <a:endParaRPr lang="de-DE"/>
          </a:p>
        </p:txBody>
      </p:sp>
      <p:sp>
        <p:nvSpPr>
          <p:cNvPr id="192" name="Freihandform: Form 191">
            <a:extLst>
              <a:ext uri="{FF2B5EF4-FFF2-40B4-BE49-F238E27FC236}">
                <a16:creationId xmlns:a16="http://schemas.microsoft.com/office/drawing/2014/main" id="{0BEC6CE0-98D3-41C9-B80C-DB6BCA5DEC2F}"/>
              </a:ext>
            </a:extLst>
          </p:cNvPr>
          <p:cNvSpPr/>
          <p:nvPr userDrawn="1"/>
        </p:nvSpPr>
        <p:spPr>
          <a:xfrm>
            <a:off x="8721892" y="5551755"/>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93" name="Freihandform: Form 192">
            <a:extLst>
              <a:ext uri="{FF2B5EF4-FFF2-40B4-BE49-F238E27FC236}">
                <a16:creationId xmlns:a16="http://schemas.microsoft.com/office/drawing/2014/main" id="{59B3988B-6436-487C-A393-213D7F3ADAC4}"/>
              </a:ext>
            </a:extLst>
          </p:cNvPr>
          <p:cNvSpPr/>
          <p:nvPr userDrawn="1"/>
        </p:nvSpPr>
        <p:spPr>
          <a:xfrm>
            <a:off x="8721892" y="590599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2657A2"/>
          </a:solidFill>
          <a:ln w="11643" cap="flat">
            <a:noFill/>
            <a:prstDash val="solid"/>
            <a:miter/>
          </a:ln>
        </p:spPr>
        <p:txBody>
          <a:bodyPr rtlCol="0" anchor="ctr"/>
          <a:lstStyle/>
          <a:p>
            <a:endParaRPr lang="de-DE"/>
          </a:p>
        </p:txBody>
      </p:sp>
      <p:sp>
        <p:nvSpPr>
          <p:cNvPr id="194" name="Freihandform: Form 193">
            <a:extLst>
              <a:ext uri="{FF2B5EF4-FFF2-40B4-BE49-F238E27FC236}">
                <a16:creationId xmlns:a16="http://schemas.microsoft.com/office/drawing/2014/main" id="{779D9B39-4482-4D38-9D58-270431FA24F6}"/>
              </a:ext>
            </a:extLst>
          </p:cNvPr>
          <p:cNvSpPr/>
          <p:nvPr userDrawn="1"/>
        </p:nvSpPr>
        <p:spPr>
          <a:xfrm>
            <a:off x="8721892" y="626139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2657A2"/>
          </a:solidFill>
          <a:ln w="11643" cap="flat">
            <a:noFill/>
            <a:prstDash val="solid"/>
            <a:miter/>
          </a:ln>
        </p:spPr>
        <p:txBody>
          <a:bodyPr rtlCol="0" anchor="ctr"/>
          <a:lstStyle/>
          <a:p>
            <a:endParaRPr lang="de-DE"/>
          </a:p>
        </p:txBody>
      </p:sp>
      <p:sp>
        <p:nvSpPr>
          <p:cNvPr id="195" name="Freihandform: Form 194">
            <a:extLst>
              <a:ext uri="{FF2B5EF4-FFF2-40B4-BE49-F238E27FC236}">
                <a16:creationId xmlns:a16="http://schemas.microsoft.com/office/drawing/2014/main" id="{C56A34C0-8FD6-430D-A1CE-2A1C13157499}"/>
              </a:ext>
            </a:extLst>
          </p:cNvPr>
          <p:cNvSpPr/>
          <p:nvPr userDrawn="1"/>
        </p:nvSpPr>
        <p:spPr>
          <a:xfrm>
            <a:off x="8721892" y="6615627"/>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7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7"/>
                </a:lnTo>
                <a:close/>
              </a:path>
            </a:pathLst>
          </a:custGeom>
          <a:solidFill>
            <a:srgbClr val="2657A2"/>
          </a:solidFill>
          <a:ln w="11643" cap="flat">
            <a:no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B971C55B-0E05-4ADF-8455-66B869B0688E}"/>
              </a:ext>
            </a:extLst>
          </p:cNvPr>
          <p:cNvSpPr/>
          <p:nvPr userDrawn="1"/>
        </p:nvSpPr>
        <p:spPr>
          <a:xfrm>
            <a:off x="9069136" y="1994253"/>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197" name="Freihandform: Form 196">
            <a:extLst>
              <a:ext uri="{FF2B5EF4-FFF2-40B4-BE49-F238E27FC236}">
                <a16:creationId xmlns:a16="http://schemas.microsoft.com/office/drawing/2014/main" id="{A0D374C9-6BA9-4F83-BFC5-970158F3E867}"/>
              </a:ext>
            </a:extLst>
          </p:cNvPr>
          <p:cNvSpPr/>
          <p:nvPr userDrawn="1"/>
        </p:nvSpPr>
        <p:spPr>
          <a:xfrm>
            <a:off x="9069136" y="2348489"/>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198" name="Freihandform: Form 197">
            <a:extLst>
              <a:ext uri="{FF2B5EF4-FFF2-40B4-BE49-F238E27FC236}">
                <a16:creationId xmlns:a16="http://schemas.microsoft.com/office/drawing/2014/main" id="{DA9E1C91-F218-45C3-AB87-F1537D4AB36C}"/>
              </a:ext>
            </a:extLst>
          </p:cNvPr>
          <p:cNvSpPr/>
          <p:nvPr userDrawn="1"/>
        </p:nvSpPr>
        <p:spPr>
          <a:xfrm>
            <a:off x="9069136" y="2703889"/>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199" name="Freihandform: Form 198">
            <a:extLst>
              <a:ext uri="{FF2B5EF4-FFF2-40B4-BE49-F238E27FC236}">
                <a16:creationId xmlns:a16="http://schemas.microsoft.com/office/drawing/2014/main" id="{2492B28E-09F5-4AD2-BCDD-FCB36DE2600D}"/>
              </a:ext>
            </a:extLst>
          </p:cNvPr>
          <p:cNvSpPr/>
          <p:nvPr userDrawn="1"/>
        </p:nvSpPr>
        <p:spPr>
          <a:xfrm>
            <a:off x="9069136" y="3058125"/>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0" name="Freihandform: Form 199">
            <a:extLst>
              <a:ext uri="{FF2B5EF4-FFF2-40B4-BE49-F238E27FC236}">
                <a16:creationId xmlns:a16="http://schemas.microsoft.com/office/drawing/2014/main" id="{160082CD-2EE6-4668-93EF-416702415DBF}"/>
              </a:ext>
            </a:extLst>
          </p:cNvPr>
          <p:cNvSpPr/>
          <p:nvPr userDrawn="1"/>
        </p:nvSpPr>
        <p:spPr>
          <a:xfrm>
            <a:off x="9069136" y="3413526"/>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1" name="Freihandform: Form 200">
            <a:extLst>
              <a:ext uri="{FF2B5EF4-FFF2-40B4-BE49-F238E27FC236}">
                <a16:creationId xmlns:a16="http://schemas.microsoft.com/office/drawing/2014/main" id="{EC398B7B-BB5C-4602-9E4E-A08872036BF0}"/>
              </a:ext>
            </a:extLst>
          </p:cNvPr>
          <p:cNvSpPr/>
          <p:nvPr userDrawn="1"/>
        </p:nvSpPr>
        <p:spPr>
          <a:xfrm>
            <a:off x="9069136" y="3767761"/>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2" name="Freihandform: Form 201">
            <a:extLst>
              <a:ext uri="{FF2B5EF4-FFF2-40B4-BE49-F238E27FC236}">
                <a16:creationId xmlns:a16="http://schemas.microsoft.com/office/drawing/2014/main" id="{EC13F2B5-4D6F-4FB1-A365-C60BBEF6C5A2}"/>
              </a:ext>
            </a:extLst>
          </p:cNvPr>
          <p:cNvSpPr/>
          <p:nvPr userDrawn="1"/>
        </p:nvSpPr>
        <p:spPr>
          <a:xfrm>
            <a:off x="9069136" y="4123162"/>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3" name="Freihandform: Form 202">
            <a:extLst>
              <a:ext uri="{FF2B5EF4-FFF2-40B4-BE49-F238E27FC236}">
                <a16:creationId xmlns:a16="http://schemas.microsoft.com/office/drawing/2014/main" id="{C79817D0-0C3B-48B8-80D4-0F007EDBC499}"/>
              </a:ext>
            </a:extLst>
          </p:cNvPr>
          <p:cNvSpPr/>
          <p:nvPr userDrawn="1"/>
        </p:nvSpPr>
        <p:spPr>
          <a:xfrm>
            <a:off x="9069136" y="4477397"/>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4" name="Freihandform: Form 203">
            <a:extLst>
              <a:ext uri="{FF2B5EF4-FFF2-40B4-BE49-F238E27FC236}">
                <a16:creationId xmlns:a16="http://schemas.microsoft.com/office/drawing/2014/main" id="{AE9CEB4E-E922-401F-B67A-B68DDEAC30AD}"/>
              </a:ext>
            </a:extLst>
          </p:cNvPr>
          <p:cNvSpPr/>
          <p:nvPr userDrawn="1"/>
        </p:nvSpPr>
        <p:spPr>
          <a:xfrm>
            <a:off x="9069136" y="4832797"/>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5" name="Freihandform: Form 204">
            <a:extLst>
              <a:ext uri="{FF2B5EF4-FFF2-40B4-BE49-F238E27FC236}">
                <a16:creationId xmlns:a16="http://schemas.microsoft.com/office/drawing/2014/main" id="{A6F8843E-2679-41E7-96DF-C290E8EE23AA}"/>
              </a:ext>
            </a:extLst>
          </p:cNvPr>
          <p:cNvSpPr/>
          <p:nvPr userDrawn="1"/>
        </p:nvSpPr>
        <p:spPr>
          <a:xfrm>
            <a:off x="9069136" y="5187033"/>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6" name="Freihandform: Form 205">
            <a:extLst>
              <a:ext uri="{FF2B5EF4-FFF2-40B4-BE49-F238E27FC236}">
                <a16:creationId xmlns:a16="http://schemas.microsoft.com/office/drawing/2014/main" id="{215B1B05-3D47-434A-930D-538A456E3DC8}"/>
              </a:ext>
            </a:extLst>
          </p:cNvPr>
          <p:cNvSpPr/>
          <p:nvPr userDrawn="1"/>
        </p:nvSpPr>
        <p:spPr>
          <a:xfrm>
            <a:off x="9069136" y="5542434"/>
            <a:ext cx="214405" cy="231884"/>
          </a:xfrm>
          <a:custGeom>
            <a:avLst/>
            <a:gdLst>
              <a:gd name="connsiteX0" fmla="*/ 97881 w 214405"/>
              <a:gd name="connsiteY0" fmla="*/ 231884 h 231884"/>
              <a:gd name="connsiteX1" fmla="*/ 0 w 214405"/>
              <a:gd name="connsiteY1" fmla="*/ 231884 h 231884"/>
              <a:gd name="connsiteX2" fmla="*/ 114194 w 214405"/>
              <a:gd name="connsiteY2" fmla="*/ 117690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7" name="Freihandform: Form 206">
            <a:extLst>
              <a:ext uri="{FF2B5EF4-FFF2-40B4-BE49-F238E27FC236}">
                <a16:creationId xmlns:a16="http://schemas.microsoft.com/office/drawing/2014/main" id="{071BF930-9E4A-4609-9452-74F5D75A4D89}"/>
              </a:ext>
            </a:extLst>
          </p:cNvPr>
          <p:cNvSpPr/>
          <p:nvPr userDrawn="1"/>
        </p:nvSpPr>
        <p:spPr>
          <a:xfrm>
            <a:off x="9069136" y="5896669"/>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8" name="Freihandform: Form 207">
            <a:extLst>
              <a:ext uri="{FF2B5EF4-FFF2-40B4-BE49-F238E27FC236}">
                <a16:creationId xmlns:a16="http://schemas.microsoft.com/office/drawing/2014/main" id="{084CB511-06DF-462B-986F-93AADA41F0F4}"/>
              </a:ext>
            </a:extLst>
          </p:cNvPr>
          <p:cNvSpPr/>
          <p:nvPr userDrawn="1"/>
        </p:nvSpPr>
        <p:spPr>
          <a:xfrm>
            <a:off x="9069136" y="6252070"/>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09" name="Freihandform: Form 208">
            <a:extLst>
              <a:ext uri="{FF2B5EF4-FFF2-40B4-BE49-F238E27FC236}">
                <a16:creationId xmlns:a16="http://schemas.microsoft.com/office/drawing/2014/main" id="{3E968065-397B-451F-8539-EA0CB9A7E175}"/>
              </a:ext>
            </a:extLst>
          </p:cNvPr>
          <p:cNvSpPr/>
          <p:nvPr userDrawn="1"/>
        </p:nvSpPr>
        <p:spPr>
          <a:xfrm>
            <a:off x="9069136" y="6607470"/>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2657A2"/>
          </a:solidFill>
          <a:ln w="11643" cap="flat">
            <a:noFill/>
            <a:prstDash val="solid"/>
            <a:miter/>
          </a:ln>
        </p:spPr>
        <p:txBody>
          <a:bodyPr rtlCol="0" anchor="ctr"/>
          <a:lstStyle/>
          <a:p>
            <a:endParaRPr lang="de-DE"/>
          </a:p>
        </p:txBody>
      </p:sp>
      <p:sp>
        <p:nvSpPr>
          <p:cNvPr id="210" name="Freihandform: Form 209">
            <a:extLst>
              <a:ext uri="{FF2B5EF4-FFF2-40B4-BE49-F238E27FC236}">
                <a16:creationId xmlns:a16="http://schemas.microsoft.com/office/drawing/2014/main" id="{6E85CB86-5BB4-4AAE-AF56-1FFA4565733D}"/>
              </a:ext>
            </a:extLst>
          </p:cNvPr>
          <p:cNvSpPr/>
          <p:nvPr userDrawn="1"/>
        </p:nvSpPr>
        <p:spPr>
          <a:xfrm>
            <a:off x="9415215" y="1984931"/>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2657A2"/>
          </a:solidFill>
          <a:ln w="11643" cap="flat">
            <a:noFill/>
            <a:prstDash val="solid"/>
            <a:miter/>
          </a:ln>
        </p:spPr>
        <p:txBody>
          <a:bodyPr rtlCol="0" anchor="ctr"/>
          <a:lstStyle/>
          <a:p>
            <a:endParaRPr lang="de-DE"/>
          </a:p>
        </p:txBody>
      </p:sp>
      <p:sp>
        <p:nvSpPr>
          <p:cNvPr id="211" name="Freihandform: Form 210">
            <a:extLst>
              <a:ext uri="{FF2B5EF4-FFF2-40B4-BE49-F238E27FC236}">
                <a16:creationId xmlns:a16="http://schemas.microsoft.com/office/drawing/2014/main" id="{CFB8E64A-3E12-46C6-87D8-66CBB2425962}"/>
              </a:ext>
            </a:extLst>
          </p:cNvPr>
          <p:cNvSpPr/>
          <p:nvPr userDrawn="1"/>
        </p:nvSpPr>
        <p:spPr>
          <a:xfrm>
            <a:off x="9415215" y="2339167"/>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12" name="Freihandform: Form 211">
            <a:extLst>
              <a:ext uri="{FF2B5EF4-FFF2-40B4-BE49-F238E27FC236}">
                <a16:creationId xmlns:a16="http://schemas.microsoft.com/office/drawing/2014/main" id="{D7750CA3-8186-404F-821B-B7ACDC600D49}"/>
              </a:ext>
            </a:extLst>
          </p:cNvPr>
          <p:cNvSpPr/>
          <p:nvPr userDrawn="1"/>
        </p:nvSpPr>
        <p:spPr>
          <a:xfrm>
            <a:off x="9415215" y="2694568"/>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13" name="Freihandform: Form 212">
            <a:extLst>
              <a:ext uri="{FF2B5EF4-FFF2-40B4-BE49-F238E27FC236}">
                <a16:creationId xmlns:a16="http://schemas.microsoft.com/office/drawing/2014/main" id="{5FC66292-4352-4940-A2D6-92FF3429CC5B}"/>
              </a:ext>
            </a:extLst>
          </p:cNvPr>
          <p:cNvSpPr/>
          <p:nvPr userDrawn="1"/>
        </p:nvSpPr>
        <p:spPr>
          <a:xfrm>
            <a:off x="9415215" y="3048803"/>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14" name="Freihandform: Form 213">
            <a:extLst>
              <a:ext uri="{FF2B5EF4-FFF2-40B4-BE49-F238E27FC236}">
                <a16:creationId xmlns:a16="http://schemas.microsoft.com/office/drawing/2014/main" id="{24923806-8A74-4CC7-B809-8F8330E70CCB}"/>
              </a:ext>
            </a:extLst>
          </p:cNvPr>
          <p:cNvSpPr/>
          <p:nvPr userDrawn="1"/>
        </p:nvSpPr>
        <p:spPr>
          <a:xfrm>
            <a:off x="9415215" y="3404203"/>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15" name="Freihandform: Form 214">
            <a:extLst>
              <a:ext uri="{FF2B5EF4-FFF2-40B4-BE49-F238E27FC236}">
                <a16:creationId xmlns:a16="http://schemas.microsoft.com/office/drawing/2014/main" id="{10A2240C-0BDA-4703-812D-770C5FF3EF8A}"/>
              </a:ext>
            </a:extLst>
          </p:cNvPr>
          <p:cNvSpPr/>
          <p:nvPr userDrawn="1"/>
        </p:nvSpPr>
        <p:spPr>
          <a:xfrm>
            <a:off x="9415215" y="3758439"/>
            <a:ext cx="230718" cy="251693"/>
          </a:xfrm>
          <a:custGeom>
            <a:avLst/>
            <a:gdLst>
              <a:gd name="connsiteX0" fmla="*/ 106037 w 230718"/>
              <a:gd name="connsiteY0" fmla="*/ 251694 h 251693"/>
              <a:gd name="connsiteX1" fmla="*/ 0 w 230718"/>
              <a:gd name="connsiteY1" fmla="*/ 251694 h 251693"/>
              <a:gd name="connsiteX2" fmla="*/ 123516 w 230718"/>
              <a:gd name="connsiteY2" fmla="*/ 127012 h 251693"/>
              <a:gd name="connsiteX3" fmla="*/ 0 w 230718"/>
              <a:gd name="connsiteY3" fmla="*/ 0 h 251693"/>
              <a:gd name="connsiteX4" fmla="*/ 108368 w 230718"/>
              <a:gd name="connsiteY4" fmla="*/ 0 h 251693"/>
              <a:gd name="connsiteX5" fmla="*/ 230719 w 230718"/>
              <a:gd name="connsiteY5" fmla="*/ 123516 h 2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1693">
                <a:moveTo>
                  <a:pt x="106037" y="251694"/>
                </a:moveTo>
                <a:lnTo>
                  <a:pt x="0" y="251694"/>
                </a:lnTo>
                <a:lnTo>
                  <a:pt x="123516" y="127012"/>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16" name="Freihandform: Form 215">
            <a:extLst>
              <a:ext uri="{FF2B5EF4-FFF2-40B4-BE49-F238E27FC236}">
                <a16:creationId xmlns:a16="http://schemas.microsoft.com/office/drawing/2014/main" id="{4AE50D48-E84E-4D1F-B37B-03DBFF3988A5}"/>
              </a:ext>
            </a:extLst>
          </p:cNvPr>
          <p:cNvSpPr/>
          <p:nvPr userDrawn="1"/>
        </p:nvSpPr>
        <p:spPr>
          <a:xfrm>
            <a:off x="9415215" y="4113840"/>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17" name="Freihandform: Form 216">
            <a:extLst>
              <a:ext uri="{FF2B5EF4-FFF2-40B4-BE49-F238E27FC236}">
                <a16:creationId xmlns:a16="http://schemas.microsoft.com/office/drawing/2014/main" id="{F4B7EDB8-9B5E-4FE0-8B99-D43E379E9C2C}"/>
              </a:ext>
            </a:extLst>
          </p:cNvPr>
          <p:cNvSpPr/>
          <p:nvPr userDrawn="1"/>
        </p:nvSpPr>
        <p:spPr>
          <a:xfrm>
            <a:off x="9415215" y="4469240"/>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2657A2"/>
          </a:solidFill>
          <a:ln w="11643" cap="flat">
            <a:noFill/>
            <a:prstDash val="solid"/>
            <a:miter/>
          </a:ln>
        </p:spPr>
        <p:txBody>
          <a:bodyPr rtlCol="0" anchor="ctr"/>
          <a:lstStyle/>
          <a:p>
            <a:endParaRPr lang="de-DE"/>
          </a:p>
        </p:txBody>
      </p:sp>
      <p:sp>
        <p:nvSpPr>
          <p:cNvPr id="218" name="Freihandform: Form 217">
            <a:extLst>
              <a:ext uri="{FF2B5EF4-FFF2-40B4-BE49-F238E27FC236}">
                <a16:creationId xmlns:a16="http://schemas.microsoft.com/office/drawing/2014/main" id="{6C7B9EF0-88C2-4318-AAF4-BDCED195EC9F}"/>
              </a:ext>
            </a:extLst>
          </p:cNvPr>
          <p:cNvSpPr/>
          <p:nvPr userDrawn="1"/>
        </p:nvSpPr>
        <p:spPr>
          <a:xfrm>
            <a:off x="9415215" y="4823475"/>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19" name="Freihandform: Form 218">
            <a:extLst>
              <a:ext uri="{FF2B5EF4-FFF2-40B4-BE49-F238E27FC236}">
                <a16:creationId xmlns:a16="http://schemas.microsoft.com/office/drawing/2014/main" id="{53A7C4EC-6AAB-4B80-96D1-295E51FF4A53}"/>
              </a:ext>
            </a:extLst>
          </p:cNvPr>
          <p:cNvSpPr/>
          <p:nvPr userDrawn="1"/>
        </p:nvSpPr>
        <p:spPr>
          <a:xfrm>
            <a:off x="9415215" y="5178876"/>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2657A2"/>
          </a:solidFill>
          <a:ln w="11643" cap="flat">
            <a:no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B2933393-A38B-4A5B-A279-7AAA49F15142}"/>
              </a:ext>
            </a:extLst>
          </p:cNvPr>
          <p:cNvSpPr/>
          <p:nvPr userDrawn="1"/>
        </p:nvSpPr>
        <p:spPr>
          <a:xfrm>
            <a:off x="9415215" y="5533111"/>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21" name="Freihandform: Form 220">
            <a:extLst>
              <a:ext uri="{FF2B5EF4-FFF2-40B4-BE49-F238E27FC236}">
                <a16:creationId xmlns:a16="http://schemas.microsoft.com/office/drawing/2014/main" id="{67908A13-F16D-441B-B370-2E71BE19F2C5}"/>
              </a:ext>
            </a:extLst>
          </p:cNvPr>
          <p:cNvSpPr/>
          <p:nvPr userDrawn="1"/>
        </p:nvSpPr>
        <p:spPr>
          <a:xfrm>
            <a:off x="9415215" y="5888512"/>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2657A2"/>
          </a:solidFill>
          <a:ln w="11643" cap="flat">
            <a:noFill/>
            <a:prstDash val="solid"/>
            <a:miter/>
          </a:ln>
        </p:spPr>
        <p:txBody>
          <a:bodyPr rtlCol="0" anchor="ctr"/>
          <a:lstStyle/>
          <a:p>
            <a:endParaRPr lang="de-DE"/>
          </a:p>
        </p:txBody>
      </p:sp>
      <p:sp>
        <p:nvSpPr>
          <p:cNvPr id="222" name="Freihandform: Form 221">
            <a:extLst>
              <a:ext uri="{FF2B5EF4-FFF2-40B4-BE49-F238E27FC236}">
                <a16:creationId xmlns:a16="http://schemas.microsoft.com/office/drawing/2014/main" id="{D7964D65-7EF9-45B9-BFB5-24534CBFA2EC}"/>
              </a:ext>
            </a:extLst>
          </p:cNvPr>
          <p:cNvSpPr/>
          <p:nvPr userDrawn="1"/>
        </p:nvSpPr>
        <p:spPr>
          <a:xfrm>
            <a:off x="9415215" y="6242748"/>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2657A2"/>
          </a:solidFill>
          <a:ln w="11643" cap="flat">
            <a:noFill/>
            <a:prstDash val="solid"/>
            <a:miter/>
          </a:ln>
        </p:spPr>
        <p:txBody>
          <a:bodyPr rtlCol="0" anchor="ctr"/>
          <a:lstStyle/>
          <a:p>
            <a:endParaRPr lang="de-DE"/>
          </a:p>
        </p:txBody>
      </p:sp>
      <p:sp>
        <p:nvSpPr>
          <p:cNvPr id="223" name="Freihandform: Form 222">
            <a:extLst>
              <a:ext uri="{FF2B5EF4-FFF2-40B4-BE49-F238E27FC236}">
                <a16:creationId xmlns:a16="http://schemas.microsoft.com/office/drawing/2014/main" id="{9C9C275D-8CBA-4F92-883B-4929C1BC0F1D}"/>
              </a:ext>
            </a:extLst>
          </p:cNvPr>
          <p:cNvSpPr/>
          <p:nvPr userDrawn="1"/>
        </p:nvSpPr>
        <p:spPr>
          <a:xfrm>
            <a:off x="9415215" y="6598148"/>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2657A2"/>
          </a:solidFill>
          <a:ln w="11643" cap="flat">
            <a:noFill/>
            <a:prstDash val="solid"/>
            <a:miter/>
          </a:ln>
        </p:spPr>
        <p:txBody>
          <a:bodyPr rtlCol="0" anchor="ctr"/>
          <a:lstStyle/>
          <a:p>
            <a:endParaRPr lang="de-DE"/>
          </a:p>
        </p:txBody>
      </p:sp>
      <p:sp>
        <p:nvSpPr>
          <p:cNvPr id="224" name="Freihandform: Form 223">
            <a:extLst>
              <a:ext uri="{FF2B5EF4-FFF2-40B4-BE49-F238E27FC236}">
                <a16:creationId xmlns:a16="http://schemas.microsoft.com/office/drawing/2014/main" id="{6D2BCCAA-B205-4936-869F-06D92D00CA1D}"/>
              </a:ext>
            </a:extLst>
          </p:cNvPr>
          <p:cNvSpPr/>
          <p:nvPr userDrawn="1"/>
        </p:nvSpPr>
        <p:spPr>
          <a:xfrm>
            <a:off x="9761293" y="1975610"/>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25" name="Freihandform: Form 224">
            <a:extLst>
              <a:ext uri="{FF2B5EF4-FFF2-40B4-BE49-F238E27FC236}">
                <a16:creationId xmlns:a16="http://schemas.microsoft.com/office/drawing/2014/main" id="{3C51EDAC-50A1-4CD7-ABB1-4E1438FB88E3}"/>
              </a:ext>
            </a:extLst>
          </p:cNvPr>
          <p:cNvSpPr/>
          <p:nvPr userDrawn="1"/>
        </p:nvSpPr>
        <p:spPr>
          <a:xfrm>
            <a:off x="9761293" y="2331010"/>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26" name="Freihandform: Form 225">
            <a:extLst>
              <a:ext uri="{FF2B5EF4-FFF2-40B4-BE49-F238E27FC236}">
                <a16:creationId xmlns:a16="http://schemas.microsoft.com/office/drawing/2014/main" id="{F0C63A58-DF6A-4ABC-8314-0EED65F3B230}"/>
              </a:ext>
            </a:extLst>
          </p:cNvPr>
          <p:cNvSpPr/>
          <p:nvPr userDrawn="1"/>
        </p:nvSpPr>
        <p:spPr>
          <a:xfrm>
            <a:off x="9761293" y="2685246"/>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27" name="Freihandform: Form 226">
            <a:extLst>
              <a:ext uri="{FF2B5EF4-FFF2-40B4-BE49-F238E27FC236}">
                <a16:creationId xmlns:a16="http://schemas.microsoft.com/office/drawing/2014/main" id="{DBF5668C-6555-445D-96C3-10D0030AD3C2}"/>
              </a:ext>
            </a:extLst>
          </p:cNvPr>
          <p:cNvSpPr/>
          <p:nvPr userDrawn="1"/>
        </p:nvSpPr>
        <p:spPr>
          <a:xfrm>
            <a:off x="9761293" y="3040646"/>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28" name="Freihandform: Form 227">
            <a:extLst>
              <a:ext uri="{FF2B5EF4-FFF2-40B4-BE49-F238E27FC236}">
                <a16:creationId xmlns:a16="http://schemas.microsoft.com/office/drawing/2014/main" id="{6D5129A8-5EBF-4D3E-909F-BE2E2414B7AA}"/>
              </a:ext>
            </a:extLst>
          </p:cNvPr>
          <p:cNvSpPr/>
          <p:nvPr userDrawn="1"/>
        </p:nvSpPr>
        <p:spPr>
          <a:xfrm>
            <a:off x="9761293" y="3394882"/>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29" name="Freihandform: Form 228">
            <a:extLst>
              <a:ext uri="{FF2B5EF4-FFF2-40B4-BE49-F238E27FC236}">
                <a16:creationId xmlns:a16="http://schemas.microsoft.com/office/drawing/2014/main" id="{9F3FEBB7-4E1F-4A67-BC5C-C145D4456456}"/>
              </a:ext>
            </a:extLst>
          </p:cNvPr>
          <p:cNvSpPr/>
          <p:nvPr userDrawn="1"/>
        </p:nvSpPr>
        <p:spPr>
          <a:xfrm>
            <a:off x="9761293" y="3750282"/>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30" name="Freihandform: Form 229">
            <a:extLst>
              <a:ext uri="{FF2B5EF4-FFF2-40B4-BE49-F238E27FC236}">
                <a16:creationId xmlns:a16="http://schemas.microsoft.com/office/drawing/2014/main" id="{2DA9BDC8-FE60-419D-8CB1-F082C9AADAE3}"/>
              </a:ext>
            </a:extLst>
          </p:cNvPr>
          <p:cNvSpPr/>
          <p:nvPr userDrawn="1"/>
        </p:nvSpPr>
        <p:spPr>
          <a:xfrm>
            <a:off x="9761293" y="4104518"/>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2657A2"/>
          </a:solidFill>
          <a:ln w="11643" cap="flat">
            <a:noFill/>
            <a:prstDash val="solid"/>
            <a:miter/>
          </a:ln>
        </p:spPr>
        <p:txBody>
          <a:bodyPr rtlCol="0" anchor="ctr"/>
          <a:lstStyle/>
          <a:p>
            <a:endParaRPr lang="de-DE"/>
          </a:p>
        </p:txBody>
      </p:sp>
      <p:sp>
        <p:nvSpPr>
          <p:cNvPr id="231" name="Freihandform: Form 230">
            <a:extLst>
              <a:ext uri="{FF2B5EF4-FFF2-40B4-BE49-F238E27FC236}">
                <a16:creationId xmlns:a16="http://schemas.microsoft.com/office/drawing/2014/main" id="{806D866D-8424-49C8-9BE2-03C7A110A349}"/>
              </a:ext>
            </a:extLst>
          </p:cNvPr>
          <p:cNvSpPr/>
          <p:nvPr userDrawn="1"/>
        </p:nvSpPr>
        <p:spPr>
          <a:xfrm>
            <a:off x="9761293" y="4459918"/>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32" name="Freihandform: Form 231">
            <a:extLst>
              <a:ext uri="{FF2B5EF4-FFF2-40B4-BE49-F238E27FC236}">
                <a16:creationId xmlns:a16="http://schemas.microsoft.com/office/drawing/2014/main" id="{28C125C8-14A7-47D1-8240-26B138F12D2B}"/>
              </a:ext>
            </a:extLst>
          </p:cNvPr>
          <p:cNvSpPr/>
          <p:nvPr userDrawn="1"/>
        </p:nvSpPr>
        <p:spPr>
          <a:xfrm>
            <a:off x="9761293" y="4814154"/>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2657A2"/>
          </a:solidFill>
          <a:ln w="11643" cap="flat">
            <a:noFill/>
            <a:prstDash val="solid"/>
            <a:miter/>
          </a:ln>
        </p:spPr>
        <p:txBody>
          <a:bodyPr rtlCol="0" anchor="ctr"/>
          <a:lstStyle/>
          <a:p>
            <a:endParaRPr lang="de-DE"/>
          </a:p>
        </p:txBody>
      </p:sp>
      <p:sp>
        <p:nvSpPr>
          <p:cNvPr id="233" name="Freihandform: Form 232">
            <a:extLst>
              <a:ext uri="{FF2B5EF4-FFF2-40B4-BE49-F238E27FC236}">
                <a16:creationId xmlns:a16="http://schemas.microsoft.com/office/drawing/2014/main" id="{A41817CA-266A-4928-B2AF-E1C8C6D88D87}"/>
              </a:ext>
            </a:extLst>
          </p:cNvPr>
          <p:cNvSpPr/>
          <p:nvPr userDrawn="1"/>
        </p:nvSpPr>
        <p:spPr>
          <a:xfrm>
            <a:off x="9761293" y="5169554"/>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34" name="Freihandform: Form 233">
            <a:extLst>
              <a:ext uri="{FF2B5EF4-FFF2-40B4-BE49-F238E27FC236}">
                <a16:creationId xmlns:a16="http://schemas.microsoft.com/office/drawing/2014/main" id="{7DE4DADC-50B7-4C9F-A01A-511E8AF26178}"/>
              </a:ext>
            </a:extLst>
          </p:cNvPr>
          <p:cNvSpPr/>
          <p:nvPr userDrawn="1"/>
        </p:nvSpPr>
        <p:spPr>
          <a:xfrm>
            <a:off x="9761293" y="5523790"/>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2657A2"/>
          </a:solidFill>
          <a:ln w="11643" cap="flat">
            <a:noFill/>
            <a:prstDash val="solid"/>
            <a:miter/>
          </a:ln>
        </p:spPr>
        <p:txBody>
          <a:bodyPr rtlCol="0" anchor="ctr"/>
          <a:lstStyle/>
          <a:p>
            <a:endParaRPr lang="de-DE"/>
          </a:p>
        </p:txBody>
      </p:sp>
      <p:sp>
        <p:nvSpPr>
          <p:cNvPr id="235" name="Freihandform: Form 234">
            <a:extLst>
              <a:ext uri="{FF2B5EF4-FFF2-40B4-BE49-F238E27FC236}">
                <a16:creationId xmlns:a16="http://schemas.microsoft.com/office/drawing/2014/main" id="{1505C753-822F-44A6-8749-7A8B83396FAF}"/>
              </a:ext>
            </a:extLst>
          </p:cNvPr>
          <p:cNvSpPr/>
          <p:nvPr userDrawn="1"/>
        </p:nvSpPr>
        <p:spPr>
          <a:xfrm>
            <a:off x="9761293" y="5879190"/>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
        <p:nvSpPr>
          <p:cNvPr id="236" name="Freihandform: Form 235">
            <a:extLst>
              <a:ext uri="{FF2B5EF4-FFF2-40B4-BE49-F238E27FC236}">
                <a16:creationId xmlns:a16="http://schemas.microsoft.com/office/drawing/2014/main" id="{13F4F0C6-4107-4986-A2FF-D8B176A8A22A}"/>
              </a:ext>
            </a:extLst>
          </p:cNvPr>
          <p:cNvSpPr/>
          <p:nvPr userDrawn="1"/>
        </p:nvSpPr>
        <p:spPr>
          <a:xfrm>
            <a:off x="9761293" y="6233426"/>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2657A2"/>
          </a:solidFill>
          <a:ln w="11643" cap="flat">
            <a:noFill/>
            <a:prstDash val="solid"/>
            <a:miter/>
          </a:ln>
        </p:spPr>
        <p:txBody>
          <a:bodyPr rtlCol="0" anchor="ctr"/>
          <a:lstStyle/>
          <a:p>
            <a:endParaRPr lang="de-DE"/>
          </a:p>
        </p:txBody>
      </p:sp>
      <p:sp>
        <p:nvSpPr>
          <p:cNvPr id="237" name="Freihandform: Form 236">
            <a:extLst>
              <a:ext uri="{FF2B5EF4-FFF2-40B4-BE49-F238E27FC236}">
                <a16:creationId xmlns:a16="http://schemas.microsoft.com/office/drawing/2014/main" id="{59F86372-A52C-4C48-8D9D-B4ECAAC0B2F6}"/>
              </a:ext>
            </a:extLst>
          </p:cNvPr>
          <p:cNvSpPr/>
          <p:nvPr userDrawn="1"/>
        </p:nvSpPr>
        <p:spPr>
          <a:xfrm>
            <a:off x="9761293" y="6588826"/>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2657A2"/>
          </a:solidFill>
          <a:ln w="11643" cap="flat">
            <a:noFill/>
            <a:prstDash val="solid"/>
            <a:miter/>
          </a:ln>
        </p:spPr>
        <p:txBody>
          <a:bodyPr rtlCol="0" anchor="ctr"/>
          <a:lstStyle/>
          <a:p>
            <a:endParaRPr lang="de-DE"/>
          </a:p>
        </p:txBody>
      </p:sp>
    </p:spTree>
    <p:extLst>
      <p:ext uri="{BB962C8B-B14F-4D97-AF65-F5344CB8AC3E}">
        <p14:creationId xmlns:p14="http://schemas.microsoft.com/office/powerpoint/2010/main" val="20367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26" presetClass="emph" presetSubtype="0" repeatCount="indefinite" fill="hold" grpId="0" nodeType="withEffect">
                                  <p:stCondLst>
                                    <p:cond delay="0"/>
                                  </p:stCondLst>
                                  <p:childTnLst>
                                    <p:animEffect transition="out" filter="fade">
                                      <p:cBhvr>
                                        <p:cTn id="9" dur="2000" tmFilter="0, 0; .2, .5; .8, .5; 1, 0"/>
                                        <p:tgtEl>
                                          <p:spTgt spid="53"/>
                                        </p:tgtEl>
                                      </p:cBhvr>
                                    </p:animEffect>
                                    <p:animScale>
                                      <p:cBhvr>
                                        <p:cTn id="10" dur="1000" autoRev="1" fill="hold"/>
                                        <p:tgtEl>
                                          <p:spTgt spid="53"/>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2000" tmFilter="0, 0; .2, .5; .8, .5; 1, 0"/>
                                        <p:tgtEl>
                                          <p:spTgt spid="54"/>
                                        </p:tgtEl>
                                      </p:cBhvr>
                                    </p:animEffect>
                                    <p:animScale>
                                      <p:cBhvr>
                                        <p:cTn id="13" dur="1000" autoRev="1" fill="hold"/>
                                        <p:tgtEl>
                                          <p:spTgt spid="54"/>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2000" tmFilter="0, 0; .2, .5; .8, .5; 1, 0"/>
                                        <p:tgtEl>
                                          <p:spTgt spid="55"/>
                                        </p:tgtEl>
                                      </p:cBhvr>
                                    </p:animEffect>
                                    <p:animScale>
                                      <p:cBhvr>
                                        <p:cTn id="16" dur="1000" autoRev="1" fill="hold"/>
                                        <p:tgtEl>
                                          <p:spTgt spid="55"/>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56"/>
                                        </p:tgtEl>
                                      </p:cBhvr>
                                    </p:animEffect>
                                    <p:animScale>
                                      <p:cBhvr>
                                        <p:cTn id="19" dur="1000" autoRev="1" fill="hold"/>
                                        <p:tgtEl>
                                          <p:spTgt spid="56"/>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2000" tmFilter="0, 0; .2, .5; .8, .5; 1, 0"/>
                                        <p:tgtEl>
                                          <p:spTgt spid="57"/>
                                        </p:tgtEl>
                                      </p:cBhvr>
                                    </p:animEffect>
                                    <p:animScale>
                                      <p:cBhvr>
                                        <p:cTn id="22" dur="1000" autoRev="1" fill="hold"/>
                                        <p:tgtEl>
                                          <p:spTgt spid="57"/>
                                        </p:tgtEl>
                                      </p:cBhvr>
                                      <p:by x="105000" y="105000"/>
                                    </p:animScale>
                                  </p:childTnLst>
                                </p:cTn>
                              </p:par>
                              <p:par>
                                <p:cTn id="23" presetID="26" presetClass="emph" presetSubtype="0" repeatCount="indefinite" fill="hold" grpId="0" nodeType="withEffect">
                                  <p:stCondLst>
                                    <p:cond delay="250"/>
                                  </p:stCondLst>
                                  <p:childTnLst>
                                    <p:animEffect transition="out" filter="fade">
                                      <p:cBhvr>
                                        <p:cTn id="24" dur="2000" tmFilter="0, 0; .2, .5; .8, .5; 1, 0"/>
                                        <p:tgtEl>
                                          <p:spTgt spid="58"/>
                                        </p:tgtEl>
                                      </p:cBhvr>
                                    </p:animEffect>
                                    <p:animScale>
                                      <p:cBhvr>
                                        <p:cTn id="25" dur="1000" autoRev="1" fill="hold"/>
                                        <p:tgtEl>
                                          <p:spTgt spid="58"/>
                                        </p:tgtEl>
                                      </p:cBhvr>
                                      <p:by x="105000" y="105000"/>
                                    </p:animScale>
                                  </p:childTnLst>
                                </p:cTn>
                              </p:par>
                              <p:par>
                                <p:cTn id="26" presetID="26" presetClass="emph" presetSubtype="0" repeatCount="indefinite" fill="hold" grpId="0" nodeType="withEffect">
                                  <p:stCondLst>
                                    <p:cond delay="250"/>
                                  </p:stCondLst>
                                  <p:childTnLst>
                                    <p:animEffect transition="out" filter="fade">
                                      <p:cBhvr>
                                        <p:cTn id="27" dur="2000" tmFilter="0, 0; .2, .5; .8, .5; 1, 0"/>
                                        <p:tgtEl>
                                          <p:spTgt spid="59"/>
                                        </p:tgtEl>
                                      </p:cBhvr>
                                    </p:animEffect>
                                    <p:animScale>
                                      <p:cBhvr>
                                        <p:cTn id="28" dur="1000" autoRev="1" fill="hold"/>
                                        <p:tgtEl>
                                          <p:spTgt spid="59"/>
                                        </p:tgtEl>
                                      </p:cBhvr>
                                      <p:by x="105000" y="105000"/>
                                    </p:animScale>
                                  </p:childTnLst>
                                </p:cTn>
                              </p:par>
                              <p:par>
                                <p:cTn id="29" presetID="26" presetClass="emph" presetSubtype="0" repeatCount="indefinite" fill="hold" grpId="0" nodeType="withEffect">
                                  <p:stCondLst>
                                    <p:cond delay="250"/>
                                  </p:stCondLst>
                                  <p:childTnLst>
                                    <p:animEffect transition="out" filter="fade">
                                      <p:cBhvr>
                                        <p:cTn id="30" dur="2000" tmFilter="0, 0; .2, .5; .8, .5; 1, 0"/>
                                        <p:tgtEl>
                                          <p:spTgt spid="60"/>
                                        </p:tgtEl>
                                      </p:cBhvr>
                                    </p:animEffect>
                                    <p:animScale>
                                      <p:cBhvr>
                                        <p:cTn id="31" dur="1000" autoRev="1" fill="hold"/>
                                        <p:tgtEl>
                                          <p:spTgt spid="60"/>
                                        </p:tgtEl>
                                      </p:cBhvr>
                                      <p:by x="105000" y="105000"/>
                                    </p:animScale>
                                  </p:childTnLst>
                                </p:cTn>
                              </p:par>
                              <p:par>
                                <p:cTn id="32" presetID="26" presetClass="emph" presetSubtype="0" repeatCount="indefinite" fill="hold" grpId="0" nodeType="withEffect">
                                  <p:stCondLst>
                                    <p:cond delay="250"/>
                                  </p:stCondLst>
                                  <p:childTnLst>
                                    <p:animEffect transition="out" filter="fade">
                                      <p:cBhvr>
                                        <p:cTn id="33" dur="2000" tmFilter="0, 0; .2, .5; .8, .5; 1, 0"/>
                                        <p:tgtEl>
                                          <p:spTgt spid="61"/>
                                        </p:tgtEl>
                                      </p:cBhvr>
                                    </p:animEffect>
                                    <p:animScale>
                                      <p:cBhvr>
                                        <p:cTn id="34" dur="1000" autoRev="1" fill="hold"/>
                                        <p:tgtEl>
                                          <p:spTgt spid="61"/>
                                        </p:tgtEl>
                                      </p:cBhvr>
                                      <p:by x="105000" y="105000"/>
                                    </p:animScale>
                                  </p:childTnLst>
                                </p:cTn>
                              </p:par>
                              <p:par>
                                <p:cTn id="35" presetID="26" presetClass="emph" presetSubtype="0" repeatCount="indefinite" fill="hold" grpId="0" nodeType="withEffect">
                                  <p:stCondLst>
                                    <p:cond delay="250"/>
                                  </p:stCondLst>
                                  <p:childTnLst>
                                    <p:animEffect transition="out" filter="fade">
                                      <p:cBhvr>
                                        <p:cTn id="36" dur="2000" tmFilter="0, 0; .2, .5; .8, .5; 1, 0"/>
                                        <p:tgtEl>
                                          <p:spTgt spid="62"/>
                                        </p:tgtEl>
                                      </p:cBhvr>
                                    </p:animEffect>
                                    <p:animScale>
                                      <p:cBhvr>
                                        <p:cTn id="37" dur="1000" autoRev="1" fill="hold"/>
                                        <p:tgtEl>
                                          <p:spTgt spid="62"/>
                                        </p:tgtEl>
                                      </p:cBhvr>
                                      <p:by x="105000" y="105000"/>
                                    </p:animScale>
                                  </p:childTnLst>
                                </p:cTn>
                              </p:par>
                              <p:par>
                                <p:cTn id="38" presetID="26" presetClass="emph" presetSubtype="0" repeatCount="indefinite" fill="hold" grpId="0" nodeType="withEffect">
                                  <p:stCondLst>
                                    <p:cond delay="250"/>
                                  </p:stCondLst>
                                  <p:childTnLst>
                                    <p:animEffect transition="out" filter="fade">
                                      <p:cBhvr>
                                        <p:cTn id="39" dur="2000" tmFilter="0, 0; .2, .5; .8, .5; 1, 0"/>
                                        <p:tgtEl>
                                          <p:spTgt spid="63"/>
                                        </p:tgtEl>
                                      </p:cBhvr>
                                    </p:animEffect>
                                    <p:animScale>
                                      <p:cBhvr>
                                        <p:cTn id="40" dur="1000" autoRev="1" fill="hold"/>
                                        <p:tgtEl>
                                          <p:spTgt spid="63"/>
                                        </p:tgtEl>
                                      </p:cBhvr>
                                      <p:by x="105000" y="105000"/>
                                    </p:animScale>
                                  </p:childTnLst>
                                </p:cTn>
                              </p:par>
                              <p:par>
                                <p:cTn id="41" presetID="26" presetClass="emph" presetSubtype="0" repeatCount="indefinite" fill="hold" grpId="0" nodeType="withEffect">
                                  <p:stCondLst>
                                    <p:cond delay="250"/>
                                  </p:stCondLst>
                                  <p:childTnLst>
                                    <p:animEffect transition="out" filter="fade">
                                      <p:cBhvr>
                                        <p:cTn id="42" dur="2000" tmFilter="0, 0; .2, .5; .8, .5; 1, 0"/>
                                        <p:tgtEl>
                                          <p:spTgt spid="64"/>
                                        </p:tgtEl>
                                      </p:cBhvr>
                                    </p:animEffect>
                                    <p:animScale>
                                      <p:cBhvr>
                                        <p:cTn id="43" dur="1000" autoRev="1" fill="hold"/>
                                        <p:tgtEl>
                                          <p:spTgt spid="64"/>
                                        </p:tgtEl>
                                      </p:cBhvr>
                                      <p:by x="105000" y="105000"/>
                                    </p:animScale>
                                  </p:childTnLst>
                                </p:cTn>
                              </p:par>
                              <p:par>
                                <p:cTn id="44" presetID="26" presetClass="emph" presetSubtype="0" repeatCount="indefinite" fill="hold" grpId="0" nodeType="withEffect">
                                  <p:stCondLst>
                                    <p:cond delay="500"/>
                                  </p:stCondLst>
                                  <p:childTnLst>
                                    <p:animEffect transition="out" filter="fade">
                                      <p:cBhvr>
                                        <p:cTn id="45" dur="2000" tmFilter="0, 0; .2, .5; .8, .5; 1, 0"/>
                                        <p:tgtEl>
                                          <p:spTgt spid="65"/>
                                        </p:tgtEl>
                                      </p:cBhvr>
                                    </p:animEffect>
                                    <p:animScale>
                                      <p:cBhvr>
                                        <p:cTn id="46" dur="1000" autoRev="1" fill="hold"/>
                                        <p:tgtEl>
                                          <p:spTgt spid="65"/>
                                        </p:tgtEl>
                                      </p:cBhvr>
                                      <p:by x="105000" y="105000"/>
                                    </p:animScale>
                                  </p:childTnLst>
                                </p:cTn>
                              </p:par>
                              <p:par>
                                <p:cTn id="47" presetID="26" presetClass="emph" presetSubtype="0" repeatCount="indefinite" fill="hold" grpId="0" nodeType="withEffect">
                                  <p:stCondLst>
                                    <p:cond delay="500"/>
                                  </p:stCondLst>
                                  <p:childTnLst>
                                    <p:animEffect transition="out" filter="fade">
                                      <p:cBhvr>
                                        <p:cTn id="48" dur="2000" tmFilter="0, 0; .2, .5; .8, .5; 1, 0"/>
                                        <p:tgtEl>
                                          <p:spTgt spid="66"/>
                                        </p:tgtEl>
                                      </p:cBhvr>
                                    </p:animEffect>
                                    <p:animScale>
                                      <p:cBhvr>
                                        <p:cTn id="49" dur="1000" autoRev="1" fill="hold"/>
                                        <p:tgtEl>
                                          <p:spTgt spid="66"/>
                                        </p:tgtEl>
                                      </p:cBhvr>
                                      <p:by x="105000" y="105000"/>
                                    </p:animScale>
                                  </p:childTnLst>
                                </p:cTn>
                              </p:par>
                              <p:par>
                                <p:cTn id="50" presetID="26" presetClass="emph" presetSubtype="0" repeatCount="indefinite" fill="hold" grpId="0" nodeType="withEffect">
                                  <p:stCondLst>
                                    <p:cond delay="500"/>
                                  </p:stCondLst>
                                  <p:childTnLst>
                                    <p:animEffect transition="out" filter="fade">
                                      <p:cBhvr>
                                        <p:cTn id="51" dur="2000" tmFilter="0, 0; .2, .5; .8, .5; 1, 0"/>
                                        <p:tgtEl>
                                          <p:spTgt spid="67"/>
                                        </p:tgtEl>
                                      </p:cBhvr>
                                    </p:animEffect>
                                    <p:animScale>
                                      <p:cBhvr>
                                        <p:cTn id="52" dur="1000" autoRev="1" fill="hold"/>
                                        <p:tgtEl>
                                          <p:spTgt spid="67"/>
                                        </p:tgtEl>
                                      </p:cBhvr>
                                      <p:by x="105000" y="105000"/>
                                    </p:animScale>
                                  </p:childTnLst>
                                </p:cTn>
                              </p:par>
                              <p:par>
                                <p:cTn id="53" presetID="26" presetClass="emph" presetSubtype="0" repeatCount="indefinite" fill="hold" grpId="0" nodeType="withEffect">
                                  <p:stCondLst>
                                    <p:cond delay="500"/>
                                  </p:stCondLst>
                                  <p:childTnLst>
                                    <p:animEffect transition="out" filter="fade">
                                      <p:cBhvr>
                                        <p:cTn id="54" dur="2000" tmFilter="0, 0; .2, .5; .8, .5; 1, 0"/>
                                        <p:tgtEl>
                                          <p:spTgt spid="68"/>
                                        </p:tgtEl>
                                      </p:cBhvr>
                                    </p:animEffect>
                                    <p:animScale>
                                      <p:cBhvr>
                                        <p:cTn id="55" dur="1000" autoRev="1" fill="hold"/>
                                        <p:tgtEl>
                                          <p:spTgt spid="68"/>
                                        </p:tgtEl>
                                      </p:cBhvr>
                                      <p:by x="105000" y="105000"/>
                                    </p:animScale>
                                  </p:childTnLst>
                                </p:cTn>
                              </p:par>
                              <p:par>
                                <p:cTn id="56" presetID="26" presetClass="emph" presetSubtype="0" repeatCount="indefinite" fill="hold" grpId="0" nodeType="withEffect">
                                  <p:stCondLst>
                                    <p:cond delay="500"/>
                                  </p:stCondLst>
                                  <p:childTnLst>
                                    <p:animEffect transition="out" filter="fade">
                                      <p:cBhvr>
                                        <p:cTn id="57" dur="2000" tmFilter="0, 0; .2, .5; .8, .5; 1, 0"/>
                                        <p:tgtEl>
                                          <p:spTgt spid="69"/>
                                        </p:tgtEl>
                                      </p:cBhvr>
                                    </p:animEffect>
                                    <p:animScale>
                                      <p:cBhvr>
                                        <p:cTn id="58" dur="1000" autoRev="1" fill="hold"/>
                                        <p:tgtEl>
                                          <p:spTgt spid="69"/>
                                        </p:tgtEl>
                                      </p:cBhvr>
                                      <p:by x="105000" y="105000"/>
                                    </p:animScale>
                                  </p:childTnLst>
                                </p:cTn>
                              </p:par>
                              <p:par>
                                <p:cTn id="59" presetID="26" presetClass="emph" presetSubtype="0" repeatCount="indefinite" fill="hold" grpId="0" nodeType="withEffect">
                                  <p:stCondLst>
                                    <p:cond delay="500"/>
                                  </p:stCondLst>
                                  <p:childTnLst>
                                    <p:animEffect transition="out" filter="fade">
                                      <p:cBhvr>
                                        <p:cTn id="60" dur="2000" tmFilter="0, 0; .2, .5; .8, .5; 1, 0"/>
                                        <p:tgtEl>
                                          <p:spTgt spid="70"/>
                                        </p:tgtEl>
                                      </p:cBhvr>
                                    </p:animEffect>
                                    <p:animScale>
                                      <p:cBhvr>
                                        <p:cTn id="61" dur="1000" autoRev="1" fill="hold"/>
                                        <p:tgtEl>
                                          <p:spTgt spid="70"/>
                                        </p:tgtEl>
                                      </p:cBhvr>
                                      <p:by x="105000" y="105000"/>
                                    </p:animScale>
                                  </p:childTnLst>
                                </p:cTn>
                              </p:par>
                              <p:par>
                                <p:cTn id="62" presetID="26" presetClass="emph" presetSubtype="0" repeatCount="indefinite" fill="hold" grpId="0" nodeType="withEffect">
                                  <p:stCondLst>
                                    <p:cond delay="500"/>
                                  </p:stCondLst>
                                  <p:childTnLst>
                                    <p:animEffect transition="out" filter="fade">
                                      <p:cBhvr>
                                        <p:cTn id="63" dur="2000" tmFilter="0, 0; .2, .5; .8, .5; 1, 0"/>
                                        <p:tgtEl>
                                          <p:spTgt spid="71"/>
                                        </p:tgtEl>
                                      </p:cBhvr>
                                    </p:animEffect>
                                    <p:animScale>
                                      <p:cBhvr>
                                        <p:cTn id="64" dur="1000" autoRev="1" fill="hold"/>
                                        <p:tgtEl>
                                          <p:spTgt spid="71"/>
                                        </p:tgtEl>
                                      </p:cBhvr>
                                      <p:by x="105000" y="105000"/>
                                    </p:animScale>
                                  </p:childTnLst>
                                </p:cTn>
                              </p:par>
                              <p:par>
                                <p:cTn id="65" presetID="26" presetClass="emph" presetSubtype="0" repeatCount="indefinite" fill="hold" grpId="0" nodeType="withEffect">
                                  <p:stCondLst>
                                    <p:cond delay="500"/>
                                  </p:stCondLst>
                                  <p:childTnLst>
                                    <p:animEffect transition="out" filter="fade">
                                      <p:cBhvr>
                                        <p:cTn id="66" dur="2000" tmFilter="0, 0; .2, .5; .8, .5; 1, 0"/>
                                        <p:tgtEl>
                                          <p:spTgt spid="72"/>
                                        </p:tgtEl>
                                      </p:cBhvr>
                                    </p:animEffect>
                                    <p:animScale>
                                      <p:cBhvr>
                                        <p:cTn id="67" dur="1000" autoRev="1" fill="hold"/>
                                        <p:tgtEl>
                                          <p:spTgt spid="72"/>
                                        </p:tgtEl>
                                      </p:cBhvr>
                                      <p:by x="105000" y="105000"/>
                                    </p:animScale>
                                  </p:childTnLst>
                                </p:cTn>
                              </p:par>
                              <p:par>
                                <p:cTn id="68" presetID="26" presetClass="emph" presetSubtype="0" repeatCount="indefinite" fill="hold" grpId="0" nodeType="withEffect">
                                  <p:stCondLst>
                                    <p:cond delay="500"/>
                                  </p:stCondLst>
                                  <p:childTnLst>
                                    <p:animEffect transition="out" filter="fade">
                                      <p:cBhvr>
                                        <p:cTn id="69" dur="2000" tmFilter="0, 0; .2, .5; .8, .5; 1, 0"/>
                                        <p:tgtEl>
                                          <p:spTgt spid="73"/>
                                        </p:tgtEl>
                                      </p:cBhvr>
                                    </p:animEffect>
                                    <p:animScale>
                                      <p:cBhvr>
                                        <p:cTn id="70" dur="1000" autoRev="1" fill="hold"/>
                                        <p:tgtEl>
                                          <p:spTgt spid="73"/>
                                        </p:tgtEl>
                                      </p:cBhvr>
                                      <p:by x="105000" y="105000"/>
                                    </p:animScale>
                                  </p:childTnLst>
                                </p:cTn>
                              </p:par>
                              <p:par>
                                <p:cTn id="71" presetID="26" presetClass="emph" presetSubtype="0" repeatCount="indefinite" fill="hold" grpId="0" nodeType="withEffect">
                                  <p:stCondLst>
                                    <p:cond delay="750"/>
                                  </p:stCondLst>
                                  <p:childTnLst>
                                    <p:animEffect transition="out" filter="fade">
                                      <p:cBhvr>
                                        <p:cTn id="72" dur="2000" tmFilter="0, 0; .2, .5; .8, .5; 1, 0"/>
                                        <p:tgtEl>
                                          <p:spTgt spid="74"/>
                                        </p:tgtEl>
                                      </p:cBhvr>
                                    </p:animEffect>
                                    <p:animScale>
                                      <p:cBhvr>
                                        <p:cTn id="73" dur="1000" autoRev="1" fill="hold"/>
                                        <p:tgtEl>
                                          <p:spTgt spid="74"/>
                                        </p:tgtEl>
                                      </p:cBhvr>
                                      <p:by x="105000" y="105000"/>
                                    </p:animScale>
                                  </p:childTnLst>
                                </p:cTn>
                              </p:par>
                              <p:par>
                                <p:cTn id="74" presetID="26" presetClass="emph" presetSubtype="0" repeatCount="indefinite" fill="hold" grpId="0" nodeType="withEffect">
                                  <p:stCondLst>
                                    <p:cond delay="750"/>
                                  </p:stCondLst>
                                  <p:childTnLst>
                                    <p:animEffect transition="out" filter="fade">
                                      <p:cBhvr>
                                        <p:cTn id="75" dur="2000" tmFilter="0, 0; .2, .5; .8, .5; 1, 0"/>
                                        <p:tgtEl>
                                          <p:spTgt spid="75"/>
                                        </p:tgtEl>
                                      </p:cBhvr>
                                    </p:animEffect>
                                    <p:animScale>
                                      <p:cBhvr>
                                        <p:cTn id="76" dur="1000" autoRev="1" fill="hold"/>
                                        <p:tgtEl>
                                          <p:spTgt spid="75"/>
                                        </p:tgtEl>
                                      </p:cBhvr>
                                      <p:by x="105000" y="105000"/>
                                    </p:animScale>
                                  </p:childTnLst>
                                </p:cTn>
                              </p:par>
                              <p:par>
                                <p:cTn id="77" presetID="26" presetClass="emph" presetSubtype="0" repeatCount="indefinite" fill="hold" grpId="0" nodeType="withEffect">
                                  <p:stCondLst>
                                    <p:cond delay="750"/>
                                  </p:stCondLst>
                                  <p:childTnLst>
                                    <p:animEffect transition="out" filter="fade">
                                      <p:cBhvr>
                                        <p:cTn id="78" dur="2000" tmFilter="0, 0; .2, .5; .8, .5; 1, 0"/>
                                        <p:tgtEl>
                                          <p:spTgt spid="76"/>
                                        </p:tgtEl>
                                      </p:cBhvr>
                                    </p:animEffect>
                                    <p:animScale>
                                      <p:cBhvr>
                                        <p:cTn id="79" dur="1000" autoRev="1" fill="hold"/>
                                        <p:tgtEl>
                                          <p:spTgt spid="76"/>
                                        </p:tgtEl>
                                      </p:cBhvr>
                                      <p:by x="105000" y="105000"/>
                                    </p:animScale>
                                  </p:childTnLst>
                                </p:cTn>
                              </p:par>
                              <p:par>
                                <p:cTn id="80" presetID="26" presetClass="emph" presetSubtype="0" repeatCount="indefinite" fill="hold" grpId="0" nodeType="withEffect">
                                  <p:stCondLst>
                                    <p:cond delay="750"/>
                                  </p:stCondLst>
                                  <p:childTnLst>
                                    <p:animEffect transition="out" filter="fade">
                                      <p:cBhvr>
                                        <p:cTn id="81" dur="2000" tmFilter="0, 0; .2, .5; .8, .5; 1, 0"/>
                                        <p:tgtEl>
                                          <p:spTgt spid="77"/>
                                        </p:tgtEl>
                                      </p:cBhvr>
                                    </p:animEffect>
                                    <p:animScale>
                                      <p:cBhvr>
                                        <p:cTn id="82" dur="1000" autoRev="1" fill="hold"/>
                                        <p:tgtEl>
                                          <p:spTgt spid="77"/>
                                        </p:tgtEl>
                                      </p:cBhvr>
                                      <p:by x="105000" y="105000"/>
                                    </p:animScale>
                                  </p:childTnLst>
                                </p:cTn>
                              </p:par>
                              <p:par>
                                <p:cTn id="83" presetID="26" presetClass="emph" presetSubtype="0" repeatCount="indefinite" fill="hold" grpId="0" nodeType="withEffect">
                                  <p:stCondLst>
                                    <p:cond delay="750"/>
                                  </p:stCondLst>
                                  <p:childTnLst>
                                    <p:animEffect transition="out" filter="fade">
                                      <p:cBhvr>
                                        <p:cTn id="84" dur="2000" tmFilter="0, 0; .2, .5; .8, .5; 1, 0"/>
                                        <p:tgtEl>
                                          <p:spTgt spid="78"/>
                                        </p:tgtEl>
                                      </p:cBhvr>
                                    </p:animEffect>
                                    <p:animScale>
                                      <p:cBhvr>
                                        <p:cTn id="85" dur="1000" autoRev="1" fill="hold"/>
                                        <p:tgtEl>
                                          <p:spTgt spid="78"/>
                                        </p:tgtEl>
                                      </p:cBhvr>
                                      <p:by x="105000" y="105000"/>
                                    </p:animScale>
                                  </p:childTnLst>
                                </p:cTn>
                              </p:par>
                              <p:par>
                                <p:cTn id="86" presetID="26" presetClass="emph" presetSubtype="0" repeatCount="indefinite" fill="hold" grpId="0" nodeType="withEffect">
                                  <p:stCondLst>
                                    <p:cond delay="750"/>
                                  </p:stCondLst>
                                  <p:childTnLst>
                                    <p:animEffect transition="out" filter="fade">
                                      <p:cBhvr>
                                        <p:cTn id="87" dur="2000" tmFilter="0, 0; .2, .5; .8, .5; 1, 0"/>
                                        <p:tgtEl>
                                          <p:spTgt spid="79"/>
                                        </p:tgtEl>
                                      </p:cBhvr>
                                    </p:animEffect>
                                    <p:animScale>
                                      <p:cBhvr>
                                        <p:cTn id="88" dur="1000" autoRev="1" fill="hold"/>
                                        <p:tgtEl>
                                          <p:spTgt spid="79"/>
                                        </p:tgtEl>
                                      </p:cBhvr>
                                      <p:by x="105000" y="105000"/>
                                    </p:animScale>
                                  </p:childTnLst>
                                </p:cTn>
                              </p:par>
                              <p:par>
                                <p:cTn id="89" presetID="26" presetClass="emph" presetSubtype="0" repeatCount="indefinite" fill="hold" grpId="0" nodeType="withEffect">
                                  <p:stCondLst>
                                    <p:cond delay="750"/>
                                  </p:stCondLst>
                                  <p:childTnLst>
                                    <p:animEffect transition="out" filter="fade">
                                      <p:cBhvr>
                                        <p:cTn id="90" dur="2000" tmFilter="0, 0; .2, .5; .8, .5; 1, 0"/>
                                        <p:tgtEl>
                                          <p:spTgt spid="80"/>
                                        </p:tgtEl>
                                      </p:cBhvr>
                                    </p:animEffect>
                                    <p:animScale>
                                      <p:cBhvr>
                                        <p:cTn id="91" dur="1000" autoRev="1" fill="hold"/>
                                        <p:tgtEl>
                                          <p:spTgt spid="80"/>
                                        </p:tgtEl>
                                      </p:cBhvr>
                                      <p:by x="105000" y="105000"/>
                                    </p:animScale>
                                  </p:childTnLst>
                                </p:cTn>
                              </p:par>
                              <p:par>
                                <p:cTn id="92" presetID="26" presetClass="emph" presetSubtype="0" repeatCount="indefinite" fill="hold" grpId="0" nodeType="withEffect">
                                  <p:stCondLst>
                                    <p:cond delay="750"/>
                                  </p:stCondLst>
                                  <p:childTnLst>
                                    <p:animEffect transition="out" filter="fade">
                                      <p:cBhvr>
                                        <p:cTn id="93" dur="2000" tmFilter="0, 0; .2, .5; .8, .5; 1, 0"/>
                                        <p:tgtEl>
                                          <p:spTgt spid="81"/>
                                        </p:tgtEl>
                                      </p:cBhvr>
                                    </p:animEffect>
                                    <p:animScale>
                                      <p:cBhvr>
                                        <p:cTn id="94" dur="1000" autoRev="1" fill="hold"/>
                                        <p:tgtEl>
                                          <p:spTgt spid="81"/>
                                        </p:tgtEl>
                                      </p:cBhvr>
                                      <p:by x="105000" y="105000"/>
                                    </p:animScale>
                                  </p:childTnLst>
                                </p:cTn>
                              </p:par>
                              <p:par>
                                <p:cTn id="95" presetID="26" presetClass="emph" presetSubtype="0" repeatCount="indefinite" fill="hold" grpId="0" nodeType="withEffect">
                                  <p:stCondLst>
                                    <p:cond delay="750"/>
                                  </p:stCondLst>
                                  <p:childTnLst>
                                    <p:animEffect transition="out" filter="fade">
                                      <p:cBhvr>
                                        <p:cTn id="96" dur="2000" tmFilter="0, 0; .2, .5; .8, .5; 1, 0"/>
                                        <p:tgtEl>
                                          <p:spTgt spid="82"/>
                                        </p:tgtEl>
                                      </p:cBhvr>
                                    </p:animEffect>
                                    <p:animScale>
                                      <p:cBhvr>
                                        <p:cTn id="97" dur="1000" autoRev="1" fill="hold"/>
                                        <p:tgtEl>
                                          <p:spTgt spid="82"/>
                                        </p:tgtEl>
                                      </p:cBhvr>
                                      <p:by x="105000" y="105000"/>
                                    </p:animScale>
                                  </p:childTnLst>
                                </p:cTn>
                              </p:par>
                              <p:par>
                                <p:cTn id="98" presetID="26" presetClass="emph" presetSubtype="0" repeatCount="indefinite" fill="hold" grpId="0" nodeType="withEffect">
                                  <p:stCondLst>
                                    <p:cond delay="750"/>
                                  </p:stCondLst>
                                  <p:childTnLst>
                                    <p:animEffect transition="out" filter="fade">
                                      <p:cBhvr>
                                        <p:cTn id="99" dur="2000" tmFilter="0, 0; .2, .5; .8, .5; 1, 0"/>
                                        <p:tgtEl>
                                          <p:spTgt spid="83"/>
                                        </p:tgtEl>
                                      </p:cBhvr>
                                    </p:animEffect>
                                    <p:animScale>
                                      <p:cBhvr>
                                        <p:cTn id="100" dur="1000" autoRev="1" fill="hold"/>
                                        <p:tgtEl>
                                          <p:spTgt spid="83"/>
                                        </p:tgtEl>
                                      </p:cBhvr>
                                      <p:by x="105000" y="105000"/>
                                    </p:animScale>
                                  </p:childTnLst>
                                </p:cTn>
                              </p:par>
                              <p:par>
                                <p:cTn id="101" presetID="26" presetClass="emph" presetSubtype="0" repeatCount="indefinite" fill="hold" grpId="0" nodeType="withEffect">
                                  <p:stCondLst>
                                    <p:cond delay="750"/>
                                  </p:stCondLst>
                                  <p:childTnLst>
                                    <p:animEffect transition="out" filter="fade">
                                      <p:cBhvr>
                                        <p:cTn id="102" dur="2000" tmFilter="0, 0; .2, .5; .8, .5; 1, 0"/>
                                        <p:tgtEl>
                                          <p:spTgt spid="84"/>
                                        </p:tgtEl>
                                      </p:cBhvr>
                                    </p:animEffect>
                                    <p:animScale>
                                      <p:cBhvr>
                                        <p:cTn id="103" dur="1000" autoRev="1" fill="hold"/>
                                        <p:tgtEl>
                                          <p:spTgt spid="84"/>
                                        </p:tgtEl>
                                      </p:cBhvr>
                                      <p:by x="105000" y="105000"/>
                                    </p:animScale>
                                  </p:childTnLst>
                                </p:cTn>
                              </p:par>
                              <p:par>
                                <p:cTn id="104" presetID="26" presetClass="emph" presetSubtype="0" repeatCount="indefinite" fill="hold" grpId="0" nodeType="withEffect">
                                  <p:stCondLst>
                                    <p:cond delay="1000"/>
                                  </p:stCondLst>
                                  <p:childTnLst>
                                    <p:animEffect transition="out" filter="fade">
                                      <p:cBhvr>
                                        <p:cTn id="105" dur="2000" tmFilter="0, 0; .2, .5; .8, .5; 1, 0"/>
                                        <p:tgtEl>
                                          <p:spTgt spid="85"/>
                                        </p:tgtEl>
                                      </p:cBhvr>
                                    </p:animEffect>
                                    <p:animScale>
                                      <p:cBhvr>
                                        <p:cTn id="106" dur="1000" autoRev="1" fill="hold"/>
                                        <p:tgtEl>
                                          <p:spTgt spid="85"/>
                                        </p:tgtEl>
                                      </p:cBhvr>
                                      <p:by x="105000" y="105000"/>
                                    </p:animScale>
                                  </p:childTnLst>
                                </p:cTn>
                              </p:par>
                              <p:par>
                                <p:cTn id="107" presetID="26" presetClass="emph" presetSubtype="0" repeatCount="indefinite" fill="hold" grpId="0" nodeType="withEffect">
                                  <p:stCondLst>
                                    <p:cond delay="1000"/>
                                  </p:stCondLst>
                                  <p:childTnLst>
                                    <p:animEffect transition="out" filter="fade">
                                      <p:cBhvr>
                                        <p:cTn id="108" dur="2000" tmFilter="0, 0; .2, .5; .8, .5; 1, 0"/>
                                        <p:tgtEl>
                                          <p:spTgt spid="86"/>
                                        </p:tgtEl>
                                      </p:cBhvr>
                                    </p:animEffect>
                                    <p:animScale>
                                      <p:cBhvr>
                                        <p:cTn id="109" dur="1000" autoRev="1" fill="hold"/>
                                        <p:tgtEl>
                                          <p:spTgt spid="86"/>
                                        </p:tgtEl>
                                      </p:cBhvr>
                                      <p:by x="105000" y="105000"/>
                                    </p:animScale>
                                  </p:childTnLst>
                                </p:cTn>
                              </p:par>
                              <p:par>
                                <p:cTn id="110" presetID="26" presetClass="emph" presetSubtype="0" repeatCount="indefinite" fill="hold" grpId="0" nodeType="withEffect">
                                  <p:stCondLst>
                                    <p:cond delay="1000"/>
                                  </p:stCondLst>
                                  <p:childTnLst>
                                    <p:animEffect transition="out" filter="fade">
                                      <p:cBhvr>
                                        <p:cTn id="111" dur="2000" tmFilter="0, 0; .2, .5; .8, .5; 1, 0"/>
                                        <p:tgtEl>
                                          <p:spTgt spid="87"/>
                                        </p:tgtEl>
                                      </p:cBhvr>
                                    </p:animEffect>
                                    <p:animScale>
                                      <p:cBhvr>
                                        <p:cTn id="112" dur="1000" autoRev="1" fill="hold"/>
                                        <p:tgtEl>
                                          <p:spTgt spid="87"/>
                                        </p:tgtEl>
                                      </p:cBhvr>
                                      <p:by x="105000" y="105000"/>
                                    </p:animScale>
                                  </p:childTnLst>
                                </p:cTn>
                              </p:par>
                              <p:par>
                                <p:cTn id="113" presetID="26" presetClass="emph" presetSubtype="0" repeatCount="indefinite" fill="hold" grpId="0" nodeType="withEffect">
                                  <p:stCondLst>
                                    <p:cond delay="1000"/>
                                  </p:stCondLst>
                                  <p:childTnLst>
                                    <p:animEffect transition="out" filter="fade">
                                      <p:cBhvr>
                                        <p:cTn id="114" dur="2000" tmFilter="0, 0; .2, .5; .8, .5; 1, 0"/>
                                        <p:tgtEl>
                                          <p:spTgt spid="88"/>
                                        </p:tgtEl>
                                      </p:cBhvr>
                                    </p:animEffect>
                                    <p:animScale>
                                      <p:cBhvr>
                                        <p:cTn id="115" dur="1000" autoRev="1" fill="hold"/>
                                        <p:tgtEl>
                                          <p:spTgt spid="88"/>
                                        </p:tgtEl>
                                      </p:cBhvr>
                                      <p:by x="105000" y="105000"/>
                                    </p:animScale>
                                  </p:childTnLst>
                                </p:cTn>
                              </p:par>
                              <p:par>
                                <p:cTn id="116" presetID="26" presetClass="emph" presetSubtype="0" repeatCount="indefinite" fill="hold" grpId="0" nodeType="withEffect">
                                  <p:stCondLst>
                                    <p:cond delay="1000"/>
                                  </p:stCondLst>
                                  <p:childTnLst>
                                    <p:animEffect transition="out" filter="fade">
                                      <p:cBhvr>
                                        <p:cTn id="117" dur="2000" tmFilter="0, 0; .2, .5; .8, .5; 1, 0"/>
                                        <p:tgtEl>
                                          <p:spTgt spid="89"/>
                                        </p:tgtEl>
                                      </p:cBhvr>
                                    </p:animEffect>
                                    <p:animScale>
                                      <p:cBhvr>
                                        <p:cTn id="118" dur="1000" autoRev="1" fill="hold"/>
                                        <p:tgtEl>
                                          <p:spTgt spid="89"/>
                                        </p:tgtEl>
                                      </p:cBhvr>
                                      <p:by x="105000" y="105000"/>
                                    </p:animScale>
                                  </p:childTnLst>
                                </p:cTn>
                              </p:par>
                              <p:par>
                                <p:cTn id="119" presetID="26" presetClass="emph" presetSubtype="0" repeatCount="indefinite" fill="hold" grpId="0" nodeType="withEffect">
                                  <p:stCondLst>
                                    <p:cond delay="1000"/>
                                  </p:stCondLst>
                                  <p:childTnLst>
                                    <p:animEffect transition="out" filter="fade">
                                      <p:cBhvr>
                                        <p:cTn id="120" dur="2000" tmFilter="0, 0; .2, .5; .8, .5; 1, 0"/>
                                        <p:tgtEl>
                                          <p:spTgt spid="90"/>
                                        </p:tgtEl>
                                      </p:cBhvr>
                                    </p:animEffect>
                                    <p:animScale>
                                      <p:cBhvr>
                                        <p:cTn id="121" dur="1000" autoRev="1" fill="hold"/>
                                        <p:tgtEl>
                                          <p:spTgt spid="90"/>
                                        </p:tgtEl>
                                      </p:cBhvr>
                                      <p:by x="105000" y="105000"/>
                                    </p:animScale>
                                  </p:childTnLst>
                                </p:cTn>
                              </p:par>
                              <p:par>
                                <p:cTn id="122" presetID="26" presetClass="emph" presetSubtype="0" repeatCount="indefinite" fill="hold" grpId="0" nodeType="withEffect">
                                  <p:stCondLst>
                                    <p:cond delay="1000"/>
                                  </p:stCondLst>
                                  <p:childTnLst>
                                    <p:animEffect transition="out" filter="fade">
                                      <p:cBhvr>
                                        <p:cTn id="123" dur="2000" tmFilter="0, 0; .2, .5; .8, .5; 1, 0"/>
                                        <p:tgtEl>
                                          <p:spTgt spid="91"/>
                                        </p:tgtEl>
                                      </p:cBhvr>
                                    </p:animEffect>
                                    <p:animScale>
                                      <p:cBhvr>
                                        <p:cTn id="124" dur="1000" autoRev="1" fill="hold"/>
                                        <p:tgtEl>
                                          <p:spTgt spid="91"/>
                                        </p:tgtEl>
                                      </p:cBhvr>
                                      <p:by x="105000" y="105000"/>
                                    </p:animScale>
                                  </p:childTnLst>
                                </p:cTn>
                              </p:par>
                              <p:par>
                                <p:cTn id="125" presetID="26" presetClass="emph" presetSubtype="0" repeatCount="indefinite" fill="hold" grpId="0" nodeType="withEffect">
                                  <p:stCondLst>
                                    <p:cond delay="1000"/>
                                  </p:stCondLst>
                                  <p:childTnLst>
                                    <p:animEffect transition="out" filter="fade">
                                      <p:cBhvr>
                                        <p:cTn id="126" dur="2000" tmFilter="0, 0; .2, .5; .8, .5; 1, 0"/>
                                        <p:tgtEl>
                                          <p:spTgt spid="92"/>
                                        </p:tgtEl>
                                      </p:cBhvr>
                                    </p:animEffect>
                                    <p:animScale>
                                      <p:cBhvr>
                                        <p:cTn id="127" dur="1000" autoRev="1" fill="hold"/>
                                        <p:tgtEl>
                                          <p:spTgt spid="92"/>
                                        </p:tgtEl>
                                      </p:cBhvr>
                                      <p:by x="105000" y="105000"/>
                                    </p:animScale>
                                  </p:childTnLst>
                                </p:cTn>
                              </p:par>
                              <p:par>
                                <p:cTn id="128" presetID="26" presetClass="emph" presetSubtype="0" repeatCount="indefinite" fill="hold" grpId="0" nodeType="withEffect">
                                  <p:stCondLst>
                                    <p:cond delay="1000"/>
                                  </p:stCondLst>
                                  <p:childTnLst>
                                    <p:animEffect transition="out" filter="fade">
                                      <p:cBhvr>
                                        <p:cTn id="129" dur="2000" tmFilter="0, 0; .2, .5; .8, .5; 1, 0"/>
                                        <p:tgtEl>
                                          <p:spTgt spid="93"/>
                                        </p:tgtEl>
                                      </p:cBhvr>
                                    </p:animEffect>
                                    <p:animScale>
                                      <p:cBhvr>
                                        <p:cTn id="130" dur="1000" autoRev="1" fill="hold"/>
                                        <p:tgtEl>
                                          <p:spTgt spid="93"/>
                                        </p:tgtEl>
                                      </p:cBhvr>
                                      <p:by x="105000" y="105000"/>
                                    </p:animScale>
                                  </p:childTnLst>
                                </p:cTn>
                              </p:par>
                              <p:par>
                                <p:cTn id="131" presetID="26" presetClass="emph" presetSubtype="0" repeatCount="indefinite" fill="hold" grpId="0" nodeType="withEffect">
                                  <p:stCondLst>
                                    <p:cond delay="1000"/>
                                  </p:stCondLst>
                                  <p:childTnLst>
                                    <p:animEffect transition="out" filter="fade">
                                      <p:cBhvr>
                                        <p:cTn id="132" dur="2000" tmFilter="0, 0; .2, .5; .8, .5; 1, 0"/>
                                        <p:tgtEl>
                                          <p:spTgt spid="94"/>
                                        </p:tgtEl>
                                      </p:cBhvr>
                                    </p:animEffect>
                                    <p:animScale>
                                      <p:cBhvr>
                                        <p:cTn id="133" dur="1000" autoRev="1" fill="hold"/>
                                        <p:tgtEl>
                                          <p:spTgt spid="94"/>
                                        </p:tgtEl>
                                      </p:cBhvr>
                                      <p:by x="105000" y="105000"/>
                                    </p:animScale>
                                  </p:childTnLst>
                                </p:cTn>
                              </p:par>
                              <p:par>
                                <p:cTn id="134" presetID="26" presetClass="emph" presetSubtype="0" repeatCount="indefinite" fill="hold" grpId="0" nodeType="withEffect">
                                  <p:stCondLst>
                                    <p:cond delay="1000"/>
                                  </p:stCondLst>
                                  <p:childTnLst>
                                    <p:animEffect transition="out" filter="fade">
                                      <p:cBhvr>
                                        <p:cTn id="135" dur="2000" tmFilter="0, 0; .2, .5; .8, .5; 1, 0"/>
                                        <p:tgtEl>
                                          <p:spTgt spid="95"/>
                                        </p:tgtEl>
                                      </p:cBhvr>
                                    </p:animEffect>
                                    <p:animScale>
                                      <p:cBhvr>
                                        <p:cTn id="136" dur="1000" autoRev="1" fill="hold"/>
                                        <p:tgtEl>
                                          <p:spTgt spid="95"/>
                                        </p:tgtEl>
                                      </p:cBhvr>
                                      <p:by x="105000" y="105000"/>
                                    </p:animScale>
                                  </p:childTnLst>
                                </p:cTn>
                              </p:par>
                              <p:par>
                                <p:cTn id="137" presetID="26" presetClass="emph" presetSubtype="0" repeatCount="indefinite" fill="hold" grpId="0" nodeType="withEffect">
                                  <p:stCondLst>
                                    <p:cond delay="1000"/>
                                  </p:stCondLst>
                                  <p:childTnLst>
                                    <p:animEffect transition="out" filter="fade">
                                      <p:cBhvr>
                                        <p:cTn id="138" dur="2000" tmFilter="0, 0; .2, .5; .8, .5; 1, 0"/>
                                        <p:tgtEl>
                                          <p:spTgt spid="96"/>
                                        </p:tgtEl>
                                      </p:cBhvr>
                                    </p:animEffect>
                                    <p:animScale>
                                      <p:cBhvr>
                                        <p:cTn id="139" dur="1000" autoRev="1" fill="hold"/>
                                        <p:tgtEl>
                                          <p:spTgt spid="96"/>
                                        </p:tgtEl>
                                      </p:cBhvr>
                                      <p:by x="105000" y="105000"/>
                                    </p:animScale>
                                  </p:childTnLst>
                                </p:cTn>
                              </p:par>
                              <p:par>
                                <p:cTn id="140" presetID="26" presetClass="emph" presetSubtype="0" repeatCount="indefinite" fill="hold" grpId="0" nodeType="withEffect">
                                  <p:stCondLst>
                                    <p:cond delay="1000"/>
                                  </p:stCondLst>
                                  <p:childTnLst>
                                    <p:animEffect transition="out" filter="fade">
                                      <p:cBhvr>
                                        <p:cTn id="141" dur="2000" tmFilter="0, 0; .2, .5; .8, .5; 1, 0"/>
                                        <p:tgtEl>
                                          <p:spTgt spid="97"/>
                                        </p:tgtEl>
                                      </p:cBhvr>
                                    </p:animEffect>
                                    <p:animScale>
                                      <p:cBhvr>
                                        <p:cTn id="142" dur="1000" autoRev="1" fill="hold"/>
                                        <p:tgtEl>
                                          <p:spTgt spid="97"/>
                                        </p:tgtEl>
                                      </p:cBhvr>
                                      <p:by x="105000" y="105000"/>
                                    </p:animScale>
                                  </p:childTnLst>
                                </p:cTn>
                              </p:par>
                              <p:par>
                                <p:cTn id="143" presetID="26" presetClass="emph" presetSubtype="0" repeatCount="indefinite" fill="hold" grpId="0" nodeType="withEffect">
                                  <p:stCondLst>
                                    <p:cond delay="1250"/>
                                  </p:stCondLst>
                                  <p:childTnLst>
                                    <p:animEffect transition="out" filter="fade">
                                      <p:cBhvr>
                                        <p:cTn id="144" dur="2000" tmFilter="0, 0; .2, .5; .8, .5; 1, 0"/>
                                        <p:tgtEl>
                                          <p:spTgt spid="98"/>
                                        </p:tgtEl>
                                      </p:cBhvr>
                                    </p:animEffect>
                                    <p:animScale>
                                      <p:cBhvr>
                                        <p:cTn id="145" dur="1000" autoRev="1" fill="hold"/>
                                        <p:tgtEl>
                                          <p:spTgt spid="98"/>
                                        </p:tgtEl>
                                      </p:cBhvr>
                                      <p:by x="105000" y="105000"/>
                                    </p:animScale>
                                  </p:childTnLst>
                                </p:cTn>
                              </p:par>
                              <p:par>
                                <p:cTn id="146" presetID="26" presetClass="emph" presetSubtype="0" repeatCount="indefinite" fill="hold" grpId="0" nodeType="withEffect">
                                  <p:stCondLst>
                                    <p:cond delay="1250"/>
                                  </p:stCondLst>
                                  <p:childTnLst>
                                    <p:animEffect transition="out" filter="fade">
                                      <p:cBhvr>
                                        <p:cTn id="147" dur="2000" tmFilter="0, 0; .2, .5; .8, .5; 1, 0"/>
                                        <p:tgtEl>
                                          <p:spTgt spid="99"/>
                                        </p:tgtEl>
                                      </p:cBhvr>
                                    </p:animEffect>
                                    <p:animScale>
                                      <p:cBhvr>
                                        <p:cTn id="148" dur="1000" autoRev="1" fill="hold"/>
                                        <p:tgtEl>
                                          <p:spTgt spid="99"/>
                                        </p:tgtEl>
                                      </p:cBhvr>
                                      <p:by x="105000" y="105000"/>
                                    </p:animScale>
                                  </p:childTnLst>
                                </p:cTn>
                              </p:par>
                              <p:par>
                                <p:cTn id="149" presetID="26" presetClass="emph" presetSubtype="0" repeatCount="indefinite" fill="hold" grpId="0" nodeType="withEffect">
                                  <p:stCondLst>
                                    <p:cond delay="1250"/>
                                  </p:stCondLst>
                                  <p:childTnLst>
                                    <p:animEffect transition="out" filter="fade">
                                      <p:cBhvr>
                                        <p:cTn id="150" dur="2000" tmFilter="0, 0; .2, .5; .8, .5; 1, 0"/>
                                        <p:tgtEl>
                                          <p:spTgt spid="100"/>
                                        </p:tgtEl>
                                      </p:cBhvr>
                                    </p:animEffect>
                                    <p:animScale>
                                      <p:cBhvr>
                                        <p:cTn id="151" dur="1000" autoRev="1" fill="hold"/>
                                        <p:tgtEl>
                                          <p:spTgt spid="100"/>
                                        </p:tgtEl>
                                      </p:cBhvr>
                                      <p:by x="105000" y="105000"/>
                                    </p:animScale>
                                  </p:childTnLst>
                                </p:cTn>
                              </p:par>
                              <p:par>
                                <p:cTn id="152" presetID="26" presetClass="emph" presetSubtype="0" repeatCount="indefinite" fill="hold" grpId="0" nodeType="withEffect">
                                  <p:stCondLst>
                                    <p:cond delay="1250"/>
                                  </p:stCondLst>
                                  <p:childTnLst>
                                    <p:animEffect transition="out" filter="fade">
                                      <p:cBhvr>
                                        <p:cTn id="153" dur="2000" tmFilter="0, 0; .2, .5; .8, .5; 1, 0"/>
                                        <p:tgtEl>
                                          <p:spTgt spid="101"/>
                                        </p:tgtEl>
                                      </p:cBhvr>
                                    </p:animEffect>
                                    <p:animScale>
                                      <p:cBhvr>
                                        <p:cTn id="154" dur="1000" autoRev="1" fill="hold"/>
                                        <p:tgtEl>
                                          <p:spTgt spid="101"/>
                                        </p:tgtEl>
                                      </p:cBhvr>
                                      <p:by x="105000" y="105000"/>
                                    </p:animScale>
                                  </p:childTnLst>
                                </p:cTn>
                              </p:par>
                              <p:par>
                                <p:cTn id="155" presetID="26" presetClass="emph" presetSubtype="0" repeatCount="indefinite" fill="hold" grpId="0" nodeType="withEffect">
                                  <p:stCondLst>
                                    <p:cond delay="1250"/>
                                  </p:stCondLst>
                                  <p:childTnLst>
                                    <p:animEffect transition="out" filter="fade">
                                      <p:cBhvr>
                                        <p:cTn id="156" dur="2000" tmFilter="0, 0; .2, .5; .8, .5; 1, 0"/>
                                        <p:tgtEl>
                                          <p:spTgt spid="102"/>
                                        </p:tgtEl>
                                      </p:cBhvr>
                                    </p:animEffect>
                                    <p:animScale>
                                      <p:cBhvr>
                                        <p:cTn id="157" dur="1000" autoRev="1" fill="hold"/>
                                        <p:tgtEl>
                                          <p:spTgt spid="102"/>
                                        </p:tgtEl>
                                      </p:cBhvr>
                                      <p:by x="105000" y="105000"/>
                                    </p:animScale>
                                  </p:childTnLst>
                                </p:cTn>
                              </p:par>
                              <p:par>
                                <p:cTn id="158" presetID="26" presetClass="emph" presetSubtype="0" repeatCount="indefinite" fill="hold" grpId="0" nodeType="withEffect">
                                  <p:stCondLst>
                                    <p:cond delay="1250"/>
                                  </p:stCondLst>
                                  <p:childTnLst>
                                    <p:animEffect transition="out" filter="fade">
                                      <p:cBhvr>
                                        <p:cTn id="159" dur="2000" tmFilter="0, 0; .2, .5; .8, .5; 1, 0"/>
                                        <p:tgtEl>
                                          <p:spTgt spid="103"/>
                                        </p:tgtEl>
                                      </p:cBhvr>
                                    </p:animEffect>
                                    <p:animScale>
                                      <p:cBhvr>
                                        <p:cTn id="160" dur="1000" autoRev="1" fill="hold"/>
                                        <p:tgtEl>
                                          <p:spTgt spid="103"/>
                                        </p:tgtEl>
                                      </p:cBhvr>
                                      <p:by x="105000" y="105000"/>
                                    </p:animScale>
                                  </p:childTnLst>
                                </p:cTn>
                              </p:par>
                              <p:par>
                                <p:cTn id="161" presetID="26" presetClass="emph" presetSubtype="0" repeatCount="indefinite" fill="hold" grpId="0" nodeType="withEffect">
                                  <p:stCondLst>
                                    <p:cond delay="1250"/>
                                  </p:stCondLst>
                                  <p:childTnLst>
                                    <p:animEffect transition="out" filter="fade">
                                      <p:cBhvr>
                                        <p:cTn id="162" dur="2000" tmFilter="0, 0; .2, .5; .8, .5; 1, 0"/>
                                        <p:tgtEl>
                                          <p:spTgt spid="104"/>
                                        </p:tgtEl>
                                      </p:cBhvr>
                                    </p:animEffect>
                                    <p:animScale>
                                      <p:cBhvr>
                                        <p:cTn id="163" dur="1000" autoRev="1" fill="hold"/>
                                        <p:tgtEl>
                                          <p:spTgt spid="104"/>
                                        </p:tgtEl>
                                      </p:cBhvr>
                                      <p:by x="105000" y="105000"/>
                                    </p:animScale>
                                  </p:childTnLst>
                                </p:cTn>
                              </p:par>
                              <p:par>
                                <p:cTn id="164" presetID="26" presetClass="emph" presetSubtype="0" repeatCount="indefinite" fill="hold" grpId="0" nodeType="withEffect">
                                  <p:stCondLst>
                                    <p:cond delay="1250"/>
                                  </p:stCondLst>
                                  <p:childTnLst>
                                    <p:animEffect transition="out" filter="fade">
                                      <p:cBhvr>
                                        <p:cTn id="165" dur="2000" tmFilter="0, 0; .2, .5; .8, .5; 1, 0"/>
                                        <p:tgtEl>
                                          <p:spTgt spid="105"/>
                                        </p:tgtEl>
                                      </p:cBhvr>
                                    </p:animEffect>
                                    <p:animScale>
                                      <p:cBhvr>
                                        <p:cTn id="166" dur="1000" autoRev="1" fill="hold"/>
                                        <p:tgtEl>
                                          <p:spTgt spid="105"/>
                                        </p:tgtEl>
                                      </p:cBhvr>
                                      <p:by x="105000" y="105000"/>
                                    </p:animScale>
                                  </p:childTnLst>
                                </p:cTn>
                              </p:par>
                              <p:par>
                                <p:cTn id="167" presetID="26" presetClass="emph" presetSubtype="0" repeatCount="indefinite" fill="hold" grpId="0" nodeType="withEffect">
                                  <p:stCondLst>
                                    <p:cond delay="1250"/>
                                  </p:stCondLst>
                                  <p:childTnLst>
                                    <p:animEffect transition="out" filter="fade">
                                      <p:cBhvr>
                                        <p:cTn id="168" dur="2000" tmFilter="0, 0; .2, .5; .8, .5; 1, 0"/>
                                        <p:tgtEl>
                                          <p:spTgt spid="106"/>
                                        </p:tgtEl>
                                      </p:cBhvr>
                                    </p:animEffect>
                                    <p:animScale>
                                      <p:cBhvr>
                                        <p:cTn id="169" dur="1000" autoRev="1" fill="hold"/>
                                        <p:tgtEl>
                                          <p:spTgt spid="106"/>
                                        </p:tgtEl>
                                      </p:cBhvr>
                                      <p:by x="105000" y="105000"/>
                                    </p:animScale>
                                  </p:childTnLst>
                                </p:cTn>
                              </p:par>
                              <p:par>
                                <p:cTn id="170" presetID="26" presetClass="emph" presetSubtype="0" repeatCount="indefinite" fill="hold" grpId="0" nodeType="withEffect">
                                  <p:stCondLst>
                                    <p:cond delay="1250"/>
                                  </p:stCondLst>
                                  <p:childTnLst>
                                    <p:animEffect transition="out" filter="fade">
                                      <p:cBhvr>
                                        <p:cTn id="171" dur="2000" tmFilter="0, 0; .2, .5; .8, .5; 1, 0"/>
                                        <p:tgtEl>
                                          <p:spTgt spid="107"/>
                                        </p:tgtEl>
                                      </p:cBhvr>
                                    </p:animEffect>
                                    <p:animScale>
                                      <p:cBhvr>
                                        <p:cTn id="172" dur="1000" autoRev="1" fill="hold"/>
                                        <p:tgtEl>
                                          <p:spTgt spid="107"/>
                                        </p:tgtEl>
                                      </p:cBhvr>
                                      <p:by x="105000" y="105000"/>
                                    </p:animScale>
                                  </p:childTnLst>
                                </p:cTn>
                              </p:par>
                              <p:par>
                                <p:cTn id="173" presetID="26" presetClass="emph" presetSubtype="0" repeatCount="indefinite" fill="hold" grpId="0" nodeType="withEffect">
                                  <p:stCondLst>
                                    <p:cond delay="1250"/>
                                  </p:stCondLst>
                                  <p:childTnLst>
                                    <p:animEffect transition="out" filter="fade">
                                      <p:cBhvr>
                                        <p:cTn id="174" dur="2000" tmFilter="0, 0; .2, .5; .8, .5; 1, 0"/>
                                        <p:tgtEl>
                                          <p:spTgt spid="108"/>
                                        </p:tgtEl>
                                      </p:cBhvr>
                                    </p:animEffect>
                                    <p:animScale>
                                      <p:cBhvr>
                                        <p:cTn id="175" dur="1000" autoRev="1" fill="hold"/>
                                        <p:tgtEl>
                                          <p:spTgt spid="108"/>
                                        </p:tgtEl>
                                      </p:cBhvr>
                                      <p:by x="105000" y="105000"/>
                                    </p:animScale>
                                  </p:childTnLst>
                                </p:cTn>
                              </p:par>
                              <p:par>
                                <p:cTn id="176" presetID="26" presetClass="emph" presetSubtype="0" repeatCount="indefinite" fill="hold" grpId="0" nodeType="withEffect">
                                  <p:stCondLst>
                                    <p:cond delay="1250"/>
                                  </p:stCondLst>
                                  <p:childTnLst>
                                    <p:animEffect transition="out" filter="fade">
                                      <p:cBhvr>
                                        <p:cTn id="177" dur="2000" tmFilter="0, 0; .2, .5; .8, .5; 1, 0"/>
                                        <p:tgtEl>
                                          <p:spTgt spid="109"/>
                                        </p:tgtEl>
                                      </p:cBhvr>
                                    </p:animEffect>
                                    <p:animScale>
                                      <p:cBhvr>
                                        <p:cTn id="178" dur="1000" autoRev="1" fill="hold"/>
                                        <p:tgtEl>
                                          <p:spTgt spid="109"/>
                                        </p:tgtEl>
                                      </p:cBhvr>
                                      <p:by x="105000" y="105000"/>
                                    </p:animScale>
                                  </p:childTnLst>
                                </p:cTn>
                              </p:par>
                              <p:par>
                                <p:cTn id="179" presetID="26" presetClass="emph" presetSubtype="0" repeatCount="indefinite" fill="hold" grpId="0" nodeType="withEffect">
                                  <p:stCondLst>
                                    <p:cond delay="1250"/>
                                  </p:stCondLst>
                                  <p:childTnLst>
                                    <p:animEffect transition="out" filter="fade">
                                      <p:cBhvr>
                                        <p:cTn id="180" dur="2000" tmFilter="0, 0; .2, .5; .8, .5; 1, 0"/>
                                        <p:tgtEl>
                                          <p:spTgt spid="110"/>
                                        </p:tgtEl>
                                      </p:cBhvr>
                                    </p:animEffect>
                                    <p:animScale>
                                      <p:cBhvr>
                                        <p:cTn id="181" dur="1000" autoRev="1" fill="hold"/>
                                        <p:tgtEl>
                                          <p:spTgt spid="110"/>
                                        </p:tgtEl>
                                      </p:cBhvr>
                                      <p:by x="105000" y="105000"/>
                                    </p:animScale>
                                  </p:childTnLst>
                                </p:cTn>
                              </p:par>
                              <p:par>
                                <p:cTn id="182" presetID="26" presetClass="emph" presetSubtype="0" repeatCount="indefinite" fill="hold" grpId="0" nodeType="withEffect">
                                  <p:stCondLst>
                                    <p:cond delay="1250"/>
                                  </p:stCondLst>
                                  <p:childTnLst>
                                    <p:animEffect transition="out" filter="fade">
                                      <p:cBhvr>
                                        <p:cTn id="183" dur="2000" tmFilter="0, 0; .2, .5; .8, .5; 1, 0"/>
                                        <p:tgtEl>
                                          <p:spTgt spid="111"/>
                                        </p:tgtEl>
                                      </p:cBhvr>
                                    </p:animEffect>
                                    <p:animScale>
                                      <p:cBhvr>
                                        <p:cTn id="184" dur="1000" autoRev="1" fill="hold"/>
                                        <p:tgtEl>
                                          <p:spTgt spid="111"/>
                                        </p:tgtEl>
                                      </p:cBhvr>
                                      <p:by x="105000" y="105000"/>
                                    </p:animScale>
                                  </p:childTnLst>
                                </p:cTn>
                              </p:par>
                              <p:par>
                                <p:cTn id="185" presetID="26" presetClass="emph" presetSubtype="0" repeatCount="indefinite" fill="hold" grpId="0" nodeType="withEffect">
                                  <p:stCondLst>
                                    <p:cond delay="1500"/>
                                  </p:stCondLst>
                                  <p:childTnLst>
                                    <p:animEffect transition="out" filter="fade">
                                      <p:cBhvr>
                                        <p:cTn id="186" dur="2000" tmFilter="0, 0; .2, .5; .8, .5; 1, 0"/>
                                        <p:tgtEl>
                                          <p:spTgt spid="112"/>
                                        </p:tgtEl>
                                      </p:cBhvr>
                                    </p:animEffect>
                                    <p:animScale>
                                      <p:cBhvr>
                                        <p:cTn id="187" dur="1000" autoRev="1" fill="hold"/>
                                        <p:tgtEl>
                                          <p:spTgt spid="112"/>
                                        </p:tgtEl>
                                      </p:cBhvr>
                                      <p:by x="105000" y="105000"/>
                                    </p:animScale>
                                  </p:childTnLst>
                                </p:cTn>
                              </p:par>
                              <p:par>
                                <p:cTn id="188" presetID="26" presetClass="emph" presetSubtype="0" repeatCount="indefinite" fill="hold" grpId="0" nodeType="withEffect">
                                  <p:stCondLst>
                                    <p:cond delay="1500"/>
                                  </p:stCondLst>
                                  <p:childTnLst>
                                    <p:animEffect transition="out" filter="fade">
                                      <p:cBhvr>
                                        <p:cTn id="189" dur="2000" tmFilter="0, 0; .2, .5; .8, .5; 1, 0"/>
                                        <p:tgtEl>
                                          <p:spTgt spid="113"/>
                                        </p:tgtEl>
                                      </p:cBhvr>
                                    </p:animEffect>
                                    <p:animScale>
                                      <p:cBhvr>
                                        <p:cTn id="190" dur="1000" autoRev="1" fill="hold"/>
                                        <p:tgtEl>
                                          <p:spTgt spid="113"/>
                                        </p:tgtEl>
                                      </p:cBhvr>
                                      <p:by x="105000" y="105000"/>
                                    </p:animScale>
                                  </p:childTnLst>
                                </p:cTn>
                              </p:par>
                              <p:par>
                                <p:cTn id="191" presetID="26" presetClass="emph" presetSubtype="0" repeatCount="indefinite" fill="hold" grpId="0" nodeType="withEffect">
                                  <p:stCondLst>
                                    <p:cond delay="1500"/>
                                  </p:stCondLst>
                                  <p:childTnLst>
                                    <p:animEffect transition="out" filter="fade">
                                      <p:cBhvr>
                                        <p:cTn id="192" dur="2000" tmFilter="0, 0; .2, .5; .8, .5; 1, 0"/>
                                        <p:tgtEl>
                                          <p:spTgt spid="114"/>
                                        </p:tgtEl>
                                      </p:cBhvr>
                                    </p:animEffect>
                                    <p:animScale>
                                      <p:cBhvr>
                                        <p:cTn id="193" dur="1000" autoRev="1" fill="hold"/>
                                        <p:tgtEl>
                                          <p:spTgt spid="114"/>
                                        </p:tgtEl>
                                      </p:cBhvr>
                                      <p:by x="105000" y="105000"/>
                                    </p:animScale>
                                  </p:childTnLst>
                                </p:cTn>
                              </p:par>
                              <p:par>
                                <p:cTn id="194" presetID="26" presetClass="emph" presetSubtype="0" repeatCount="indefinite" fill="hold" grpId="0" nodeType="withEffect">
                                  <p:stCondLst>
                                    <p:cond delay="1500"/>
                                  </p:stCondLst>
                                  <p:childTnLst>
                                    <p:animEffect transition="out" filter="fade">
                                      <p:cBhvr>
                                        <p:cTn id="195" dur="2000" tmFilter="0, 0; .2, .5; .8, .5; 1, 0"/>
                                        <p:tgtEl>
                                          <p:spTgt spid="115"/>
                                        </p:tgtEl>
                                      </p:cBhvr>
                                    </p:animEffect>
                                    <p:animScale>
                                      <p:cBhvr>
                                        <p:cTn id="196" dur="1000" autoRev="1" fill="hold"/>
                                        <p:tgtEl>
                                          <p:spTgt spid="115"/>
                                        </p:tgtEl>
                                      </p:cBhvr>
                                      <p:by x="105000" y="105000"/>
                                    </p:animScale>
                                  </p:childTnLst>
                                </p:cTn>
                              </p:par>
                              <p:par>
                                <p:cTn id="197" presetID="26" presetClass="emph" presetSubtype="0" repeatCount="indefinite" fill="hold" grpId="0" nodeType="withEffect">
                                  <p:stCondLst>
                                    <p:cond delay="1500"/>
                                  </p:stCondLst>
                                  <p:childTnLst>
                                    <p:animEffect transition="out" filter="fade">
                                      <p:cBhvr>
                                        <p:cTn id="198" dur="2000" tmFilter="0, 0; .2, .5; .8, .5; 1, 0"/>
                                        <p:tgtEl>
                                          <p:spTgt spid="116"/>
                                        </p:tgtEl>
                                      </p:cBhvr>
                                    </p:animEffect>
                                    <p:animScale>
                                      <p:cBhvr>
                                        <p:cTn id="199" dur="1000" autoRev="1" fill="hold"/>
                                        <p:tgtEl>
                                          <p:spTgt spid="116"/>
                                        </p:tgtEl>
                                      </p:cBhvr>
                                      <p:by x="105000" y="105000"/>
                                    </p:animScale>
                                  </p:childTnLst>
                                </p:cTn>
                              </p:par>
                              <p:par>
                                <p:cTn id="200" presetID="26" presetClass="emph" presetSubtype="0" repeatCount="indefinite" fill="hold" grpId="0" nodeType="withEffect">
                                  <p:stCondLst>
                                    <p:cond delay="1500"/>
                                  </p:stCondLst>
                                  <p:childTnLst>
                                    <p:animEffect transition="out" filter="fade">
                                      <p:cBhvr>
                                        <p:cTn id="201" dur="2000" tmFilter="0, 0; .2, .5; .8, .5; 1, 0"/>
                                        <p:tgtEl>
                                          <p:spTgt spid="117"/>
                                        </p:tgtEl>
                                      </p:cBhvr>
                                    </p:animEffect>
                                    <p:animScale>
                                      <p:cBhvr>
                                        <p:cTn id="202" dur="1000" autoRev="1" fill="hold"/>
                                        <p:tgtEl>
                                          <p:spTgt spid="117"/>
                                        </p:tgtEl>
                                      </p:cBhvr>
                                      <p:by x="105000" y="105000"/>
                                    </p:animScale>
                                  </p:childTnLst>
                                </p:cTn>
                              </p:par>
                              <p:par>
                                <p:cTn id="203" presetID="26" presetClass="emph" presetSubtype="0" repeatCount="indefinite" fill="hold" grpId="0" nodeType="withEffect">
                                  <p:stCondLst>
                                    <p:cond delay="1500"/>
                                  </p:stCondLst>
                                  <p:childTnLst>
                                    <p:animEffect transition="out" filter="fade">
                                      <p:cBhvr>
                                        <p:cTn id="204" dur="2000" tmFilter="0, 0; .2, .5; .8, .5; 1, 0"/>
                                        <p:tgtEl>
                                          <p:spTgt spid="118"/>
                                        </p:tgtEl>
                                      </p:cBhvr>
                                    </p:animEffect>
                                    <p:animScale>
                                      <p:cBhvr>
                                        <p:cTn id="205" dur="1000" autoRev="1" fill="hold"/>
                                        <p:tgtEl>
                                          <p:spTgt spid="118"/>
                                        </p:tgtEl>
                                      </p:cBhvr>
                                      <p:by x="105000" y="105000"/>
                                    </p:animScale>
                                  </p:childTnLst>
                                </p:cTn>
                              </p:par>
                              <p:par>
                                <p:cTn id="206" presetID="26" presetClass="emph" presetSubtype="0" repeatCount="indefinite" fill="hold" grpId="0" nodeType="withEffect">
                                  <p:stCondLst>
                                    <p:cond delay="1500"/>
                                  </p:stCondLst>
                                  <p:childTnLst>
                                    <p:animEffect transition="out" filter="fade">
                                      <p:cBhvr>
                                        <p:cTn id="207" dur="2000" tmFilter="0, 0; .2, .5; .8, .5; 1, 0"/>
                                        <p:tgtEl>
                                          <p:spTgt spid="119"/>
                                        </p:tgtEl>
                                      </p:cBhvr>
                                    </p:animEffect>
                                    <p:animScale>
                                      <p:cBhvr>
                                        <p:cTn id="208" dur="1000" autoRev="1" fill="hold"/>
                                        <p:tgtEl>
                                          <p:spTgt spid="119"/>
                                        </p:tgtEl>
                                      </p:cBhvr>
                                      <p:by x="105000" y="105000"/>
                                    </p:animScale>
                                  </p:childTnLst>
                                </p:cTn>
                              </p:par>
                              <p:par>
                                <p:cTn id="209" presetID="26" presetClass="emph" presetSubtype="0" repeatCount="indefinite" fill="hold" grpId="0" nodeType="withEffect">
                                  <p:stCondLst>
                                    <p:cond delay="1500"/>
                                  </p:stCondLst>
                                  <p:childTnLst>
                                    <p:animEffect transition="out" filter="fade">
                                      <p:cBhvr>
                                        <p:cTn id="210" dur="2000" tmFilter="0, 0; .2, .5; .8, .5; 1, 0"/>
                                        <p:tgtEl>
                                          <p:spTgt spid="120"/>
                                        </p:tgtEl>
                                      </p:cBhvr>
                                    </p:animEffect>
                                    <p:animScale>
                                      <p:cBhvr>
                                        <p:cTn id="211" dur="1000" autoRev="1" fill="hold"/>
                                        <p:tgtEl>
                                          <p:spTgt spid="120"/>
                                        </p:tgtEl>
                                      </p:cBhvr>
                                      <p:by x="105000" y="105000"/>
                                    </p:animScale>
                                  </p:childTnLst>
                                </p:cTn>
                              </p:par>
                              <p:par>
                                <p:cTn id="212" presetID="26" presetClass="emph" presetSubtype="0" repeatCount="indefinite" fill="hold" grpId="0" nodeType="withEffect">
                                  <p:stCondLst>
                                    <p:cond delay="1500"/>
                                  </p:stCondLst>
                                  <p:childTnLst>
                                    <p:animEffect transition="out" filter="fade">
                                      <p:cBhvr>
                                        <p:cTn id="213" dur="2000" tmFilter="0, 0; .2, .5; .8, .5; 1, 0"/>
                                        <p:tgtEl>
                                          <p:spTgt spid="121"/>
                                        </p:tgtEl>
                                      </p:cBhvr>
                                    </p:animEffect>
                                    <p:animScale>
                                      <p:cBhvr>
                                        <p:cTn id="214" dur="1000" autoRev="1" fill="hold"/>
                                        <p:tgtEl>
                                          <p:spTgt spid="121"/>
                                        </p:tgtEl>
                                      </p:cBhvr>
                                      <p:by x="105000" y="105000"/>
                                    </p:animScale>
                                  </p:childTnLst>
                                </p:cTn>
                              </p:par>
                              <p:par>
                                <p:cTn id="215" presetID="26" presetClass="emph" presetSubtype="0" repeatCount="indefinite" fill="hold" grpId="0" nodeType="withEffect">
                                  <p:stCondLst>
                                    <p:cond delay="1500"/>
                                  </p:stCondLst>
                                  <p:childTnLst>
                                    <p:animEffect transition="out" filter="fade">
                                      <p:cBhvr>
                                        <p:cTn id="216" dur="2000" tmFilter="0, 0; .2, .5; .8, .5; 1, 0"/>
                                        <p:tgtEl>
                                          <p:spTgt spid="122"/>
                                        </p:tgtEl>
                                      </p:cBhvr>
                                    </p:animEffect>
                                    <p:animScale>
                                      <p:cBhvr>
                                        <p:cTn id="217" dur="1000" autoRev="1" fill="hold"/>
                                        <p:tgtEl>
                                          <p:spTgt spid="122"/>
                                        </p:tgtEl>
                                      </p:cBhvr>
                                      <p:by x="105000" y="105000"/>
                                    </p:animScale>
                                  </p:childTnLst>
                                </p:cTn>
                              </p:par>
                              <p:par>
                                <p:cTn id="218" presetID="26" presetClass="emph" presetSubtype="0" repeatCount="indefinite" fill="hold" grpId="0" nodeType="withEffect">
                                  <p:stCondLst>
                                    <p:cond delay="1500"/>
                                  </p:stCondLst>
                                  <p:childTnLst>
                                    <p:animEffect transition="out" filter="fade">
                                      <p:cBhvr>
                                        <p:cTn id="219" dur="2000" tmFilter="0, 0; .2, .5; .8, .5; 1, 0"/>
                                        <p:tgtEl>
                                          <p:spTgt spid="123"/>
                                        </p:tgtEl>
                                      </p:cBhvr>
                                    </p:animEffect>
                                    <p:animScale>
                                      <p:cBhvr>
                                        <p:cTn id="220" dur="1000" autoRev="1" fill="hold"/>
                                        <p:tgtEl>
                                          <p:spTgt spid="123"/>
                                        </p:tgtEl>
                                      </p:cBhvr>
                                      <p:by x="105000" y="105000"/>
                                    </p:animScale>
                                  </p:childTnLst>
                                </p:cTn>
                              </p:par>
                              <p:par>
                                <p:cTn id="221" presetID="26" presetClass="emph" presetSubtype="0" repeatCount="indefinite" fill="hold" grpId="0" nodeType="withEffect">
                                  <p:stCondLst>
                                    <p:cond delay="1500"/>
                                  </p:stCondLst>
                                  <p:childTnLst>
                                    <p:animEffect transition="out" filter="fade">
                                      <p:cBhvr>
                                        <p:cTn id="222" dur="2000" tmFilter="0, 0; .2, .5; .8, .5; 1, 0"/>
                                        <p:tgtEl>
                                          <p:spTgt spid="124"/>
                                        </p:tgtEl>
                                      </p:cBhvr>
                                    </p:animEffect>
                                    <p:animScale>
                                      <p:cBhvr>
                                        <p:cTn id="223" dur="1000" autoRev="1" fill="hold"/>
                                        <p:tgtEl>
                                          <p:spTgt spid="124"/>
                                        </p:tgtEl>
                                      </p:cBhvr>
                                      <p:by x="105000" y="105000"/>
                                    </p:animScale>
                                  </p:childTnLst>
                                </p:cTn>
                              </p:par>
                              <p:par>
                                <p:cTn id="224" presetID="26" presetClass="emph" presetSubtype="0" repeatCount="indefinite" fill="hold" grpId="0" nodeType="withEffect">
                                  <p:stCondLst>
                                    <p:cond delay="1500"/>
                                  </p:stCondLst>
                                  <p:childTnLst>
                                    <p:animEffect transition="out" filter="fade">
                                      <p:cBhvr>
                                        <p:cTn id="225" dur="2000" tmFilter="0, 0; .2, .5; .8, .5; 1, 0"/>
                                        <p:tgtEl>
                                          <p:spTgt spid="125"/>
                                        </p:tgtEl>
                                      </p:cBhvr>
                                    </p:animEffect>
                                    <p:animScale>
                                      <p:cBhvr>
                                        <p:cTn id="226" dur="1000" autoRev="1" fill="hold"/>
                                        <p:tgtEl>
                                          <p:spTgt spid="125"/>
                                        </p:tgtEl>
                                      </p:cBhvr>
                                      <p:by x="105000" y="105000"/>
                                    </p:animScale>
                                  </p:childTnLst>
                                </p:cTn>
                              </p:par>
                              <p:par>
                                <p:cTn id="227" presetID="26" presetClass="emph" presetSubtype="0" repeatCount="indefinite" fill="hold" grpId="0" nodeType="withEffect">
                                  <p:stCondLst>
                                    <p:cond delay="1750"/>
                                  </p:stCondLst>
                                  <p:childTnLst>
                                    <p:animEffect transition="out" filter="fade">
                                      <p:cBhvr>
                                        <p:cTn id="228" dur="2000" tmFilter="0, 0; .2, .5; .8, .5; 1, 0"/>
                                        <p:tgtEl>
                                          <p:spTgt spid="126"/>
                                        </p:tgtEl>
                                      </p:cBhvr>
                                    </p:animEffect>
                                    <p:animScale>
                                      <p:cBhvr>
                                        <p:cTn id="229" dur="1000" autoRev="1" fill="hold"/>
                                        <p:tgtEl>
                                          <p:spTgt spid="126"/>
                                        </p:tgtEl>
                                      </p:cBhvr>
                                      <p:by x="105000" y="105000"/>
                                    </p:animScale>
                                  </p:childTnLst>
                                </p:cTn>
                              </p:par>
                              <p:par>
                                <p:cTn id="230" presetID="26" presetClass="emph" presetSubtype="0" repeatCount="indefinite" fill="hold" grpId="0" nodeType="withEffect">
                                  <p:stCondLst>
                                    <p:cond delay="1750"/>
                                  </p:stCondLst>
                                  <p:childTnLst>
                                    <p:animEffect transition="out" filter="fade">
                                      <p:cBhvr>
                                        <p:cTn id="231" dur="2000" tmFilter="0, 0; .2, .5; .8, .5; 1, 0"/>
                                        <p:tgtEl>
                                          <p:spTgt spid="127"/>
                                        </p:tgtEl>
                                      </p:cBhvr>
                                    </p:animEffect>
                                    <p:animScale>
                                      <p:cBhvr>
                                        <p:cTn id="232" dur="1000" autoRev="1" fill="hold"/>
                                        <p:tgtEl>
                                          <p:spTgt spid="127"/>
                                        </p:tgtEl>
                                      </p:cBhvr>
                                      <p:by x="105000" y="105000"/>
                                    </p:animScale>
                                  </p:childTnLst>
                                </p:cTn>
                              </p:par>
                              <p:par>
                                <p:cTn id="233" presetID="26" presetClass="emph" presetSubtype="0" repeatCount="indefinite" fill="hold" grpId="0" nodeType="withEffect">
                                  <p:stCondLst>
                                    <p:cond delay="1750"/>
                                  </p:stCondLst>
                                  <p:childTnLst>
                                    <p:animEffect transition="out" filter="fade">
                                      <p:cBhvr>
                                        <p:cTn id="234" dur="2000" tmFilter="0, 0; .2, .5; .8, .5; 1, 0"/>
                                        <p:tgtEl>
                                          <p:spTgt spid="128"/>
                                        </p:tgtEl>
                                      </p:cBhvr>
                                    </p:animEffect>
                                    <p:animScale>
                                      <p:cBhvr>
                                        <p:cTn id="235" dur="1000" autoRev="1" fill="hold"/>
                                        <p:tgtEl>
                                          <p:spTgt spid="128"/>
                                        </p:tgtEl>
                                      </p:cBhvr>
                                      <p:by x="105000" y="105000"/>
                                    </p:animScale>
                                  </p:childTnLst>
                                </p:cTn>
                              </p:par>
                              <p:par>
                                <p:cTn id="236" presetID="26" presetClass="emph" presetSubtype="0" repeatCount="indefinite" fill="hold" grpId="0" nodeType="withEffect">
                                  <p:stCondLst>
                                    <p:cond delay="1750"/>
                                  </p:stCondLst>
                                  <p:childTnLst>
                                    <p:animEffect transition="out" filter="fade">
                                      <p:cBhvr>
                                        <p:cTn id="237" dur="2000" tmFilter="0, 0; .2, .5; .8, .5; 1, 0"/>
                                        <p:tgtEl>
                                          <p:spTgt spid="129"/>
                                        </p:tgtEl>
                                      </p:cBhvr>
                                    </p:animEffect>
                                    <p:animScale>
                                      <p:cBhvr>
                                        <p:cTn id="238" dur="1000" autoRev="1" fill="hold"/>
                                        <p:tgtEl>
                                          <p:spTgt spid="129"/>
                                        </p:tgtEl>
                                      </p:cBhvr>
                                      <p:by x="105000" y="105000"/>
                                    </p:animScale>
                                  </p:childTnLst>
                                </p:cTn>
                              </p:par>
                              <p:par>
                                <p:cTn id="239" presetID="26" presetClass="emph" presetSubtype="0" repeatCount="indefinite" fill="hold" grpId="0" nodeType="withEffect">
                                  <p:stCondLst>
                                    <p:cond delay="1750"/>
                                  </p:stCondLst>
                                  <p:childTnLst>
                                    <p:animEffect transition="out" filter="fade">
                                      <p:cBhvr>
                                        <p:cTn id="240" dur="2000" tmFilter="0, 0; .2, .5; .8, .5; 1, 0"/>
                                        <p:tgtEl>
                                          <p:spTgt spid="130"/>
                                        </p:tgtEl>
                                      </p:cBhvr>
                                    </p:animEffect>
                                    <p:animScale>
                                      <p:cBhvr>
                                        <p:cTn id="241" dur="1000" autoRev="1" fill="hold"/>
                                        <p:tgtEl>
                                          <p:spTgt spid="130"/>
                                        </p:tgtEl>
                                      </p:cBhvr>
                                      <p:by x="105000" y="105000"/>
                                    </p:animScale>
                                  </p:childTnLst>
                                </p:cTn>
                              </p:par>
                              <p:par>
                                <p:cTn id="242" presetID="26" presetClass="emph" presetSubtype="0" repeatCount="indefinite" fill="hold" grpId="0" nodeType="withEffect">
                                  <p:stCondLst>
                                    <p:cond delay="1750"/>
                                  </p:stCondLst>
                                  <p:childTnLst>
                                    <p:animEffect transition="out" filter="fade">
                                      <p:cBhvr>
                                        <p:cTn id="243" dur="2000" tmFilter="0, 0; .2, .5; .8, .5; 1, 0"/>
                                        <p:tgtEl>
                                          <p:spTgt spid="131"/>
                                        </p:tgtEl>
                                      </p:cBhvr>
                                    </p:animEffect>
                                    <p:animScale>
                                      <p:cBhvr>
                                        <p:cTn id="244" dur="1000" autoRev="1" fill="hold"/>
                                        <p:tgtEl>
                                          <p:spTgt spid="131"/>
                                        </p:tgtEl>
                                      </p:cBhvr>
                                      <p:by x="105000" y="105000"/>
                                    </p:animScale>
                                  </p:childTnLst>
                                </p:cTn>
                              </p:par>
                              <p:par>
                                <p:cTn id="245" presetID="26" presetClass="emph" presetSubtype="0" repeatCount="indefinite" fill="hold" grpId="0" nodeType="withEffect">
                                  <p:stCondLst>
                                    <p:cond delay="1750"/>
                                  </p:stCondLst>
                                  <p:childTnLst>
                                    <p:animEffect transition="out" filter="fade">
                                      <p:cBhvr>
                                        <p:cTn id="246" dur="2000" tmFilter="0, 0; .2, .5; .8, .5; 1, 0"/>
                                        <p:tgtEl>
                                          <p:spTgt spid="132"/>
                                        </p:tgtEl>
                                      </p:cBhvr>
                                    </p:animEffect>
                                    <p:animScale>
                                      <p:cBhvr>
                                        <p:cTn id="247" dur="1000" autoRev="1" fill="hold"/>
                                        <p:tgtEl>
                                          <p:spTgt spid="132"/>
                                        </p:tgtEl>
                                      </p:cBhvr>
                                      <p:by x="105000" y="105000"/>
                                    </p:animScale>
                                  </p:childTnLst>
                                </p:cTn>
                              </p:par>
                              <p:par>
                                <p:cTn id="248" presetID="26" presetClass="emph" presetSubtype="0" repeatCount="indefinite" fill="hold" grpId="0" nodeType="withEffect">
                                  <p:stCondLst>
                                    <p:cond delay="1750"/>
                                  </p:stCondLst>
                                  <p:childTnLst>
                                    <p:animEffect transition="out" filter="fade">
                                      <p:cBhvr>
                                        <p:cTn id="249" dur="2000" tmFilter="0, 0; .2, .5; .8, .5; 1, 0"/>
                                        <p:tgtEl>
                                          <p:spTgt spid="133"/>
                                        </p:tgtEl>
                                      </p:cBhvr>
                                    </p:animEffect>
                                    <p:animScale>
                                      <p:cBhvr>
                                        <p:cTn id="250" dur="1000" autoRev="1" fill="hold"/>
                                        <p:tgtEl>
                                          <p:spTgt spid="133"/>
                                        </p:tgtEl>
                                      </p:cBhvr>
                                      <p:by x="105000" y="105000"/>
                                    </p:animScale>
                                  </p:childTnLst>
                                </p:cTn>
                              </p:par>
                              <p:par>
                                <p:cTn id="251" presetID="26" presetClass="emph" presetSubtype="0" repeatCount="indefinite" fill="hold" grpId="0" nodeType="withEffect">
                                  <p:stCondLst>
                                    <p:cond delay="1750"/>
                                  </p:stCondLst>
                                  <p:childTnLst>
                                    <p:animEffect transition="out" filter="fade">
                                      <p:cBhvr>
                                        <p:cTn id="252" dur="2000" tmFilter="0, 0; .2, .5; .8, .5; 1, 0"/>
                                        <p:tgtEl>
                                          <p:spTgt spid="134"/>
                                        </p:tgtEl>
                                      </p:cBhvr>
                                    </p:animEffect>
                                    <p:animScale>
                                      <p:cBhvr>
                                        <p:cTn id="253" dur="1000" autoRev="1" fill="hold"/>
                                        <p:tgtEl>
                                          <p:spTgt spid="134"/>
                                        </p:tgtEl>
                                      </p:cBhvr>
                                      <p:by x="105000" y="105000"/>
                                    </p:animScale>
                                  </p:childTnLst>
                                </p:cTn>
                              </p:par>
                              <p:par>
                                <p:cTn id="254" presetID="26" presetClass="emph" presetSubtype="0" repeatCount="indefinite" fill="hold" grpId="0" nodeType="withEffect">
                                  <p:stCondLst>
                                    <p:cond delay="1750"/>
                                  </p:stCondLst>
                                  <p:childTnLst>
                                    <p:animEffect transition="out" filter="fade">
                                      <p:cBhvr>
                                        <p:cTn id="255" dur="2000" tmFilter="0, 0; .2, .5; .8, .5; 1, 0"/>
                                        <p:tgtEl>
                                          <p:spTgt spid="135"/>
                                        </p:tgtEl>
                                      </p:cBhvr>
                                    </p:animEffect>
                                    <p:animScale>
                                      <p:cBhvr>
                                        <p:cTn id="256" dur="1000" autoRev="1" fill="hold"/>
                                        <p:tgtEl>
                                          <p:spTgt spid="135"/>
                                        </p:tgtEl>
                                      </p:cBhvr>
                                      <p:by x="105000" y="105000"/>
                                    </p:animScale>
                                  </p:childTnLst>
                                </p:cTn>
                              </p:par>
                              <p:par>
                                <p:cTn id="257" presetID="26" presetClass="emph" presetSubtype="0" repeatCount="indefinite" fill="hold" grpId="0" nodeType="withEffect">
                                  <p:stCondLst>
                                    <p:cond delay="1750"/>
                                  </p:stCondLst>
                                  <p:childTnLst>
                                    <p:animEffect transition="out" filter="fade">
                                      <p:cBhvr>
                                        <p:cTn id="258" dur="2000" tmFilter="0, 0; .2, .5; .8, .5; 1, 0"/>
                                        <p:tgtEl>
                                          <p:spTgt spid="136"/>
                                        </p:tgtEl>
                                      </p:cBhvr>
                                    </p:animEffect>
                                    <p:animScale>
                                      <p:cBhvr>
                                        <p:cTn id="259" dur="1000" autoRev="1" fill="hold"/>
                                        <p:tgtEl>
                                          <p:spTgt spid="136"/>
                                        </p:tgtEl>
                                      </p:cBhvr>
                                      <p:by x="105000" y="105000"/>
                                    </p:animScale>
                                  </p:childTnLst>
                                </p:cTn>
                              </p:par>
                              <p:par>
                                <p:cTn id="260" presetID="26" presetClass="emph" presetSubtype="0" repeatCount="indefinite" fill="hold" grpId="0" nodeType="withEffect">
                                  <p:stCondLst>
                                    <p:cond delay="1750"/>
                                  </p:stCondLst>
                                  <p:childTnLst>
                                    <p:animEffect transition="out" filter="fade">
                                      <p:cBhvr>
                                        <p:cTn id="261" dur="2000" tmFilter="0, 0; .2, .5; .8, .5; 1, 0"/>
                                        <p:tgtEl>
                                          <p:spTgt spid="137"/>
                                        </p:tgtEl>
                                      </p:cBhvr>
                                    </p:animEffect>
                                    <p:animScale>
                                      <p:cBhvr>
                                        <p:cTn id="262" dur="1000" autoRev="1" fill="hold"/>
                                        <p:tgtEl>
                                          <p:spTgt spid="137"/>
                                        </p:tgtEl>
                                      </p:cBhvr>
                                      <p:by x="105000" y="105000"/>
                                    </p:animScale>
                                  </p:childTnLst>
                                </p:cTn>
                              </p:par>
                              <p:par>
                                <p:cTn id="263" presetID="26" presetClass="emph" presetSubtype="0" repeatCount="indefinite" fill="hold" grpId="0" nodeType="withEffect">
                                  <p:stCondLst>
                                    <p:cond delay="1750"/>
                                  </p:stCondLst>
                                  <p:childTnLst>
                                    <p:animEffect transition="out" filter="fade">
                                      <p:cBhvr>
                                        <p:cTn id="264" dur="2000" tmFilter="0, 0; .2, .5; .8, .5; 1, 0"/>
                                        <p:tgtEl>
                                          <p:spTgt spid="138"/>
                                        </p:tgtEl>
                                      </p:cBhvr>
                                    </p:animEffect>
                                    <p:animScale>
                                      <p:cBhvr>
                                        <p:cTn id="265" dur="1000" autoRev="1" fill="hold"/>
                                        <p:tgtEl>
                                          <p:spTgt spid="138"/>
                                        </p:tgtEl>
                                      </p:cBhvr>
                                      <p:by x="105000" y="105000"/>
                                    </p:animScale>
                                  </p:childTnLst>
                                </p:cTn>
                              </p:par>
                              <p:par>
                                <p:cTn id="266" presetID="26" presetClass="emph" presetSubtype="0" repeatCount="indefinite" fill="hold" grpId="0" nodeType="withEffect">
                                  <p:stCondLst>
                                    <p:cond delay="1750"/>
                                  </p:stCondLst>
                                  <p:childTnLst>
                                    <p:animEffect transition="out" filter="fade">
                                      <p:cBhvr>
                                        <p:cTn id="267" dur="2000" tmFilter="0, 0; .2, .5; .8, .5; 1, 0"/>
                                        <p:tgtEl>
                                          <p:spTgt spid="139"/>
                                        </p:tgtEl>
                                      </p:cBhvr>
                                    </p:animEffect>
                                    <p:animScale>
                                      <p:cBhvr>
                                        <p:cTn id="268" dur="1000" autoRev="1" fill="hold"/>
                                        <p:tgtEl>
                                          <p:spTgt spid="139"/>
                                        </p:tgtEl>
                                      </p:cBhvr>
                                      <p:by x="105000" y="105000"/>
                                    </p:animScale>
                                  </p:childTnLst>
                                </p:cTn>
                              </p:par>
                              <p:par>
                                <p:cTn id="269" presetID="26" presetClass="emph" presetSubtype="0" repeatCount="indefinite" fill="hold" grpId="0" nodeType="withEffect">
                                  <p:stCondLst>
                                    <p:cond delay="2000"/>
                                  </p:stCondLst>
                                  <p:childTnLst>
                                    <p:animEffect transition="out" filter="fade">
                                      <p:cBhvr>
                                        <p:cTn id="270" dur="2000" tmFilter="0, 0; .2, .5; .8, .5; 1, 0"/>
                                        <p:tgtEl>
                                          <p:spTgt spid="140"/>
                                        </p:tgtEl>
                                      </p:cBhvr>
                                    </p:animEffect>
                                    <p:animScale>
                                      <p:cBhvr>
                                        <p:cTn id="271" dur="1000" autoRev="1" fill="hold"/>
                                        <p:tgtEl>
                                          <p:spTgt spid="140"/>
                                        </p:tgtEl>
                                      </p:cBhvr>
                                      <p:by x="105000" y="105000"/>
                                    </p:animScale>
                                  </p:childTnLst>
                                </p:cTn>
                              </p:par>
                              <p:par>
                                <p:cTn id="272" presetID="26" presetClass="emph" presetSubtype="0" repeatCount="indefinite" fill="hold" grpId="0" nodeType="withEffect">
                                  <p:stCondLst>
                                    <p:cond delay="2000"/>
                                  </p:stCondLst>
                                  <p:childTnLst>
                                    <p:animEffect transition="out" filter="fade">
                                      <p:cBhvr>
                                        <p:cTn id="273" dur="2000" tmFilter="0, 0; .2, .5; .8, .5; 1, 0"/>
                                        <p:tgtEl>
                                          <p:spTgt spid="141"/>
                                        </p:tgtEl>
                                      </p:cBhvr>
                                    </p:animEffect>
                                    <p:animScale>
                                      <p:cBhvr>
                                        <p:cTn id="274" dur="1000" autoRev="1" fill="hold"/>
                                        <p:tgtEl>
                                          <p:spTgt spid="141"/>
                                        </p:tgtEl>
                                      </p:cBhvr>
                                      <p:by x="105000" y="105000"/>
                                    </p:animScale>
                                  </p:childTnLst>
                                </p:cTn>
                              </p:par>
                              <p:par>
                                <p:cTn id="275" presetID="26" presetClass="emph" presetSubtype="0" repeatCount="indefinite" fill="hold" grpId="0" nodeType="withEffect">
                                  <p:stCondLst>
                                    <p:cond delay="2000"/>
                                  </p:stCondLst>
                                  <p:childTnLst>
                                    <p:animEffect transition="out" filter="fade">
                                      <p:cBhvr>
                                        <p:cTn id="276" dur="2000" tmFilter="0, 0; .2, .5; .8, .5; 1, 0"/>
                                        <p:tgtEl>
                                          <p:spTgt spid="142"/>
                                        </p:tgtEl>
                                      </p:cBhvr>
                                    </p:animEffect>
                                    <p:animScale>
                                      <p:cBhvr>
                                        <p:cTn id="277" dur="1000" autoRev="1" fill="hold"/>
                                        <p:tgtEl>
                                          <p:spTgt spid="142"/>
                                        </p:tgtEl>
                                      </p:cBhvr>
                                      <p:by x="105000" y="105000"/>
                                    </p:animScale>
                                  </p:childTnLst>
                                </p:cTn>
                              </p:par>
                              <p:par>
                                <p:cTn id="278" presetID="26" presetClass="emph" presetSubtype="0" repeatCount="indefinite" fill="hold" grpId="0" nodeType="withEffect">
                                  <p:stCondLst>
                                    <p:cond delay="2000"/>
                                  </p:stCondLst>
                                  <p:childTnLst>
                                    <p:animEffect transition="out" filter="fade">
                                      <p:cBhvr>
                                        <p:cTn id="279" dur="2000" tmFilter="0, 0; .2, .5; .8, .5; 1, 0"/>
                                        <p:tgtEl>
                                          <p:spTgt spid="143"/>
                                        </p:tgtEl>
                                      </p:cBhvr>
                                    </p:animEffect>
                                    <p:animScale>
                                      <p:cBhvr>
                                        <p:cTn id="280" dur="1000" autoRev="1" fill="hold"/>
                                        <p:tgtEl>
                                          <p:spTgt spid="143"/>
                                        </p:tgtEl>
                                      </p:cBhvr>
                                      <p:by x="105000" y="105000"/>
                                    </p:animScale>
                                  </p:childTnLst>
                                </p:cTn>
                              </p:par>
                              <p:par>
                                <p:cTn id="281" presetID="26" presetClass="emph" presetSubtype="0" repeatCount="indefinite" fill="hold" grpId="0" nodeType="withEffect">
                                  <p:stCondLst>
                                    <p:cond delay="2000"/>
                                  </p:stCondLst>
                                  <p:childTnLst>
                                    <p:animEffect transition="out" filter="fade">
                                      <p:cBhvr>
                                        <p:cTn id="282" dur="2000" tmFilter="0, 0; .2, .5; .8, .5; 1, 0"/>
                                        <p:tgtEl>
                                          <p:spTgt spid="144"/>
                                        </p:tgtEl>
                                      </p:cBhvr>
                                    </p:animEffect>
                                    <p:animScale>
                                      <p:cBhvr>
                                        <p:cTn id="283" dur="1000" autoRev="1" fill="hold"/>
                                        <p:tgtEl>
                                          <p:spTgt spid="144"/>
                                        </p:tgtEl>
                                      </p:cBhvr>
                                      <p:by x="105000" y="105000"/>
                                    </p:animScale>
                                  </p:childTnLst>
                                </p:cTn>
                              </p:par>
                              <p:par>
                                <p:cTn id="284" presetID="26" presetClass="emph" presetSubtype="0" repeatCount="indefinite" fill="hold" grpId="0" nodeType="withEffect">
                                  <p:stCondLst>
                                    <p:cond delay="2000"/>
                                  </p:stCondLst>
                                  <p:childTnLst>
                                    <p:animEffect transition="out" filter="fade">
                                      <p:cBhvr>
                                        <p:cTn id="285" dur="2000" tmFilter="0, 0; .2, .5; .8, .5; 1, 0"/>
                                        <p:tgtEl>
                                          <p:spTgt spid="145"/>
                                        </p:tgtEl>
                                      </p:cBhvr>
                                    </p:animEffect>
                                    <p:animScale>
                                      <p:cBhvr>
                                        <p:cTn id="286" dur="1000" autoRev="1" fill="hold"/>
                                        <p:tgtEl>
                                          <p:spTgt spid="145"/>
                                        </p:tgtEl>
                                      </p:cBhvr>
                                      <p:by x="105000" y="105000"/>
                                    </p:animScale>
                                  </p:childTnLst>
                                </p:cTn>
                              </p:par>
                              <p:par>
                                <p:cTn id="287" presetID="26" presetClass="emph" presetSubtype="0" repeatCount="indefinite" fill="hold" grpId="0" nodeType="withEffect">
                                  <p:stCondLst>
                                    <p:cond delay="2000"/>
                                  </p:stCondLst>
                                  <p:childTnLst>
                                    <p:animEffect transition="out" filter="fade">
                                      <p:cBhvr>
                                        <p:cTn id="288" dur="2000" tmFilter="0, 0; .2, .5; .8, .5; 1, 0"/>
                                        <p:tgtEl>
                                          <p:spTgt spid="146"/>
                                        </p:tgtEl>
                                      </p:cBhvr>
                                    </p:animEffect>
                                    <p:animScale>
                                      <p:cBhvr>
                                        <p:cTn id="289" dur="1000" autoRev="1" fill="hold"/>
                                        <p:tgtEl>
                                          <p:spTgt spid="146"/>
                                        </p:tgtEl>
                                      </p:cBhvr>
                                      <p:by x="105000" y="105000"/>
                                    </p:animScale>
                                  </p:childTnLst>
                                </p:cTn>
                              </p:par>
                              <p:par>
                                <p:cTn id="290" presetID="26" presetClass="emph" presetSubtype="0" repeatCount="indefinite" fill="hold" grpId="0" nodeType="withEffect">
                                  <p:stCondLst>
                                    <p:cond delay="2000"/>
                                  </p:stCondLst>
                                  <p:childTnLst>
                                    <p:animEffect transition="out" filter="fade">
                                      <p:cBhvr>
                                        <p:cTn id="291" dur="2000" tmFilter="0, 0; .2, .5; .8, .5; 1, 0"/>
                                        <p:tgtEl>
                                          <p:spTgt spid="147"/>
                                        </p:tgtEl>
                                      </p:cBhvr>
                                    </p:animEffect>
                                    <p:animScale>
                                      <p:cBhvr>
                                        <p:cTn id="292" dur="1000" autoRev="1" fill="hold"/>
                                        <p:tgtEl>
                                          <p:spTgt spid="147"/>
                                        </p:tgtEl>
                                      </p:cBhvr>
                                      <p:by x="105000" y="105000"/>
                                    </p:animScale>
                                  </p:childTnLst>
                                </p:cTn>
                              </p:par>
                              <p:par>
                                <p:cTn id="293" presetID="26" presetClass="emph" presetSubtype="0" repeatCount="indefinite" fill="hold" grpId="0" nodeType="withEffect">
                                  <p:stCondLst>
                                    <p:cond delay="2000"/>
                                  </p:stCondLst>
                                  <p:childTnLst>
                                    <p:animEffect transition="out" filter="fade">
                                      <p:cBhvr>
                                        <p:cTn id="294" dur="2000" tmFilter="0, 0; .2, .5; .8, .5; 1, 0"/>
                                        <p:tgtEl>
                                          <p:spTgt spid="148"/>
                                        </p:tgtEl>
                                      </p:cBhvr>
                                    </p:animEffect>
                                    <p:animScale>
                                      <p:cBhvr>
                                        <p:cTn id="295" dur="1000" autoRev="1" fill="hold"/>
                                        <p:tgtEl>
                                          <p:spTgt spid="148"/>
                                        </p:tgtEl>
                                      </p:cBhvr>
                                      <p:by x="105000" y="105000"/>
                                    </p:animScale>
                                  </p:childTnLst>
                                </p:cTn>
                              </p:par>
                              <p:par>
                                <p:cTn id="296" presetID="26" presetClass="emph" presetSubtype="0" repeatCount="indefinite" fill="hold" grpId="0" nodeType="withEffect">
                                  <p:stCondLst>
                                    <p:cond delay="2000"/>
                                  </p:stCondLst>
                                  <p:childTnLst>
                                    <p:animEffect transition="out" filter="fade">
                                      <p:cBhvr>
                                        <p:cTn id="297" dur="2000" tmFilter="0, 0; .2, .5; .8, .5; 1, 0"/>
                                        <p:tgtEl>
                                          <p:spTgt spid="149"/>
                                        </p:tgtEl>
                                      </p:cBhvr>
                                    </p:animEffect>
                                    <p:animScale>
                                      <p:cBhvr>
                                        <p:cTn id="298" dur="1000" autoRev="1" fill="hold"/>
                                        <p:tgtEl>
                                          <p:spTgt spid="149"/>
                                        </p:tgtEl>
                                      </p:cBhvr>
                                      <p:by x="105000" y="105000"/>
                                    </p:animScale>
                                  </p:childTnLst>
                                </p:cTn>
                              </p:par>
                              <p:par>
                                <p:cTn id="299" presetID="26" presetClass="emph" presetSubtype="0" repeatCount="indefinite" fill="hold" grpId="0" nodeType="withEffect">
                                  <p:stCondLst>
                                    <p:cond delay="2000"/>
                                  </p:stCondLst>
                                  <p:childTnLst>
                                    <p:animEffect transition="out" filter="fade">
                                      <p:cBhvr>
                                        <p:cTn id="300" dur="2000" tmFilter="0, 0; .2, .5; .8, .5; 1, 0"/>
                                        <p:tgtEl>
                                          <p:spTgt spid="150"/>
                                        </p:tgtEl>
                                      </p:cBhvr>
                                    </p:animEffect>
                                    <p:animScale>
                                      <p:cBhvr>
                                        <p:cTn id="301" dur="1000" autoRev="1" fill="hold"/>
                                        <p:tgtEl>
                                          <p:spTgt spid="150"/>
                                        </p:tgtEl>
                                      </p:cBhvr>
                                      <p:by x="105000" y="105000"/>
                                    </p:animScale>
                                  </p:childTnLst>
                                </p:cTn>
                              </p:par>
                              <p:par>
                                <p:cTn id="302" presetID="26" presetClass="emph" presetSubtype="0" repeatCount="indefinite" fill="hold" grpId="0" nodeType="withEffect">
                                  <p:stCondLst>
                                    <p:cond delay="2000"/>
                                  </p:stCondLst>
                                  <p:childTnLst>
                                    <p:animEffect transition="out" filter="fade">
                                      <p:cBhvr>
                                        <p:cTn id="303" dur="2000" tmFilter="0, 0; .2, .5; .8, .5; 1, 0"/>
                                        <p:tgtEl>
                                          <p:spTgt spid="151"/>
                                        </p:tgtEl>
                                      </p:cBhvr>
                                    </p:animEffect>
                                    <p:animScale>
                                      <p:cBhvr>
                                        <p:cTn id="304" dur="1000" autoRev="1" fill="hold"/>
                                        <p:tgtEl>
                                          <p:spTgt spid="151"/>
                                        </p:tgtEl>
                                      </p:cBhvr>
                                      <p:by x="105000" y="105000"/>
                                    </p:animScale>
                                  </p:childTnLst>
                                </p:cTn>
                              </p:par>
                              <p:par>
                                <p:cTn id="305" presetID="26" presetClass="emph" presetSubtype="0" repeatCount="indefinite" fill="hold" grpId="0" nodeType="withEffect">
                                  <p:stCondLst>
                                    <p:cond delay="2000"/>
                                  </p:stCondLst>
                                  <p:childTnLst>
                                    <p:animEffect transition="out" filter="fade">
                                      <p:cBhvr>
                                        <p:cTn id="306" dur="2000" tmFilter="0, 0; .2, .5; .8, .5; 1, 0"/>
                                        <p:tgtEl>
                                          <p:spTgt spid="152"/>
                                        </p:tgtEl>
                                      </p:cBhvr>
                                    </p:animEffect>
                                    <p:animScale>
                                      <p:cBhvr>
                                        <p:cTn id="307" dur="1000" autoRev="1" fill="hold"/>
                                        <p:tgtEl>
                                          <p:spTgt spid="152"/>
                                        </p:tgtEl>
                                      </p:cBhvr>
                                      <p:by x="105000" y="105000"/>
                                    </p:animScale>
                                  </p:childTnLst>
                                </p:cTn>
                              </p:par>
                              <p:par>
                                <p:cTn id="308" presetID="26" presetClass="emph" presetSubtype="0" repeatCount="indefinite" fill="hold" grpId="0" nodeType="withEffect">
                                  <p:stCondLst>
                                    <p:cond delay="2000"/>
                                  </p:stCondLst>
                                  <p:childTnLst>
                                    <p:animEffect transition="out" filter="fade">
                                      <p:cBhvr>
                                        <p:cTn id="309" dur="2000" tmFilter="0, 0; .2, .5; .8, .5; 1, 0"/>
                                        <p:tgtEl>
                                          <p:spTgt spid="153"/>
                                        </p:tgtEl>
                                      </p:cBhvr>
                                    </p:animEffect>
                                    <p:animScale>
                                      <p:cBhvr>
                                        <p:cTn id="310" dur="1000" autoRev="1" fill="hold"/>
                                        <p:tgtEl>
                                          <p:spTgt spid="153"/>
                                        </p:tgtEl>
                                      </p:cBhvr>
                                      <p:by x="105000" y="105000"/>
                                    </p:animScale>
                                  </p:childTnLst>
                                </p:cTn>
                              </p:par>
                              <p:par>
                                <p:cTn id="311" presetID="26" presetClass="emph" presetSubtype="0" repeatCount="indefinite" fill="hold" grpId="0" nodeType="withEffect">
                                  <p:stCondLst>
                                    <p:cond delay="2250"/>
                                  </p:stCondLst>
                                  <p:childTnLst>
                                    <p:animEffect transition="out" filter="fade">
                                      <p:cBhvr>
                                        <p:cTn id="312" dur="2000" tmFilter="0, 0; .2, .5; .8, .5; 1, 0"/>
                                        <p:tgtEl>
                                          <p:spTgt spid="154"/>
                                        </p:tgtEl>
                                      </p:cBhvr>
                                    </p:animEffect>
                                    <p:animScale>
                                      <p:cBhvr>
                                        <p:cTn id="313" dur="1000" autoRev="1" fill="hold"/>
                                        <p:tgtEl>
                                          <p:spTgt spid="154"/>
                                        </p:tgtEl>
                                      </p:cBhvr>
                                      <p:by x="105000" y="105000"/>
                                    </p:animScale>
                                  </p:childTnLst>
                                </p:cTn>
                              </p:par>
                              <p:par>
                                <p:cTn id="314" presetID="26" presetClass="emph" presetSubtype="0" repeatCount="indefinite" fill="hold" grpId="0" nodeType="withEffect">
                                  <p:stCondLst>
                                    <p:cond delay="2250"/>
                                  </p:stCondLst>
                                  <p:childTnLst>
                                    <p:animEffect transition="out" filter="fade">
                                      <p:cBhvr>
                                        <p:cTn id="315" dur="2000" tmFilter="0, 0; .2, .5; .8, .5; 1, 0"/>
                                        <p:tgtEl>
                                          <p:spTgt spid="155"/>
                                        </p:tgtEl>
                                      </p:cBhvr>
                                    </p:animEffect>
                                    <p:animScale>
                                      <p:cBhvr>
                                        <p:cTn id="316" dur="1000" autoRev="1" fill="hold"/>
                                        <p:tgtEl>
                                          <p:spTgt spid="155"/>
                                        </p:tgtEl>
                                      </p:cBhvr>
                                      <p:by x="105000" y="105000"/>
                                    </p:animScale>
                                  </p:childTnLst>
                                </p:cTn>
                              </p:par>
                              <p:par>
                                <p:cTn id="317" presetID="26" presetClass="emph" presetSubtype="0" repeatCount="indefinite" fill="hold" grpId="0" nodeType="withEffect">
                                  <p:stCondLst>
                                    <p:cond delay="2250"/>
                                  </p:stCondLst>
                                  <p:childTnLst>
                                    <p:animEffect transition="out" filter="fade">
                                      <p:cBhvr>
                                        <p:cTn id="318" dur="2000" tmFilter="0, 0; .2, .5; .8, .5; 1, 0"/>
                                        <p:tgtEl>
                                          <p:spTgt spid="156"/>
                                        </p:tgtEl>
                                      </p:cBhvr>
                                    </p:animEffect>
                                    <p:animScale>
                                      <p:cBhvr>
                                        <p:cTn id="319" dur="1000" autoRev="1" fill="hold"/>
                                        <p:tgtEl>
                                          <p:spTgt spid="156"/>
                                        </p:tgtEl>
                                      </p:cBhvr>
                                      <p:by x="105000" y="105000"/>
                                    </p:animScale>
                                  </p:childTnLst>
                                </p:cTn>
                              </p:par>
                              <p:par>
                                <p:cTn id="320" presetID="26" presetClass="emph" presetSubtype="0" repeatCount="indefinite" fill="hold" grpId="0" nodeType="withEffect">
                                  <p:stCondLst>
                                    <p:cond delay="2250"/>
                                  </p:stCondLst>
                                  <p:childTnLst>
                                    <p:animEffect transition="out" filter="fade">
                                      <p:cBhvr>
                                        <p:cTn id="321" dur="2000" tmFilter="0, 0; .2, .5; .8, .5; 1, 0"/>
                                        <p:tgtEl>
                                          <p:spTgt spid="157"/>
                                        </p:tgtEl>
                                      </p:cBhvr>
                                    </p:animEffect>
                                    <p:animScale>
                                      <p:cBhvr>
                                        <p:cTn id="322" dur="1000" autoRev="1" fill="hold"/>
                                        <p:tgtEl>
                                          <p:spTgt spid="157"/>
                                        </p:tgtEl>
                                      </p:cBhvr>
                                      <p:by x="105000" y="105000"/>
                                    </p:animScale>
                                  </p:childTnLst>
                                </p:cTn>
                              </p:par>
                              <p:par>
                                <p:cTn id="323" presetID="26" presetClass="emph" presetSubtype="0" repeatCount="indefinite" fill="hold" grpId="0" nodeType="withEffect">
                                  <p:stCondLst>
                                    <p:cond delay="2250"/>
                                  </p:stCondLst>
                                  <p:childTnLst>
                                    <p:animEffect transition="out" filter="fade">
                                      <p:cBhvr>
                                        <p:cTn id="324" dur="2000" tmFilter="0, 0; .2, .5; .8, .5; 1, 0"/>
                                        <p:tgtEl>
                                          <p:spTgt spid="158"/>
                                        </p:tgtEl>
                                      </p:cBhvr>
                                    </p:animEffect>
                                    <p:animScale>
                                      <p:cBhvr>
                                        <p:cTn id="325" dur="1000" autoRev="1" fill="hold"/>
                                        <p:tgtEl>
                                          <p:spTgt spid="158"/>
                                        </p:tgtEl>
                                      </p:cBhvr>
                                      <p:by x="105000" y="105000"/>
                                    </p:animScale>
                                  </p:childTnLst>
                                </p:cTn>
                              </p:par>
                              <p:par>
                                <p:cTn id="326" presetID="26" presetClass="emph" presetSubtype="0" repeatCount="indefinite" fill="hold" grpId="0" nodeType="withEffect">
                                  <p:stCondLst>
                                    <p:cond delay="2250"/>
                                  </p:stCondLst>
                                  <p:childTnLst>
                                    <p:animEffect transition="out" filter="fade">
                                      <p:cBhvr>
                                        <p:cTn id="327" dur="2000" tmFilter="0, 0; .2, .5; .8, .5; 1, 0"/>
                                        <p:tgtEl>
                                          <p:spTgt spid="159"/>
                                        </p:tgtEl>
                                      </p:cBhvr>
                                    </p:animEffect>
                                    <p:animScale>
                                      <p:cBhvr>
                                        <p:cTn id="328" dur="1000" autoRev="1" fill="hold"/>
                                        <p:tgtEl>
                                          <p:spTgt spid="159"/>
                                        </p:tgtEl>
                                      </p:cBhvr>
                                      <p:by x="105000" y="105000"/>
                                    </p:animScale>
                                  </p:childTnLst>
                                </p:cTn>
                              </p:par>
                              <p:par>
                                <p:cTn id="329" presetID="26" presetClass="emph" presetSubtype="0" repeatCount="indefinite" fill="hold" grpId="0" nodeType="withEffect">
                                  <p:stCondLst>
                                    <p:cond delay="2250"/>
                                  </p:stCondLst>
                                  <p:childTnLst>
                                    <p:animEffect transition="out" filter="fade">
                                      <p:cBhvr>
                                        <p:cTn id="330" dur="2000" tmFilter="0, 0; .2, .5; .8, .5; 1, 0"/>
                                        <p:tgtEl>
                                          <p:spTgt spid="160"/>
                                        </p:tgtEl>
                                      </p:cBhvr>
                                    </p:animEffect>
                                    <p:animScale>
                                      <p:cBhvr>
                                        <p:cTn id="331" dur="1000" autoRev="1" fill="hold"/>
                                        <p:tgtEl>
                                          <p:spTgt spid="160"/>
                                        </p:tgtEl>
                                      </p:cBhvr>
                                      <p:by x="105000" y="105000"/>
                                    </p:animScale>
                                  </p:childTnLst>
                                </p:cTn>
                              </p:par>
                              <p:par>
                                <p:cTn id="332" presetID="26" presetClass="emph" presetSubtype="0" repeatCount="indefinite" fill="hold" grpId="0" nodeType="withEffect">
                                  <p:stCondLst>
                                    <p:cond delay="2250"/>
                                  </p:stCondLst>
                                  <p:childTnLst>
                                    <p:animEffect transition="out" filter="fade">
                                      <p:cBhvr>
                                        <p:cTn id="333" dur="2000" tmFilter="0, 0; .2, .5; .8, .5; 1, 0"/>
                                        <p:tgtEl>
                                          <p:spTgt spid="161"/>
                                        </p:tgtEl>
                                      </p:cBhvr>
                                    </p:animEffect>
                                    <p:animScale>
                                      <p:cBhvr>
                                        <p:cTn id="334" dur="1000" autoRev="1" fill="hold"/>
                                        <p:tgtEl>
                                          <p:spTgt spid="161"/>
                                        </p:tgtEl>
                                      </p:cBhvr>
                                      <p:by x="105000" y="105000"/>
                                    </p:animScale>
                                  </p:childTnLst>
                                </p:cTn>
                              </p:par>
                              <p:par>
                                <p:cTn id="335" presetID="26" presetClass="emph" presetSubtype="0" repeatCount="indefinite" fill="hold" grpId="0" nodeType="withEffect">
                                  <p:stCondLst>
                                    <p:cond delay="2250"/>
                                  </p:stCondLst>
                                  <p:childTnLst>
                                    <p:animEffect transition="out" filter="fade">
                                      <p:cBhvr>
                                        <p:cTn id="336" dur="2000" tmFilter="0, 0; .2, .5; .8, .5; 1, 0"/>
                                        <p:tgtEl>
                                          <p:spTgt spid="162"/>
                                        </p:tgtEl>
                                      </p:cBhvr>
                                    </p:animEffect>
                                    <p:animScale>
                                      <p:cBhvr>
                                        <p:cTn id="337" dur="1000" autoRev="1" fill="hold"/>
                                        <p:tgtEl>
                                          <p:spTgt spid="162"/>
                                        </p:tgtEl>
                                      </p:cBhvr>
                                      <p:by x="105000" y="105000"/>
                                    </p:animScale>
                                  </p:childTnLst>
                                </p:cTn>
                              </p:par>
                              <p:par>
                                <p:cTn id="338" presetID="26" presetClass="emph" presetSubtype="0" repeatCount="indefinite" fill="hold" grpId="0" nodeType="withEffect">
                                  <p:stCondLst>
                                    <p:cond delay="2250"/>
                                  </p:stCondLst>
                                  <p:childTnLst>
                                    <p:animEffect transition="out" filter="fade">
                                      <p:cBhvr>
                                        <p:cTn id="339" dur="2000" tmFilter="0, 0; .2, .5; .8, .5; 1, 0"/>
                                        <p:tgtEl>
                                          <p:spTgt spid="163"/>
                                        </p:tgtEl>
                                      </p:cBhvr>
                                    </p:animEffect>
                                    <p:animScale>
                                      <p:cBhvr>
                                        <p:cTn id="340" dur="1000" autoRev="1" fill="hold"/>
                                        <p:tgtEl>
                                          <p:spTgt spid="163"/>
                                        </p:tgtEl>
                                      </p:cBhvr>
                                      <p:by x="105000" y="105000"/>
                                    </p:animScale>
                                  </p:childTnLst>
                                </p:cTn>
                              </p:par>
                              <p:par>
                                <p:cTn id="341" presetID="26" presetClass="emph" presetSubtype="0" repeatCount="indefinite" fill="hold" grpId="0" nodeType="withEffect">
                                  <p:stCondLst>
                                    <p:cond delay="2250"/>
                                  </p:stCondLst>
                                  <p:childTnLst>
                                    <p:animEffect transition="out" filter="fade">
                                      <p:cBhvr>
                                        <p:cTn id="342" dur="2000" tmFilter="0, 0; .2, .5; .8, .5; 1, 0"/>
                                        <p:tgtEl>
                                          <p:spTgt spid="164"/>
                                        </p:tgtEl>
                                      </p:cBhvr>
                                    </p:animEffect>
                                    <p:animScale>
                                      <p:cBhvr>
                                        <p:cTn id="343" dur="1000" autoRev="1" fill="hold"/>
                                        <p:tgtEl>
                                          <p:spTgt spid="164"/>
                                        </p:tgtEl>
                                      </p:cBhvr>
                                      <p:by x="105000" y="105000"/>
                                    </p:animScale>
                                  </p:childTnLst>
                                </p:cTn>
                              </p:par>
                              <p:par>
                                <p:cTn id="344" presetID="26" presetClass="emph" presetSubtype="0" repeatCount="indefinite" fill="hold" grpId="0" nodeType="withEffect">
                                  <p:stCondLst>
                                    <p:cond delay="2250"/>
                                  </p:stCondLst>
                                  <p:childTnLst>
                                    <p:animEffect transition="out" filter="fade">
                                      <p:cBhvr>
                                        <p:cTn id="345" dur="2000" tmFilter="0, 0; .2, .5; .8, .5; 1, 0"/>
                                        <p:tgtEl>
                                          <p:spTgt spid="165"/>
                                        </p:tgtEl>
                                      </p:cBhvr>
                                    </p:animEffect>
                                    <p:animScale>
                                      <p:cBhvr>
                                        <p:cTn id="346" dur="1000" autoRev="1" fill="hold"/>
                                        <p:tgtEl>
                                          <p:spTgt spid="165"/>
                                        </p:tgtEl>
                                      </p:cBhvr>
                                      <p:by x="105000" y="105000"/>
                                    </p:animScale>
                                  </p:childTnLst>
                                </p:cTn>
                              </p:par>
                              <p:par>
                                <p:cTn id="347" presetID="26" presetClass="emph" presetSubtype="0" repeatCount="indefinite" fill="hold" grpId="0" nodeType="withEffect">
                                  <p:stCondLst>
                                    <p:cond delay="2250"/>
                                  </p:stCondLst>
                                  <p:childTnLst>
                                    <p:animEffect transition="out" filter="fade">
                                      <p:cBhvr>
                                        <p:cTn id="348" dur="2000" tmFilter="0, 0; .2, .5; .8, .5; 1, 0"/>
                                        <p:tgtEl>
                                          <p:spTgt spid="166"/>
                                        </p:tgtEl>
                                      </p:cBhvr>
                                    </p:animEffect>
                                    <p:animScale>
                                      <p:cBhvr>
                                        <p:cTn id="349" dur="1000" autoRev="1" fill="hold"/>
                                        <p:tgtEl>
                                          <p:spTgt spid="166"/>
                                        </p:tgtEl>
                                      </p:cBhvr>
                                      <p:by x="105000" y="105000"/>
                                    </p:animScale>
                                  </p:childTnLst>
                                </p:cTn>
                              </p:par>
                              <p:par>
                                <p:cTn id="350" presetID="26" presetClass="emph" presetSubtype="0" repeatCount="indefinite" fill="hold" grpId="0" nodeType="withEffect">
                                  <p:stCondLst>
                                    <p:cond delay="2250"/>
                                  </p:stCondLst>
                                  <p:childTnLst>
                                    <p:animEffect transition="out" filter="fade">
                                      <p:cBhvr>
                                        <p:cTn id="351" dur="2000" tmFilter="0, 0; .2, .5; .8, .5; 1, 0"/>
                                        <p:tgtEl>
                                          <p:spTgt spid="167"/>
                                        </p:tgtEl>
                                      </p:cBhvr>
                                    </p:animEffect>
                                    <p:animScale>
                                      <p:cBhvr>
                                        <p:cTn id="352" dur="1000" autoRev="1" fill="hold"/>
                                        <p:tgtEl>
                                          <p:spTgt spid="167"/>
                                        </p:tgtEl>
                                      </p:cBhvr>
                                      <p:by x="105000" y="105000"/>
                                    </p:animScale>
                                  </p:childTnLst>
                                </p:cTn>
                              </p:par>
                              <p:par>
                                <p:cTn id="353" presetID="26" presetClass="emph" presetSubtype="0" repeatCount="indefinite" fill="hold" grpId="0" nodeType="withEffect">
                                  <p:stCondLst>
                                    <p:cond delay="2500"/>
                                  </p:stCondLst>
                                  <p:childTnLst>
                                    <p:animEffect transition="out" filter="fade">
                                      <p:cBhvr>
                                        <p:cTn id="354" dur="2000" tmFilter="0, 0; .2, .5; .8, .5; 1, 0"/>
                                        <p:tgtEl>
                                          <p:spTgt spid="168"/>
                                        </p:tgtEl>
                                      </p:cBhvr>
                                    </p:animEffect>
                                    <p:animScale>
                                      <p:cBhvr>
                                        <p:cTn id="355" dur="1000" autoRev="1" fill="hold"/>
                                        <p:tgtEl>
                                          <p:spTgt spid="168"/>
                                        </p:tgtEl>
                                      </p:cBhvr>
                                      <p:by x="105000" y="105000"/>
                                    </p:animScale>
                                  </p:childTnLst>
                                </p:cTn>
                              </p:par>
                              <p:par>
                                <p:cTn id="356" presetID="26" presetClass="emph" presetSubtype="0" repeatCount="indefinite" fill="hold" grpId="0" nodeType="withEffect">
                                  <p:stCondLst>
                                    <p:cond delay="2500"/>
                                  </p:stCondLst>
                                  <p:childTnLst>
                                    <p:animEffect transition="out" filter="fade">
                                      <p:cBhvr>
                                        <p:cTn id="357" dur="2000" tmFilter="0, 0; .2, .5; .8, .5; 1, 0"/>
                                        <p:tgtEl>
                                          <p:spTgt spid="169"/>
                                        </p:tgtEl>
                                      </p:cBhvr>
                                    </p:animEffect>
                                    <p:animScale>
                                      <p:cBhvr>
                                        <p:cTn id="358" dur="1000" autoRev="1" fill="hold"/>
                                        <p:tgtEl>
                                          <p:spTgt spid="169"/>
                                        </p:tgtEl>
                                      </p:cBhvr>
                                      <p:by x="105000" y="105000"/>
                                    </p:animScale>
                                  </p:childTnLst>
                                </p:cTn>
                              </p:par>
                              <p:par>
                                <p:cTn id="359" presetID="26" presetClass="emph" presetSubtype="0" repeatCount="indefinite" fill="hold" grpId="0" nodeType="withEffect">
                                  <p:stCondLst>
                                    <p:cond delay="2500"/>
                                  </p:stCondLst>
                                  <p:childTnLst>
                                    <p:animEffect transition="out" filter="fade">
                                      <p:cBhvr>
                                        <p:cTn id="360" dur="2000" tmFilter="0, 0; .2, .5; .8, .5; 1, 0"/>
                                        <p:tgtEl>
                                          <p:spTgt spid="170"/>
                                        </p:tgtEl>
                                      </p:cBhvr>
                                    </p:animEffect>
                                    <p:animScale>
                                      <p:cBhvr>
                                        <p:cTn id="361" dur="1000" autoRev="1" fill="hold"/>
                                        <p:tgtEl>
                                          <p:spTgt spid="170"/>
                                        </p:tgtEl>
                                      </p:cBhvr>
                                      <p:by x="105000" y="105000"/>
                                    </p:animScale>
                                  </p:childTnLst>
                                </p:cTn>
                              </p:par>
                              <p:par>
                                <p:cTn id="362" presetID="26" presetClass="emph" presetSubtype="0" repeatCount="indefinite" fill="hold" grpId="0" nodeType="withEffect">
                                  <p:stCondLst>
                                    <p:cond delay="2500"/>
                                  </p:stCondLst>
                                  <p:childTnLst>
                                    <p:animEffect transition="out" filter="fade">
                                      <p:cBhvr>
                                        <p:cTn id="363" dur="2000" tmFilter="0, 0; .2, .5; .8, .5; 1, 0"/>
                                        <p:tgtEl>
                                          <p:spTgt spid="171"/>
                                        </p:tgtEl>
                                      </p:cBhvr>
                                    </p:animEffect>
                                    <p:animScale>
                                      <p:cBhvr>
                                        <p:cTn id="364" dur="1000" autoRev="1" fill="hold"/>
                                        <p:tgtEl>
                                          <p:spTgt spid="171"/>
                                        </p:tgtEl>
                                      </p:cBhvr>
                                      <p:by x="105000" y="105000"/>
                                    </p:animScale>
                                  </p:childTnLst>
                                </p:cTn>
                              </p:par>
                              <p:par>
                                <p:cTn id="365" presetID="26" presetClass="emph" presetSubtype="0" repeatCount="indefinite" fill="hold" grpId="0" nodeType="withEffect">
                                  <p:stCondLst>
                                    <p:cond delay="2500"/>
                                  </p:stCondLst>
                                  <p:childTnLst>
                                    <p:animEffect transition="out" filter="fade">
                                      <p:cBhvr>
                                        <p:cTn id="366" dur="2000" tmFilter="0, 0; .2, .5; .8, .5; 1, 0"/>
                                        <p:tgtEl>
                                          <p:spTgt spid="172"/>
                                        </p:tgtEl>
                                      </p:cBhvr>
                                    </p:animEffect>
                                    <p:animScale>
                                      <p:cBhvr>
                                        <p:cTn id="367" dur="1000" autoRev="1" fill="hold"/>
                                        <p:tgtEl>
                                          <p:spTgt spid="172"/>
                                        </p:tgtEl>
                                      </p:cBhvr>
                                      <p:by x="105000" y="105000"/>
                                    </p:animScale>
                                  </p:childTnLst>
                                </p:cTn>
                              </p:par>
                              <p:par>
                                <p:cTn id="368" presetID="26" presetClass="emph" presetSubtype="0" repeatCount="indefinite" fill="hold" grpId="0" nodeType="withEffect">
                                  <p:stCondLst>
                                    <p:cond delay="2500"/>
                                  </p:stCondLst>
                                  <p:childTnLst>
                                    <p:animEffect transition="out" filter="fade">
                                      <p:cBhvr>
                                        <p:cTn id="369" dur="2000" tmFilter="0, 0; .2, .5; .8, .5; 1, 0"/>
                                        <p:tgtEl>
                                          <p:spTgt spid="173"/>
                                        </p:tgtEl>
                                      </p:cBhvr>
                                    </p:animEffect>
                                    <p:animScale>
                                      <p:cBhvr>
                                        <p:cTn id="370" dur="1000" autoRev="1" fill="hold"/>
                                        <p:tgtEl>
                                          <p:spTgt spid="173"/>
                                        </p:tgtEl>
                                      </p:cBhvr>
                                      <p:by x="105000" y="105000"/>
                                    </p:animScale>
                                  </p:childTnLst>
                                </p:cTn>
                              </p:par>
                              <p:par>
                                <p:cTn id="371" presetID="26" presetClass="emph" presetSubtype="0" repeatCount="indefinite" fill="hold" grpId="0" nodeType="withEffect">
                                  <p:stCondLst>
                                    <p:cond delay="2500"/>
                                  </p:stCondLst>
                                  <p:childTnLst>
                                    <p:animEffect transition="out" filter="fade">
                                      <p:cBhvr>
                                        <p:cTn id="372" dur="2000" tmFilter="0, 0; .2, .5; .8, .5; 1, 0"/>
                                        <p:tgtEl>
                                          <p:spTgt spid="174"/>
                                        </p:tgtEl>
                                      </p:cBhvr>
                                    </p:animEffect>
                                    <p:animScale>
                                      <p:cBhvr>
                                        <p:cTn id="373" dur="1000" autoRev="1" fill="hold"/>
                                        <p:tgtEl>
                                          <p:spTgt spid="174"/>
                                        </p:tgtEl>
                                      </p:cBhvr>
                                      <p:by x="105000" y="105000"/>
                                    </p:animScale>
                                  </p:childTnLst>
                                </p:cTn>
                              </p:par>
                              <p:par>
                                <p:cTn id="374" presetID="26" presetClass="emph" presetSubtype="0" repeatCount="indefinite" fill="hold" grpId="0" nodeType="withEffect">
                                  <p:stCondLst>
                                    <p:cond delay="2500"/>
                                  </p:stCondLst>
                                  <p:childTnLst>
                                    <p:animEffect transition="out" filter="fade">
                                      <p:cBhvr>
                                        <p:cTn id="375" dur="2000" tmFilter="0, 0; .2, .5; .8, .5; 1, 0"/>
                                        <p:tgtEl>
                                          <p:spTgt spid="175"/>
                                        </p:tgtEl>
                                      </p:cBhvr>
                                    </p:animEffect>
                                    <p:animScale>
                                      <p:cBhvr>
                                        <p:cTn id="376" dur="1000" autoRev="1" fill="hold"/>
                                        <p:tgtEl>
                                          <p:spTgt spid="175"/>
                                        </p:tgtEl>
                                      </p:cBhvr>
                                      <p:by x="105000" y="105000"/>
                                    </p:animScale>
                                  </p:childTnLst>
                                </p:cTn>
                              </p:par>
                              <p:par>
                                <p:cTn id="377" presetID="26" presetClass="emph" presetSubtype="0" repeatCount="indefinite" fill="hold" grpId="0" nodeType="withEffect">
                                  <p:stCondLst>
                                    <p:cond delay="2500"/>
                                  </p:stCondLst>
                                  <p:childTnLst>
                                    <p:animEffect transition="out" filter="fade">
                                      <p:cBhvr>
                                        <p:cTn id="378" dur="2000" tmFilter="0, 0; .2, .5; .8, .5; 1, 0"/>
                                        <p:tgtEl>
                                          <p:spTgt spid="176"/>
                                        </p:tgtEl>
                                      </p:cBhvr>
                                    </p:animEffect>
                                    <p:animScale>
                                      <p:cBhvr>
                                        <p:cTn id="379" dur="1000" autoRev="1" fill="hold"/>
                                        <p:tgtEl>
                                          <p:spTgt spid="176"/>
                                        </p:tgtEl>
                                      </p:cBhvr>
                                      <p:by x="105000" y="105000"/>
                                    </p:animScale>
                                  </p:childTnLst>
                                </p:cTn>
                              </p:par>
                              <p:par>
                                <p:cTn id="380" presetID="26" presetClass="emph" presetSubtype="0" repeatCount="indefinite" fill="hold" grpId="0" nodeType="withEffect">
                                  <p:stCondLst>
                                    <p:cond delay="2500"/>
                                  </p:stCondLst>
                                  <p:childTnLst>
                                    <p:animEffect transition="out" filter="fade">
                                      <p:cBhvr>
                                        <p:cTn id="381" dur="2000" tmFilter="0, 0; .2, .5; .8, .5; 1, 0"/>
                                        <p:tgtEl>
                                          <p:spTgt spid="177"/>
                                        </p:tgtEl>
                                      </p:cBhvr>
                                    </p:animEffect>
                                    <p:animScale>
                                      <p:cBhvr>
                                        <p:cTn id="382" dur="1000" autoRev="1" fill="hold"/>
                                        <p:tgtEl>
                                          <p:spTgt spid="177"/>
                                        </p:tgtEl>
                                      </p:cBhvr>
                                      <p:by x="105000" y="105000"/>
                                    </p:animScale>
                                  </p:childTnLst>
                                </p:cTn>
                              </p:par>
                              <p:par>
                                <p:cTn id="383" presetID="26" presetClass="emph" presetSubtype="0" repeatCount="indefinite" fill="hold" grpId="0" nodeType="withEffect">
                                  <p:stCondLst>
                                    <p:cond delay="2500"/>
                                  </p:stCondLst>
                                  <p:childTnLst>
                                    <p:animEffect transition="out" filter="fade">
                                      <p:cBhvr>
                                        <p:cTn id="384" dur="2000" tmFilter="0, 0; .2, .5; .8, .5; 1, 0"/>
                                        <p:tgtEl>
                                          <p:spTgt spid="178"/>
                                        </p:tgtEl>
                                      </p:cBhvr>
                                    </p:animEffect>
                                    <p:animScale>
                                      <p:cBhvr>
                                        <p:cTn id="385" dur="1000" autoRev="1" fill="hold"/>
                                        <p:tgtEl>
                                          <p:spTgt spid="178"/>
                                        </p:tgtEl>
                                      </p:cBhvr>
                                      <p:by x="105000" y="105000"/>
                                    </p:animScale>
                                  </p:childTnLst>
                                </p:cTn>
                              </p:par>
                              <p:par>
                                <p:cTn id="386" presetID="26" presetClass="emph" presetSubtype="0" repeatCount="indefinite" fill="hold" grpId="0" nodeType="withEffect">
                                  <p:stCondLst>
                                    <p:cond delay="2500"/>
                                  </p:stCondLst>
                                  <p:childTnLst>
                                    <p:animEffect transition="out" filter="fade">
                                      <p:cBhvr>
                                        <p:cTn id="387" dur="2000" tmFilter="0, 0; .2, .5; .8, .5; 1, 0"/>
                                        <p:tgtEl>
                                          <p:spTgt spid="179"/>
                                        </p:tgtEl>
                                      </p:cBhvr>
                                    </p:animEffect>
                                    <p:animScale>
                                      <p:cBhvr>
                                        <p:cTn id="388" dur="1000" autoRev="1" fill="hold"/>
                                        <p:tgtEl>
                                          <p:spTgt spid="179"/>
                                        </p:tgtEl>
                                      </p:cBhvr>
                                      <p:by x="105000" y="105000"/>
                                    </p:animScale>
                                  </p:childTnLst>
                                </p:cTn>
                              </p:par>
                              <p:par>
                                <p:cTn id="389" presetID="26" presetClass="emph" presetSubtype="0" repeatCount="indefinite" fill="hold" grpId="0" nodeType="withEffect">
                                  <p:stCondLst>
                                    <p:cond delay="2500"/>
                                  </p:stCondLst>
                                  <p:childTnLst>
                                    <p:animEffect transition="out" filter="fade">
                                      <p:cBhvr>
                                        <p:cTn id="390" dur="2000" tmFilter="0, 0; .2, .5; .8, .5; 1, 0"/>
                                        <p:tgtEl>
                                          <p:spTgt spid="180"/>
                                        </p:tgtEl>
                                      </p:cBhvr>
                                    </p:animEffect>
                                    <p:animScale>
                                      <p:cBhvr>
                                        <p:cTn id="391" dur="1000" autoRev="1" fill="hold"/>
                                        <p:tgtEl>
                                          <p:spTgt spid="180"/>
                                        </p:tgtEl>
                                      </p:cBhvr>
                                      <p:by x="105000" y="105000"/>
                                    </p:animScale>
                                  </p:childTnLst>
                                </p:cTn>
                              </p:par>
                              <p:par>
                                <p:cTn id="392" presetID="26" presetClass="emph" presetSubtype="0" repeatCount="indefinite" fill="hold" grpId="0" nodeType="withEffect">
                                  <p:stCondLst>
                                    <p:cond delay="2500"/>
                                  </p:stCondLst>
                                  <p:childTnLst>
                                    <p:animEffect transition="out" filter="fade">
                                      <p:cBhvr>
                                        <p:cTn id="393" dur="2000" tmFilter="0, 0; .2, .5; .8, .5; 1, 0"/>
                                        <p:tgtEl>
                                          <p:spTgt spid="181"/>
                                        </p:tgtEl>
                                      </p:cBhvr>
                                    </p:animEffect>
                                    <p:animScale>
                                      <p:cBhvr>
                                        <p:cTn id="394" dur="1000" autoRev="1" fill="hold"/>
                                        <p:tgtEl>
                                          <p:spTgt spid="181"/>
                                        </p:tgtEl>
                                      </p:cBhvr>
                                      <p:by x="105000" y="105000"/>
                                    </p:animScale>
                                  </p:childTnLst>
                                </p:cTn>
                              </p:par>
                              <p:par>
                                <p:cTn id="395" presetID="26" presetClass="emph" presetSubtype="0" repeatCount="indefinite" fill="hold" grpId="0" nodeType="withEffect">
                                  <p:stCondLst>
                                    <p:cond delay="2750"/>
                                  </p:stCondLst>
                                  <p:childTnLst>
                                    <p:animEffect transition="out" filter="fade">
                                      <p:cBhvr>
                                        <p:cTn id="396" dur="2000" tmFilter="0, 0; .2, .5; .8, .5; 1, 0"/>
                                        <p:tgtEl>
                                          <p:spTgt spid="182"/>
                                        </p:tgtEl>
                                      </p:cBhvr>
                                    </p:animEffect>
                                    <p:animScale>
                                      <p:cBhvr>
                                        <p:cTn id="397" dur="1000" autoRev="1" fill="hold"/>
                                        <p:tgtEl>
                                          <p:spTgt spid="182"/>
                                        </p:tgtEl>
                                      </p:cBhvr>
                                      <p:by x="105000" y="105000"/>
                                    </p:animScale>
                                  </p:childTnLst>
                                </p:cTn>
                              </p:par>
                              <p:par>
                                <p:cTn id="398" presetID="26" presetClass="emph" presetSubtype="0" repeatCount="indefinite" fill="hold" grpId="0" nodeType="withEffect">
                                  <p:stCondLst>
                                    <p:cond delay="2750"/>
                                  </p:stCondLst>
                                  <p:childTnLst>
                                    <p:animEffect transition="out" filter="fade">
                                      <p:cBhvr>
                                        <p:cTn id="399" dur="2000" tmFilter="0, 0; .2, .5; .8, .5; 1, 0"/>
                                        <p:tgtEl>
                                          <p:spTgt spid="183"/>
                                        </p:tgtEl>
                                      </p:cBhvr>
                                    </p:animEffect>
                                    <p:animScale>
                                      <p:cBhvr>
                                        <p:cTn id="400" dur="1000" autoRev="1" fill="hold"/>
                                        <p:tgtEl>
                                          <p:spTgt spid="183"/>
                                        </p:tgtEl>
                                      </p:cBhvr>
                                      <p:by x="105000" y="105000"/>
                                    </p:animScale>
                                  </p:childTnLst>
                                </p:cTn>
                              </p:par>
                              <p:par>
                                <p:cTn id="401" presetID="26" presetClass="emph" presetSubtype="0" repeatCount="indefinite" fill="hold" grpId="0" nodeType="withEffect">
                                  <p:stCondLst>
                                    <p:cond delay="2750"/>
                                  </p:stCondLst>
                                  <p:childTnLst>
                                    <p:animEffect transition="out" filter="fade">
                                      <p:cBhvr>
                                        <p:cTn id="402" dur="2000" tmFilter="0, 0; .2, .5; .8, .5; 1, 0"/>
                                        <p:tgtEl>
                                          <p:spTgt spid="184"/>
                                        </p:tgtEl>
                                      </p:cBhvr>
                                    </p:animEffect>
                                    <p:animScale>
                                      <p:cBhvr>
                                        <p:cTn id="403" dur="1000" autoRev="1" fill="hold"/>
                                        <p:tgtEl>
                                          <p:spTgt spid="184"/>
                                        </p:tgtEl>
                                      </p:cBhvr>
                                      <p:by x="105000" y="105000"/>
                                    </p:animScale>
                                  </p:childTnLst>
                                </p:cTn>
                              </p:par>
                              <p:par>
                                <p:cTn id="404" presetID="26" presetClass="emph" presetSubtype="0" repeatCount="indefinite" fill="hold" grpId="0" nodeType="withEffect">
                                  <p:stCondLst>
                                    <p:cond delay="2750"/>
                                  </p:stCondLst>
                                  <p:childTnLst>
                                    <p:animEffect transition="out" filter="fade">
                                      <p:cBhvr>
                                        <p:cTn id="405" dur="2000" tmFilter="0, 0; .2, .5; .8, .5; 1, 0"/>
                                        <p:tgtEl>
                                          <p:spTgt spid="185"/>
                                        </p:tgtEl>
                                      </p:cBhvr>
                                    </p:animEffect>
                                    <p:animScale>
                                      <p:cBhvr>
                                        <p:cTn id="406" dur="1000" autoRev="1" fill="hold"/>
                                        <p:tgtEl>
                                          <p:spTgt spid="185"/>
                                        </p:tgtEl>
                                      </p:cBhvr>
                                      <p:by x="105000" y="105000"/>
                                    </p:animScale>
                                  </p:childTnLst>
                                </p:cTn>
                              </p:par>
                              <p:par>
                                <p:cTn id="407" presetID="26" presetClass="emph" presetSubtype="0" repeatCount="indefinite" fill="hold" grpId="0" nodeType="withEffect">
                                  <p:stCondLst>
                                    <p:cond delay="2750"/>
                                  </p:stCondLst>
                                  <p:childTnLst>
                                    <p:animEffect transition="out" filter="fade">
                                      <p:cBhvr>
                                        <p:cTn id="408" dur="2000" tmFilter="0, 0; .2, .5; .8, .5; 1, 0"/>
                                        <p:tgtEl>
                                          <p:spTgt spid="186"/>
                                        </p:tgtEl>
                                      </p:cBhvr>
                                    </p:animEffect>
                                    <p:animScale>
                                      <p:cBhvr>
                                        <p:cTn id="409" dur="1000" autoRev="1" fill="hold"/>
                                        <p:tgtEl>
                                          <p:spTgt spid="186"/>
                                        </p:tgtEl>
                                      </p:cBhvr>
                                      <p:by x="105000" y="105000"/>
                                    </p:animScale>
                                  </p:childTnLst>
                                </p:cTn>
                              </p:par>
                              <p:par>
                                <p:cTn id="410" presetID="26" presetClass="emph" presetSubtype="0" repeatCount="indefinite" fill="hold" grpId="0" nodeType="withEffect">
                                  <p:stCondLst>
                                    <p:cond delay="2750"/>
                                  </p:stCondLst>
                                  <p:childTnLst>
                                    <p:animEffect transition="out" filter="fade">
                                      <p:cBhvr>
                                        <p:cTn id="411" dur="2000" tmFilter="0, 0; .2, .5; .8, .5; 1, 0"/>
                                        <p:tgtEl>
                                          <p:spTgt spid="187"/>
                                        </p:tgtEl>
                                      </p:cBhvr>
                                    </p:animEffect>
                                    <p:animScale>
                                      <p:cBhvr>
                                        <p:cTn id="412" dur="1000" autoRev="1" fill="hold"/>
                                        <p:tgtEl>
                                          <p:spTgt spid="187"/>
                                        </p:tgtEl>
                                      </p:cBhvr>
                                      <p:by x="105000" y="105000"/>
                                    </p:animScale>
                                  </p:childTnLst>
                                </p:cTn>
                              </p:par>
                              <p:par>
                                <p:cTn id="413" presetID="26" presetClass="emph" presetSubtype="0" repeatCount="indefinite" fill="hold" grpId="0" nodeType="withEffect">
                                  <p:stCondLst>
                                    <p:cond delay="2750"/>
                                  </p:stCondLst>
                                  <p:childTnLst>
                                    <p:animEffect transition="out" filter="fade">
                                      <p:cBhvr>
                                        <p:cTn id="414" dur="2000" tmFilter="0, 0; .2, .5; .8, .5; 1, 0"/>
                                        <p:tgtEl>
                                          <p:spTgt spid="188"/>
                                        </p:tgtEl>
                                      </p:cBhvr>
                                    </p:animEffect>
                                    <p:animScale>
                                      <p:cBhvr>
                                        <p:cTn id="415" dur="1000" autoRev="1" fill="hold"/>
                                        <p:tgtEl>
                                          <p:spTgt spid="188"/>
                                        </p:tgtEl>
                                      </p:cBhvr>
                                      <p:by x="105000" y="105000"/>
                                    </p:animScale>
                                  </p:childTnLst>
                                </p:cTn>
                              </p:par>
                              <p:par>
                                <p:cTn id="416" presetID="26" presetClass="emph" presetSubtype="0" repeatCount="indefinite" fill="hold" grpId="0" nodeType="withEffect">
                                  <p:stCondLst>
                                    <p:cond delay="2750"/>
                                  </p:stCondLst>
                                  <p:childTnLst>
                                    <p:animEffect transition="out" filter="fade">
                                      <p:cBhvr>
                                        <p:cTn id="417" dur="2000" tmFilter="0, 0; .2, .5; .8, .5; 1, 0"/>
                                        <p:tgtEl>
                                          <p:spTgt spid="189"/>
                                        </p:tgtEl>
                                      </p:cBhvr>
                                    </p:animEffect>
                                    <p:animScale>
                                      <p:cBhvr>
                                        <p:cTn id="418" dur="1000" autoRev="1" fill="hold"/>
                                        <p:tgtEl>
                                          <p:spTgt spid="189"/>
                                        </p:tgtEl>
                                      </p:cBhvr>
                                      <p:by x="105000" y="105000"/>
                                    </p:animScale>
                                  </p:childTnLst>
                                </p:cTn>
                              </p:par>
                              <p:par>
                                <p:cTn id="419" presetID="26" presetClass="emph" presetSubtype="0" repeatCount="indefinite" fill="hold" grpId="0" nodeType="withEffect">
                                  <p:stCondLst>
                                    <p:cond delay="2750"/>
                                  </p:stCondLst>
                                  <p:childTnLst>
                                    <p:animEffect transition="out" filter="fade">
                                      <p:cBhvr>
                                        <p:cTn id="420" dur="2000" tmFilter="0, 0; .2, .5; .8, .5; 1, 0"/>
                                        <p:tgtEl>
                                          <p:spTgt spid="190"/>
                                        </p:tgtEl>
                                      </p:cBhvr>
                                    </p:animEffect>
                                    <p:animScale>
                                      <p:cBhvr>
                                        <p:cTn id="421" dur="1000" autoRev="1" fill="hold"/>
                                        <p:tgtEl>
                                          <p:spTgt spid="190"/>
                                        </p:tgtEl>
                                      </p:cBhvr>
                                      <p:by x="105000" y="105000"/>
                                    </p:animScale>
                                  </p:childTnLst>
                                </p:cTn>
                              </p:par>
                              <p:par>
                                <p:cTn id="422" presetID="26" presetClass="emph" presetSubtype="0" repeatCount="indefinite" fill="hold" grpId="0" nodeType="withEffect">
                                  <p:stCondLst>
                                    <p:cond delay="2750"/>
                                  </p:stCondLst>
                                  <p:childTnLst>
                                    <p:animEffect transition="out" filter="fade">
                                      <p:cBhvr>
                                        <p:cTn id="423" dur="2000" tmFilter="0, 0; .2, .5; .8, .5; 1, 0"/>
                                        <p:tgtEl>
                                          <p:spTgt spid="191"/>
                                        </p:tgtEl>
                                      </p:cBhvr>
                                    </p:animEffect>
                                    <p:animScale>
                                      <p:cBhvr>
                                        <p:cTn id="424" dur="1000" autoRev="1" fill="hold"/>
                                        <p:tgtEl>
                                          <p:spTgt spid="191"/>
                                        </p:tgtEl>
                                      </p:cBhvr>
                                      <p:by x="105000" y="105000"/>
                                    </p:animScale>
                                  </p:childTnLst>
                                </p:cTn>
                              </p:par>
                              <p:par>
                                <p:cTn id="425" presetID="26" presetClass="emph" presetSubtype="0" repeatCount="indefinite" fill="hold" grpId="0" nodeType="withEffect">
                                  <p:stCondLst>
                                    <p:cond delay="2750"/>
                                  </p:stCondLst>
                                  <p:childTnLst>
                                    <p:animEffect transition="out" filter="fade">
                                      <p:cBhvr>
                                        <p:cTn id="426" dur="2000" tmFilter="0, 0; .2, .5; .8, .5; 1, 0"/>
                                        <p:tgtEl>
                                          <p:spTgt spid="192"/>
                                        </p:tgtEl>
                                      </p:cBhvr>
                                    </p:animEffect>
                                    <p:animScale>
                                      <p:cBhvr>
                                        <p:cTn id="427" dur="1000" autoRev="1" fill="hold"/>
                                        <p:tgtEl>
                                          <p:spTgt spid="192"/>
                                        </p:tgtEl>
                                      </p:cBhvr>
                                      <p:by x="105000" y="105000"/>
                                    </p:animScale>
                                  </p:childTnLst>
                                </p:cTn>
                              </p:par>
                              <p:par>
                                <p:cTn id="428" presetID="26" presetClass="emph" presetSubtype="0" repeatCount="indefinite" fill="hold" grpId="0" nodeType="withEffect">
                                  <p:stCondLst>
                                    <p:cond delay="2750"/>
                                  </p:stCondLst>
                                  <p:childTnLst>
                                    <p:animEffect transition="out" filter="fade">
                                      <p:cBhvr>
                                        <p:cTn id="429" dur="2000" tmFilter="0, 0; .2, .5; .8, .5; 1, 0"/>
                                        <p:tgtEl>
                                          <p:spTgt spid="193"/>
                                        </p:tgtEl>
                                      </p:cBhvr>
                                    </p:animEffect>
                                    <p:animScale>
                                      <p:cBhvr>
                                        <p:cTn id="430" dur="1000" autoRev="1" fill="hold"/>
                                        <p:tgtEl>
                                          <p:spTgt spid="193"/>
                                        </p:tgtEl>
                                      </p:cBhvr>
                                      <p:by x="105000" y="105000"/>
                                    </p:animScale>
                                  </p:childTnLst>
                                </p:cTn>
                              </p:par>
                              <p:par>
                                <p:cTn id="431" presetID="26" presetClass="emph" presetSubtype="0" repeatCount="indefinite" fill="hold" grpId="0" nodeType="withEffect">
                                  <p:stCondLst>
                                    <p:cond delay="2750"/>
                                  </p:stCondLst>
                                  <p:childTnLst>
                                    <p:animEffect transition="out" filter="fade">
                                      <p:cBhvr>
                                        <p:cTn id="432" dur="2000" tmFilter="0, 0; .2, .5; .8, .5; 1, 0"/>
                                        <p:tgtEl>
                                          <p:spTgt spid="194"/>
                                        </p:tgtEl>
                                      </p:cBhvr>
                                    </p:animEffect>
                                    <p:animScale>
                                      <p:cBhvr>
                                        <p:cTn id="433" dur="1000" autoRev="1" fill="hold"/>
                                        <p:tgtEl>
                                          <p:spTgt spid="194"/>
                                        </p:tgtEl>
                                      </p:cBhvr>
                                      <p:by x="105000" y="105000"/>
                                    </p:animScale>
                                  </p:childTnLst>
                                </p:cTn>
                              </p:par>
                              <p:par>
                                <p:cTn id="434" presetID="26" presetClass="emph" presetSubtype="0" repeatCount="indefinite" fill="hold" grpId="0" nodeType="withEffect">
                                  <p:stCondLst>
                                    <p:cond delay="2750"/>
                                  </p:stCondLst>
                                  <p:childTnLst>
                                    <p:animEffect transition="out" filter="fade">
                                      <p:cBhvr>
                                        <p:cTn id="435" dur="2000" tmFilter="0, 0; .2, .5; .8, .5; 1, 0"/>
                                        <p:tgtEl>
                                          <p:spTgt spid="195"/>
                                        </p:tgtEl>
                                      </p:cBhvr>
                                    </p:animEffect>
                                    <p:animScale>
                                      <p:cBhvr>
                                        <p:cTn id="436" dur="1000" autoRev="1" fill="hold"/>
                                        <p:tgtEl>
                                          <p:spTgt spid="195"/>
                                        </p:tgtEl>
                                      </p:cBhvr>
                                      <p:by x="105000" y="105000"/>
                                    </p:animScale>
                                  </p:childTnLst>
                                </p:cTn>
                              </p:par>
                              <p:par>
                                <p:cTn id="437" presetID="26" presetClass="emph" presetSubtype="0" repeatCount="indefinite" fill="hold" grpId="0" nodeType="withEffect">
                                  <p:stCondLst>
                                    <p:cond delay="3000"/>
                                  </p:stCondLst>
                                  <p:childTnLst>
                                    <p:animEffect transition="out" filter="fade">
                                      <p:cBhvr>
                                        <p:cTn id="438" dur="2000" tmFilter="0, 0; .2, .5; .8, .5; 1, 0"/>
                                        <p:tgtEl>
                                          <p:spTgt spid="196"/>
                                        </p:tgtEl>
                                      </p:cBhvr>
                                    </p:animEffect>
                                    <p:animScale>
                                      <p:cBhvr>
                                        <p:cTn id="439" dur="1000" autoRev="1" fill="hold"/>
                                        <p:tgtEl>
                                          <p:spTgt spid="196"/>
                                        </p:tgtEl>
                                      </p:cBhvr>
                                      <p:by x="105000" y="105000"/>
                                    </p:animScale>
                                  </p:childTnLst>
                                </p:cTn>
                              </p:par>
                              <p:par>
                                <p:cTn id="440" presetID="26" presetClass="emph" presetSubtype="0" repeatCount="indefinite" fill="hold" grpId="0" nodeType="withEffect">
                                  <p:stCondLst>
                                    <p:cond delay="3000"/>
                                  </p:stCondLst>
                                  <p:childTnLst>
                                    <p:animEffect transition="out" filter="fade">
                                      <p:cBhvr>
                                        <p:cTn id="441" dur="2000" tmFilter="0, 0; .2, .5; .8, .5; 1, 0"/>
                                        <p:tgtEl>
                                          <p:spTgt spid="197"/>
                                        </p:tgtEl>
                                      </p:cBhvr>
                                    </p:animEffect>
                                    <p:animScale>
                                      <p:cBhvr>
                                        <p:cTn id="442" dur="1000" autoRev="1" fill="hold"/>
                                        <p:tgtEl>
                                          <p:spTgt spid="197"/>
                                        </p:tgtEl>
                                      </p:cBhvr>
                                      <p:by x="105000" y="105000"/>
                                    </p:animScale>
                                  </p:childTnLst>
                                </p:cTn>
                              </p:par>
                              <p:par>
                                <p:cTn id="443" presetID="26" presetClass="emph" presetSubtype="0" repeatCount="indefinite" fill="hold" grpId="0" nodeType="withEffect">
                                  <p:stCondLst>
                                    <p:cond delay="3000"/>
                                  </p:stCondLst>
                                  <p:childTnLst>
                                    <p:animEffect transition="out" filter="fade">
                                      <p:cBhvr>
                                        <p:cTn id="444" dur="2000" tmFilter="0, 0; .2, .5; .8, .5; 1, 0"/>
                                        <p:tgtEl>
                                          <p:spTgt spid="198"/>
                                        </p:tgtEl>
                                      </p:cBhvr>
                                    </p:animEffect>
                                    <p:animScale>
                                      <p:cBhvr>
                                        <p:cTn id="445" dur="1000" autoRev="1" fill="hold"/>
                                        <p:tgtEl>
                                          <p:spTgt spid="198"/>
                                        </p:tgtEl>
                                      </p:cBhvr>
                                      <p:by x="105000" y="105000"/>
                                    </p:animScale>
                                  </p:childTnLst>
                                </p:cTn>
                              </p:par>
                              <p:par>
                                <p:cTn id="446" presetID="26" presetClass="emph" presetSubtype="0" repeatCount="indefinite" fill="hold" grpId="0" nodeType="withEffect">
                                  <p:stCondLst>
                                    <p:cond delay="3000"/>
                                  </p:stCondLst>
                                  <p:childTnLst>
                                    <p:animEffect transition="out" filter="fade">
                                      <p:cBhvr>
                                        <p:cTn id="447" dur="2000" tmFilter="0, 0; .2, .5; .8, .5; 1, 0"/>
                                        <p:tgtEl>
                                          <p:spTgt spid="199"/>
                                        </p:tgtEl>
                                      </p:cBhvr>
                                    </p:animEffect>
                                    <p:animScale>
                                      <p:cBhvr>
                                        <p:cTn id="448" dur="1000" autoRev="1" fill="hold"/>
                                        <p:tgtEl>
                                          <p:spTgt spid="199"/>
                                        </p:tgtEl>
                                      </p:cBhvr>
                                      <p:by x="105000" y="105000"/>
                                    </p:animScale>
                                  </p:childTnLst>
                                </p:cTn>
                              </p:par>
                              <p:par>
                                <p:cTn id="449" presetID="26" presetClass="emph" presetSubtype="0" repeatCount="indefinite" fill="hold" grpId="0" nodeType="withEffect">
                                  <p:stCondLst>
                                    <p:cond delay="3000"/>
                                  </p:stCondLst>
                                  <p:childTnLst>
                                    <p:animEffect transition="out" filter="fade">
                                      <p:cBhvr>
                                        <p:cTn id="450" dur="2000" tmFilter="0, 0; .2, .5; .8, .5; 1, 0"/>
                                        <p:tgtEl>
                                          <p:spTgt spid="200"/>
                                        </p:tgtEl>
                                      </p:cBhvr>
                                    </p:animEffect>
                                    <p:animScale>
                                      <p:cBhvr>
                                        <p:cTn id="451" dur="1000" autoRev="1" fill="hold"/>
                                        <p:tgtEl>
                                          <p:spTgt spid="200"/>
                                        </p:tgtEl>
                                      </p:cBhvr>
                                      <p:by x="105000" y="105000"/>
                                    </p:animScale>
                                  </p:childTnLst>
                                </p:cTn>
                              </p:par>
                              <p:par>
                                <p:cTn id="452" presetID="26" presetClass="emph" presetSubtype="0" repeatCount="indefinite" fill="hold" grpId="0" nodeType="withEffect">
                                  <p:stCondLst>
                                    <p:cond delay="3000"/>
                                  </p:stCondLst>
                                  <p:childTnLst>
                                    <p:animEffect transition="out" filter="fade">
                                      <p:cBhvr>
                                        <p:cTn id="453" dur="2000" tmFilter="0, 0; .2, .5; .8, .5; 1, 0"/>
                                        <p:tgtEl>
                                          <p:spTgt spid="201"/>
                                        </p:tgtEl>
                                      </p:cBhvr>
                                    </p:animEffect>
                                    <p:animScale>
                                      <p:cBhvr>
                                        <p:cTn id="454" dur="1000" autoRev="1" fill="hold"/>
                                        <p:tgtEl>
                                          <p:spTgt spid="201"/>
                                        </p:tgtEl>
                                      </p:cBhvr>
                                      <p:by x="105000" y="105000"/>
                                    </p:animScale>
                                  </p:childTnLst>
                                </p:cTn>
                              </p:par>
                              <p:par>
                                <p:cTn id="455" presetID="26" presetClass="emph" presetSubtype="0" repeatCount="indefinite" fill="hold" grpId="0" nodeType="withEffect">
                                  <p:stCondLst>
                                    <p:cond delay="3000"/>
                                  </p:stCondLst>
                                  <p:childTnLst>
                                    <p:animEffect transition="out" filter="fade">
                                      <p:cBhvr>
                                        <p:cTn id="456" dur="2000" tmFilter="0, 0; .2, .5; .8, .5; 1, 0"/>
                                        <p:tgtEl>
                                          <p:spTgt spid="202"/>
                                        </p:tgtEl>
                                      </p:cBhvr>
                                    </p:animEffect>
                                    <p:animScale>
                                      <p:cBhvr>
                                        <p:cTn id="457" dur="1000" autoRev="1" fill="hold"/>
                                        <p:tgtEl>
                                          <p:spTgt spid="202"/>
                                        </p:tgtEl>
                                      </p:cBhvr>
                                      <p:by x="105000" y="105000"/>
                                    </p:animScale>
                                  </p:childTnLst>
                                </p:cTn>
                              </p:par>
                              <p:par>
                                <p:cTn id="458" presetID="26" presetClass="emph" presetSubtype="0" repeatCount="indefinite" fill="hold" grpId="0" nodeType="withEffect">
                                  <p:stCondLst>
                                    <p:cond delay="3000"/>
                                  </p:stCondLst>
                                  <p:childTnLst>
                                    <p:animEffect transition="out" filter="fade">
                                      <p:cBhvr>
                                        <p:cTn id="459" dur="2000" tmFilter="0, 0; .2, .5; .8, .5; 1, 0"/>
                                        <p:tgtEl>
                                          <p:spTgt spid="203"/>
                                        </p:tgtEl>
                                      </p:cBhvr>
                                    </p:animEffect>
                                    <p:animScale>
                                      <p:cBhvr>
                                        <p:cTn id="460" dur="1000" autoRev="1" fill="hold"/>
                                        <p:tgtEl>
                                          <p:spTgt spid="203"/>
                                        </p:tgtEl>
                                      </p:cBhvr>
                                      <p:by x="105000" y="105000"/>
                                    </p:animScale>
                                  </p:childTnLst>
                                </p:cTn>
                              </p:par>
                              <p:par>
                                <p:cTn id="461" presetID="26" presetClass="emph" presetSubtype="0" repeatCount="indefinite" fill="hold" grpId="0" nodeType="withEffect">
                                  <p:stCondLst>
                                    <p:cond delay="3000"/>
                                  </p:stCondLst>
                                  <p:childTnLst>
                                    <p:animEffect transition="out" filter="fade">
                                      <p:cBhvr>
                                        <p:cTn id="462" dur="2000" tmFilter="0, 0; .2, .5; .8, .5; 1, 0"/>
                                        <p:tgtEl>
                                          <p:spTgt spid="204"/>
                                        </p:tgtEl>
                                      </p:cBhvr>
                                    </p:animEffect>
                                    <p:animScale>
                                      <p:cBhvr>
                                        <p:cTn id="463" dur="1000" autoRev="1" fill="hold"/>
                                        <p:tgtEl>
                                          <p:spTgt spid="204"/>
                                        </p:tgtEl>
                                      </p:cBhvr>
                                      <p:by x="105000" y="105000"/>
                                    </p:animScale>
                                  </p:childTnLst>
                                </p:cTn>
                              </p:par>
                              <p:par>
                                <p:cTn id="464" presetID="26" presetClass="emph" presetSubtype="0" repeatCount="indefinite" fill="hold" grpId="0" nodeType="withEffect">
                                  <p:stCondLst>
                                    <p:cond delay="3000"/>
                                  </p:stCondLst>
                                  <p:childTnLst>
                                    <p:animEffect transition="out" filter="fade">
                                      <p:cBhvr>
                                        <p:cTn id="465" dur="2000" tmFilter="0, 0; .2, .5; .8, .5; 1, 0"/>
                                        <p:tgtEl>
                                          <p:spTgt spid="205"/>
                                        </p:tgtEl>
                                      </p:cBhvr>
                                    </p:animEffect>
                                    <p:animScale>
                                      <p:cBhvr>
                                        <p:cTn id="466" dur="1000" autoRev="1" fill="hold"/>
                                        <p:tgtEl>
                                          <p:spTgt spid="205"/>
                                        </p:tgtEl>
                                      </p:cBhvr>
                                      <p:by x="105000" y="105000"/>
                                    </p:animScale>
                                  </p:childTnLst>
                                </p:cTn>
                              </p:par>
                              <p:par>
                                <p:cTn id="467" presetID="26" presetClass="emph" presetSubtype="0" repeatCount="indefinite" fill="hold" grpId="0" nodeType="withEffect">
                                  <p:stCondLst>
                                    <p:cond delay="3000"/>
                                  </p:stCondLst>
                                  <p:childTnLst>
                                    <p:animEffect transition="out" filter="fade">
                                      <p:cBhvr>
                                        <p:cTn id="468" dur="2000" tmFilter="0, 0; .2, .5; .8, .5; 1, 0"/>
                                        <p:tgtEl>
                                          <p:spTgt spid="206"/>
                                        </p:tgtEl>
                                      </p:cBhvr>
                                    </p:animEffect>
                                    <p:animScale>
                                      <p:cBhvr>
                                        <p:cTn id="469" dur="1000" autoRev="1" fill="hold"/>
                                        <p:tgtEl>
                                          <p:spTgt spid="206"/>
                                        </p:tgtEl>
                                      </p:cBhvr>
                                      <p:by x="105000" y="105000"/>
                                    </p:animScale>
                                  </p:childTnLst>
                                </p:cTn>
                              </p:par>
                              <p:par>
                                <p:cTn id="470" presetID="26" presetClass="emph" presetSubtype="0" repeatCount="indefinite" fill="hold" grpId="0" nodeType="withEffect">
                                  <p:stCondLst>
                                    <p:cond delay="3000"/>
                                  </p:stCondLst>
                                  <p:childTnLst>
                                    <p:animEffect transition="out" filter="fade">
                                      <p:cBhvr>
                                        <p:cTn id="471" dur="2000" tmFilter="0, 0; .2, .5; .8, .5; 1, 0"/>
                                        <p:tgtEl>
                                          <p:spTgt spid="207"/>
                                        </p:tgtEl>
                                      </p:cBhvr>
                                    </p:animEffect>
                                    <p:animScale>
                                      <p:cBhvr>
                                        <p:cTn id="472" dur="1000" autoRev="1" fill="hold"/>
                                        <p:tgtEl>
                                          <p:spTgt spid="207"/>
                                        </p:tgtEl>
                                      </p:cBhvr>
                                      <p:by x="105000" y="105000"/>
                                    </p:animScale>
                                  </p:childTnLst>
                                </p:cTn>
                              </p:par>
                              <p:par>
                                <p:cTn id="473" presetID="26" presetClass="emph" presetSubtype="0" repeatCount="indefinite" fill="hold" grpId="0" nodeType="withEffect">
                                  <p:stCondLst>
                                    <p:cond delay="3000"/>
                                  </p:stCondLst>
                                  <p:childTnLst>
                                    <p:animEffect transition="out" filter="fade">
                                      <p:cBhvr>
                                        <p:cTn id="474" dur="2000" tmFilter="0, 0; .2, .5; .8, .5; 1, 0"/>
                                        <p:tgtEl>
                                          <p:spTgt spid="208"/>
                                        </p:tgtEl>
                                      </p:cBhvr>
                                    </p:animEffect>
                                    <p:animScale>
                                      <p:cBhvr>
                                        <p:cTn id="475" dur="1000" autoRev="1" fill="hold"/>
                                        <p:tgtEl>
                                          <p:spTgt spid="208"/>
                                        </p:tgtEl>
                                      </p:cBhvr>
                                      <p:by x="105000" y="105000"/>
                                    </p:animScale>
                                  </p:childTnLst>
                                </p:cTn>
                              </p:par>
                              <p:par>
                                <p:cTn id="476" presetID="26" presetClass="emph" presetSubtype="0" repeatCount="indefinite" fill="hold" grpId="0" nodeType="withEffect">
                                  <p:stCondLst>
                                    <p:cond delay="3000"/>
                                  </p:stCondLst>
                                  <p:childTnLst>
                                    <p:animEffect transition="out" filter="fade">
                                      <p:cBhvr>
                                        <p:cTn id="477" dur="2000" tmFilter="0, 0; .2, .5; .8, .5; 1, 0"/>
                                        <p:tgtEl>
                                          <p:spTgt spid="209"/>
                                        </p:tgtEl>
                                      </p:cBhvr>
                                    </p:animEffect>
                                    <p:animScale>
                                      <p:cBhvr>
                                        <p:cTn id="478" dur="1000" autoRev="1" fill="hold"/>
                                        <p:tgtEl>
                                          <p:spTgt spid="209"/>
                                        </p:tgtEl>
                                      </p:cBhvr>
                                      <p:by x="105000" y="105000"/>
                                    </p:animScale>
                                  </p:childTnLst>
                                </p:cTn>
                              </p:par>
                              <p:par>
                                <p:cTn id="479" presetID="26" presetClass="emph" presetSubtype="0" repeatCount="indefinite" fill="hold" grpId="0" nodeType="withEffect">
                                  <p:stCondLst>
                                    <p:cond delay="3250"/>
                                  </p:stCondLst>
                                  <p:childTnLst>
                                    <p:animEffect transition="out" filter="fade">
                                      <p:cBhvr>
                                        <p:cTn id="480" dur="2000" tmFilter="0, 0; .2, .5; .8, .5; 1, 0"/>
                                        <p:tgtEl>
                                          <p:spTgt spid="210"/>
                                        </p:tgtEl>
                                      </p:cBhvr>
                                    </p:animEffect>
                                    <p:animScale>
                                      <p:cBhvr>
                                        <p:cTn id="481" dur="1000" autoRev="1" fill="hold"/>
                                        <p:tgtEl>
                                          <p:spTgt spid="210"/>
                                        </p:tgtEl>
                                      </p:cBhvr>
                                      <p:by x="105000" y="105000"/>
                                    </p:animScale>
                                  </p:childTnLst>
                                </p:cTn>
                              </p:par>
                              <p:par>
                                <p:cTn id="482" presetID="26" presetClass="emph" presetSubtype="0" repeatCount="indefinite" fill="hold" grpId="0" nodeType="withEffect">
                                  <p:stCondLst>
                                    <p:cond delay="3250"/>
                                  </p:stCondLst>
                                  <p:childTnLst>
                                    <p:animEffect transition="out" filter="fade">
                                      <p:cBhvr>
                                        <p:cTn id="483" dur="2000" tmFilter="0, 0; .2, .5; .8, .5; 1, 0"/>
                                        <p:tgtEl>
                                          <p:spTgt spid="211"/>
                                        </p:tgtEl>
                                      </p:cBhvr>
                                    </p:animEffect>
                                    <p:animScale>
                                      <p:cBhvr>
                                        <p:cTn id="484" dur="1000" autoRev="1" fill="hold"/>
                                        <p:tgtEl>
                                          <p:spTgt spid="211"/>
                                        </p:tgtEl>
                                      </p:cBhvr>
                                      <p:by x="105000" y="105000"/>
                                    </p:animScale>
                                  </p:childTnLst>
                                </p:cTn>
                              </p:par>
                              <p:par>
                                <p:cTn id="485" presetID="26" presetClass="emph" presetSubtype="0" repeatCount="indefinite" fill="hold" grpId="0" nodeType="withEffect">
                                  <p:stCondLst>
                                    <p:cond delay="3250"/>
                                  </p:stCondLst>
                                  <p:childTnLst>
                                    <p:animEffect transition="out" filter="fade">
                                      <p:cBhvr>
                                        <p:cTn id="486" dur="2000" tmFilter="0, 0; .2, .5; .8, .5; 1, 0"/>
                                        <p:tgtEl>
                                          <p:spTgt spid="212"/>
                                        </p:tgtEl>
                                      </p:cBhvr>
                                    </p:animEffect>
                                    <p:animScale>
                                      <p:cBhvr>
                                        <p:cTn id="487" dur="1000" autoRev="1" fill="hold"/>
                                        <p:tgtEl>
                                          <p:spTgt spid="212"/>
                                        </p:tgtEl>
                                      </p:cBhvr>
                                      <p:by x="105000" y="105000"/>
                                    </p:animScale>
                                  </p:childTnLst>
                                </p:cTn>
                              </p:par>
                              <p:par>
                                <p:cTn id="488" presetID="26" presetClass="emph" presetSubtype="0" repeatCount="indefinite" fill="hold" grpId="0" nodeType="withEffect">
                                  <p:stCondLst>
                                    <p:cond delay="3250"/>
                                  </p:stCondLst>
                                  <p:childTnLst>
                                    <p:animEffect transition="out" filter="fade">
                                      <p:cBhvr>
                                        <p:cTn id="489" dur="2000" tmFilter="0, 0; .2, .5; .8, .5; 1, 0"/>
                                        <p:tgtEl>
                                          <p:spTgt spid="213"/>
                                        </p:tgtEl>
                                      </p:cBhvr>
                                    </p:animEffect>
                                    <p:animScale>
                                      <p:cBhvr>
                                        <p:cTn id="490" dur="1000" autoRev="1" fill="hold"/>
                                        <p:tgtEl>
                                          <p:spTgt spid="213"/>
                                        </p:tgtEl>
                                      </p:cBhvr>
                                      <p:by x="105000" y="105000"/>
                                    </p:animScale>
                                  </p:childTnLst>
                                </p:cTn>
                              </p:par>
                              <p:par>
                                <p:cTn id="491" presetID="26" presetClass="emph" presetSubtype="0" repeatCount="indefinite" fill="hold" grpId="0" nodeType="withEffect">
                                  <p:stCondLst>
                                    <p:cond delay="3250"/>
                                  </p:stCondLst>
                                  <p:childTnLst>
                                    <p:animEffect transition="out" filter="fade">
                                      <p:cBhvr>
                                        <p:cTn id="492" dur="2000" tmFilter="0, 0; .2, .5; .8, .5; 1, 0"/>
                                        <p:tgtEl>
                                          <p:spTgt spid="214"/>
                                        </p:tgtEl>
                                      </p:cBhvr>
                                    </p:animEffect>
                                    <p:animScale>
                                      <p:cBhvr>
                                        <p:cTn id="493" dur="1000" autoRev="1" fill="hold"/>
                                        <p:tgtEl>
                                          <p:spTgt spid="214"/>
                                        </p:tgtEl>
                                      </p:cBhvr>
                                      <p:by x="105000" y="105000"/>
                                    </p:animScale>
                                  </p:childTnLst>
                                </p:cTn>
                              </p:par>
                              <p:par>
                                <p:cTn id="494" presetID="26" presetClass="emph" presetSubtype="0" repeatCount="indefinite" fill="hold" grpId="0" nodeType="withEffect">
                                  <p:stCondLst>
                                    <p:cond delay="3250"/>
                                  </p:stCondLst>
                                  <p:childTnLst>
                                    <p:animEffect transition="out" filter="fade">
                                      <p:cBhvr>
                                        <p:cTn id="495" dur="2000" tmFilter="0, 0; .2, .5; .8, .5; 1, 0"/>
                                        <p:tgtEl>
                                          <p:spTgt spid="215"/>
                                        </p:tgtEl>
                                      </p:cBhvr>
                                    </p:animEffect>
                                    <p:animScale>
                                      <p:cBhvr>
                                        <p:cTn id="496" dur="1000" autoRev="1" fill="hold"/>
                                        <p:tgtEl>
                                          <p:spTgt spid="215"/>
                                        </p:tgtEl>
                                      </p:cBhvr>
                                      <p:by x="105000" y="105000"/>
                                    </p:animScale>
                                  </p:childTnLst>
                                </p:cTn>
                              </p:par>
                              <p:par>
                                <p:cTn id="497" presetID="26" presetClass="emph" presetSubtype="0" repeatCount="indefinite" fill="hold" grpId="0" nodeType="withEffect">
                                  <p:stCondLst>
                                    <p:cond delay="3250"/>
                                  </p:stCondLst>
                                  <p:childTnLst>
                                    <p:animEffect transition="out" filter="fade">
                                      <p:cBhvr>
                                        <p:cTn id="498" dur="2000" tmFilter="0, 0; .2, .5; .8, .5; 1, 0"/>
                                        <p:tgtEl>
                                          <p:spTgt spid="216"/>
                                        </p:tgtEl>
                                      </p:cBhvr>
                                    </p:animEffect>
                                    <p:animScale>
                                      <p:cBhvr>
                                        <p:cTn id="499" dur="1000" autoRev="1" fill="hold"/>
                                        <p:tgtEl>
                                          <p:spTgt spid="216"/>
                                        </p:tgtEl>
                                      </p:cBhvr>
                                      <p:by x="105000" y="105000"/>
                                    </p:animScale>
                                  </p:childTnLst>
                                </p:cTn>
                              </p:par>
                              <p:par>
                                <p:cTn id="500" presetID="26" presetClass="emph" presetSubtype="0" repeatCount="indefinite" fill="hold" grpId="0" nodeType="withEffect">
                                  <p:stCondLst>
                                    <p:cond delay="3250"/>
                                  </p:stCondLst>
                                  <p:childTnLst>
                                    <p:animEffect transition="out" filter="fade">
                                      <p:cBhvr>
                                        <p:cTn id="501" dur="2000" tmFilter="0, 0; .2, .5; .8, .5; 1, 0"/>
                                        <p:tgtEl>
                                          <p:spTgt spid="217"/>
                                        </p:tgtEl>
                                      </p:cBhvr>
                                    </p:animEffect>
                                    <p:animScale>
                                      <p:cBhvr>
                                        <p:cTn id="502" dur="1000" autoRev="1" fill="hold"/>
                                        <p:tgtEl>
                                          <p:spTgt spid="217"/>
                                        </p:tgtEl>
                                      </p:cBhvr>
                                      <p:by x="105000" y="105000"/>
                                    </p:animScale>
                                  </p:childTnLst>
                                </p:cTn>
                              </p:par>
                              <p:par>
                                <p:cTn id="503" presetID="26" presetClass="emph" presetSubtype="0" repeatCount="indefinite" fill="hold" grpId="0" nodeType="withEffect">
                                  <p:stCondLst>
                                    <p:cond delay="3250"/>
                                  </p:stCondLst>
                                  <p:childTnLst>
                                    <p:animEffect transition="out" filter="fade">
                                      <p:cBhvr>
                                        <p:cTn id="504" dur="2000" tmFilter="0, 0; .2, .5; .8, .5; 1, 0"/>
                                        <p:tgtEl>
                                          <p:spTgt spid="218"/>
                                        </p:tgtEl>
                                      </p:cBhvr>
                                    </p:animEffect>
                                    <p:animScale>
                                      <p:cBhvr>
                                        <p:cTn id="505" dur="1000" autoRev="1" fill="hold"/>
                                        <p:tgtEl>
                                          <p:spTgt spid="218"/>
                                        </p:tgtEl>
                                      </p:cBhvr>
                                      <p:by x="105000" y="105000"/>
                                    </p:animScale>
                                  </p:childTnLst>
                                </p:cTn>
                              </p:par>
                              <p:par>
                                <p:cTn id="506" presetID="26" presetClass="emph" presetSubtype="0" repeatCount="indefinite" fill="hold" grpId="0" nodeType="withEffect">
                                  <p:stCondLst>
                                    <p:cond delay="3250"/>
                                  </p:stCondLst>
                                  <p:childTnLst>
                                    <p:animEffect transition="out" filter="fade">
                                      <p:cBhvr>
                                        <p:cTn id="507" dur="2000" tmFilter="0, 0; .2, .5; .8, .5; 1, 0"/>
                                        <p:tgtEl>
                                          <p:spTgt spid="219"/>
                                        </p:tgtEl>
                                      </p:cBhvr>
                                    </p:animEffect>
                                    <p:animScale>
                                      <p:cBhvr>
                                        <p:cTn id="508" dur="1000" autoRev="1" fill="hold"/>
                                        <p:tgtEl>
                                          <p:spTgt spid="219"/>
                                        </p:tgtEl>
                                      </p:cBhvr>
                                      <p:by x="105000" y="105000"/>
                                    </p:animScale>
                                  </p:childTnLst>
                                </p:cTn>
                              </p:par>
                              <p:par>
                                <p:cTn id="509" presetID="26" presetClass="emph" presetSubtype="0" repeatCount="indefinite" fill="hold" grpId="0" nodeType="withEffect">
                                  <p:stCondLst>
                                    <p:cond delay="3250"/>
                                  </p:stCondLst>
                                  <p:childTnLst>
                                    <p:animEffect transition="out" filter="fade">
                                      <p:cBhvr>
                                        <p:cTn id="510" dur="2000" tmFilter="0, 0; .2, .5; .8, .5; 1, 0"/>
                                        <p:tgtEl>
                                          <p:spTgt spid="220"/>
                                        </p:tgtEl>
                                      </p:cBhvr>
                                    </p:animEffect>
                                    <p:animScale>
                                      <p:cBhvr>
                                        <p:cTn id="511" dur="1000" autoRev="1" fill="hold"/>
                                        <p:tgtEl>
                                          <p:spTgt spid="220"/>
                                        </p:tgtEl>
                                      </p:cBhvr>
                                      <p:by x="105000" y="105000"/>
                                    </p:animScale>
                                  </p:childTnLst>
                                </p:cTn>
                              </p:par>
                              <p:par>
                                <p:cTn id="512" presetID="26" presetClass="emph" presetSubtype="0" repeatCount="indefinite" fill="hold" grpId="0" nodeType="withEffect">
                                  <p:stCondLst>
                                    <p:cond delay="3250"/>
                                  </p:stCondLst>
                                  <p:childTnLst>
                                    <p:animEffect transition="out" filter="fade">
                                      <p:cBhvr>
                                        <p:cTn id="513" dur="2000" tmFilter="0, 0; .2, .5; .8, .5; 1, 0"/>
                                        <p:tgtEl>
                                          <p:spTgt spid="221"/>
                                        </p:tgtEl>
                                      </p:cBhvr>
                                    </p:animEffect>
                                    <p:animScale>
                                      <p:cBhvr>
                                        <p:cTn id="514" dur="1000" autoRev="1" fill="hold"/>
                                        <p:tgtEl>
                                          <p:spTgt spid="221"/>
                                        </p:tgtEl>
                                      </p:cBhvr>
                                      <p:by x="105000" y="105000"/>
                                    </p:animScale>
                                  </p:childTnLst>
                                </p:cTn>
                              </p:par>
                              <p:par>
                                <p:cTn id="515" presetID="26" presetClass="emph" presetSubtype="0" repeatCount="indefinite" fill="hold" grpId="0" nodeType="withEffect">
                                  <p:stCondLst>
                                    <p:cond delay="3250"/>
                                  </p:stCondLst>
                                  <p:childTnLst>
                                    <p:animEffect transition="out" filter="fade">
                                      <p:cBhvr>
                                        <p:cTn id="516" dur="2000" tmFilter="0, 0; .2, .5; .8, .5; 1, 0"/>
                                        <p:tgtEl>
                                          <p:spTgt spid="222"/>
                                        </p:tgtEl>
                                      </p:cBhvr>
                                    </p:animEffect>
                                    <p:animScale>
                                      <p:cBhvr>
                                        <p:cTn id="517" dur="1000" autoRev="1" fill="hold"/>
                                        <p:tgtEl>
                                          <p:spTgt spid="222"/>
                                        </p:tgtEl>
                                      </p:cBhvr>
                                      <p:by x="105000" y="105000"/>
                                    </p:animScale>
                                  </p:childTnLst>
                                </p:cTn>
                              </p:par>
                              <p:par>
                                <p:cTn id="518" presetID="26" presetClass="emph" presetSubtype="0" repeatCount="indefinite" fill="hold" grpId="0" nodeType="withEffect">
                                  <p:stCondLst>
                                    <p:cond delay="3250"/>
                                  </p:stCondLst>
                                  <p:childTnLst>
                                    <p:animEffect transition="out" filter="fade">
                                      <p:cBhvr>
                                        <p:cTn id="519" dur="2000" tmFilter="0, 0; .2, .5; .8, .5; 1, 0"/>
                                        <p:tgtEl>
                                          <p:spTgt spid="223"/>
                                        </p:tgtEl>
                                      </p:cBhvr>
                                    </p:animEffect>
                                    <p:animScale>
                                      <p:cBhvr>
                                        <p:cTn id="520" dur="1000" autoRev="1" fill="hold"/>
                                        <p:tgtEl>
                                          <p:spTgt spid="223"/>
                                        </p:tgtEl>
                                      </p:cBhvr>
                                      <p:by x="105000" y="105000"/>
                                    </p:animScale>
                                  </p:childTnLst>
                                </p:cTn>
                              </p:par>
                              <p:par>
                                <p:cTn id="521" presetID="26" presetClass="emph" presetSubtype="0" repeatCount="indefinite" fill="hold" grpId="0" nodeType="withEffect">
                                  <p:stCondLst>
                                    <p:cond delay="3500"/>
                                  </p:stCondLst>
                                  <p:childTnLst>
                                    <p:animEffect transition="out" filter="fade">
                                      <p:cBhvr>
                                        <p:cTn id="522" dur="2000" tmFilter="0, 0; .2, .5; .8, .5; 1, 0"/>
                                        <p:tgtEl>
                                          <p:spTgt spid="224"/>
                                        </p:tgtEl>
                                      </p:cBhvr>
                                    </p:animEffect>
                                    <p:animScale>
                                      <p:cBhvr>
                                        <p:cTn id="523" dur="1000" autoRev="1" fill="hold"/>
                                        <p:tgtEl>
                                          <p:spTgt spid="224"/>
                                        </p:tgtEl>
                                      </p:cBhvr>
                                      <p:by x="105000" y="105000"/>
                                    </p:animScale>
                                  </p:childTnLst>
                                </p:cTn>
                              </p:par>
                              <p:par>
                                <p:cTn id="524" presetID="26" presetClass="emph" presetSubtype="0" repeatCount="indefinite" fill="hold" grpId="0" nodeType="withEffect">
                                  <p:stCondLst>
                                    <p:cond delay="3500"/>
                                  </p:stCondLst>
                                  <p:childTnLst>
                                    <p:animEffect transition="out" filter="fade">
                                      <p:cBhvr>
                                        <p:cTn id="525" dur="2000" tmFilter="0, 0; .2, .5; .8, .5; 1, 0"/>
                                        <p:tgtEl>
                                          <p:spTgt spid="225"/>
                                        </p:tgtEl>
                                      </p:cBhvr>
                                    </p:animEffect>
                                    <p:animScale>
                                      <p:cBhvr>
                                        <p:cTn id="526" dur="1000" autoRev="1" fill="hold"/>
                                        <p:tgtEl>
                                          <p:spTgt spid="225"/>
                                        </p:tgtEl>
                                      </p:cBhvr>
                                      <p:by x="105000" y="105000"/>
                                    </p:animScale>
                                  </p:childTnLst>
                                </p:cTn>
                              </p:par>
                              <p:par>
                                <p:cTn id="527" presetID="26" presetClass="emph" presetSubtype="0" repeatCount="indefinite" fill="hold" grpId="0" nodeType="withEffect">
                                  <p:stCondLst>
                                    <p:cond delay="3500"/>
                                  </p:stCondLst>
                                  <p:childTnLst>
                                    <p:animEffect transition="out" filter="fade">
                                      <p:cBhvr>
                                        <p:cTn id="528" dur="2000" tmFilter="0, 0; .2, .5; .8, .5; 1, 0"/>
                                        <p:tgtEl>
                                          <p:spTgt spid="226"/>
                                        </p:tgtEl>
                                      </p:cBhvr>
                                    </p:animEffect>
                                    <p:animScale>
                                      <p:cBhvr>
                                        <p:cTn id="529" dur="1000" autoRev="1" fill="hold"/>
                                        <p:tgtEl>
                                          <p:spTgt spid="226"/>
                                        </p:tgtEl>
                                      </p:cBhvr>
                                      <p:by x="105000" y="105000"/>
                                    </p:animScale>
                                  </p:childTnLst>
                                </p:cTn>
                              </p:par>
                              <p:par>
                                <p:cTn id="530" presetID="26" presetClass="emph" presetSubtype="0" repeatCount="indefinite" fill="hold" grpId="0" nodeType="withEffect">
                                  <p:stCondLst>
                                    <p:cond delay="3500"/>
                                  </p:stCondLst>
                                  <p:childTnLst>
                                    <p:animEffect transition="out" filter="fade">
                                      <p:cBhvr>
                                        <p:cTn id="531" dur="2000" tmFilter="0, 0; .2, .5; .8, .5; 1, 0"/>
                                        <p:tgtEl>
                                          <p:spTgt spid="227"/>
                                        </p:tgtEl>
                                      </p:cBhvr>
                                    </p:animEffect>
                                    <p:animScale>
                                      <p:cBhvr>
                                        <p:cTn id="532" dur="1000" autoRev="1" fill="hold"/>
                                        <p:tgtEl>
                                          <p:spTgt spid="227"/>
                                        </p:tgtEl>
                                      </p:cBhvr>
                                      <p:by x="105000" y="105000"/>
                                    </p:animScale>
                                  </p:childTnLst>
                                </p:cTn>
                              </p:par>
                              <p:par>
                                <p:cTn id="533" presetID="26" presetClass="emph" presetSubtype="0" repeatCount="indefinite" fill="hold" grpId="0" nodeType="withEffect">
                                  <p:stCondLst>
                                    <p:cond delay="3500"/>
                                  </p:stCondLst>
                                  <p:childTnLst>
                                    <p:animEffect transition="out" filter="fade">
                                      <p:cBhvr>
                                        <p:cTn id="534" dur="2000" tmFilter="0, 0; .2, .5; .8, .5; 1, 0"/>
                                        <p:tgtEl>
                                          <p:spTgt spid="228"/>
                                        </p:tgtEl>
                                      </p:cBhvr>
                                    </p:animEffect>
                                    <p:animScale>
                                      <p:cBhvr>
                                        <p:cTn id="535" dur="1000" autoRev="1" fill="hold"/>
                                        <p:tgtEl>
                                          <p:spTgt spid="228"/>
                                        </p:tgtEl>
                                      </p:cBhvr>
                                      <p:by x="105000" y="105000"/>
                                    </p:animScale>
                                  </p:childTnLst>
                                </p:cTn>
                              </p:par>
                              <p:par>
                                <p:cTn id="536" presetID="26" presetClass="emph" presetSubtype="0" repeatCount="indefinite" fill="hold" grpId="0" nodeType="withEffect">
                                  <p:stCondLst>
                                    <p:cond delay="3500"/>
                                  </p:stCondLst>
                                  <p:childTnLst>
                                    <p:animEffect transition="out" filter="fade">
                                      <p:cBhvr>
                                        <p:cTn id="537" dur="2000" tmFilter="0, 0; .2, .5; .8, .5; 1, 0"/>
                                        <p:tgtEl>
                                          <p:spTgt spid="229"/>
                                        </p:tgtEl>
                                      </p:cBhvr>
                                    </p:animEffect>
                                    <p:animScale>
                                      <p:cBhvr>
                                        <p:cTn id="538" dur="1000" autoRev="1" fill="hold"/>
                                        <p:tgtEl>
                                          <p:spTgt spid="229"/>
                                        </p:tgtEl>
                                      </p:cBhvr>
                                      <p:by x="105000" y="105000"/>
                                    </p:animScale>
                                  </p:childTnLst>
                                </p:cTn>
                              </p:par>
                              <p:par>
                                <p:cTn id="539" presetID="26" presetClass="emph" presetSubtype="0" repeatCount="indefinite" fill="hold" grpId="0" nodeType="withEffect">
                                  <p:stCondLst>
                                    <p:cond delay="3500"/>
                                  </p:stCondLst>
                                  <p:childTnLst>
                                    <p:animEffect transition="out" filter="fade">
                                      <p:cBhvr>
                                        <p:cTn id="540" dur="2000" tmFilter="0, 0; .2, .5; .8, .5; 1, 0"/>
                                        <p:tgtEl>
                                          <p:spTgt spid="230"/>
                                        </p:tgtEl>
                                      </p:cBhvr>
                                    </p:animEffect>
                                    <p:animScale>
                                      <p:cBhvr>
                                        <p:cTn id="541" dur="1000" autoRev="1" fill="hold"/>
                                        <p:tgtEl>
                                          <p:spTgt spid="230"/>
                                        </p:tgtEl>
                                      </p:cBhvr>
                                      <p:by x="105000" y="105000"/>
                                    </p:animScale>
                                  </p:childTnLst>
                                </p:cTn>
                              </p:par>
                              <p:par>
                                <p:cTn id="542" presetID="26" presetClass="emph" presetSubtype="0" repeatCount="indefinite" fill="hold" grpId="0" nodeType="withEffect">
                                  <p:stCondLst>
                                    <p:cond delay="3500"/>
                                  </p:stCondLst>
                                  <p:childTnLst>
                                    <p:animEffect transition="out" filter="fade">
                                      <p:cBhvr>
                                        <p:cTn id="543" dur="2000" tmFilter="0, 0; .2, .5; .8, .5; 1, 0"/>
                                        <p:tgtEl>
                                          <p:spTgt spid="231"/>
                                        </p:tgtEl>
                                      </p:cBhvr>
                                    </p:animEffect>
                                    <p:animScale>
                                      <p:cBhvr>
                                        <p:cTn id="544" dur="1000" autoRev="1" fill="hold"/>
                                        <p:tgtEl>
                                          <p:spTgt spid="231"/>
                                        </p:tgtEl>
                                      </p:cBhvr>
                                      <p:by x="105000" y="105000"/>
                                    </p:animScale>
                                  </p:childTnLst>
                                </p:cTn>
                              </p:par>
                              <p:par>
                                <p:cTn id="545" presetID="26" presetClass="emph" presetSubtype="0" repeatCount="indefinite" fill="hold" grpId="0" nodeType="withEffect">
                                  <p:stCondLst>
                                    <p:cond delay="3500"/>
                                  </p:stCondLst>
                                  <p:childTnLst>
                                    <p:animEffect transition="out" filter="fade">
                                      <p:cBhvr>
                                        <p:cTn id="546" dur="2000" tmFilter="0, 0; .2, .5; .8, .5; 1, 0"/>
                                        <p:tgtEl>
                                          <p:spTgt spid="232"/>
                                        </p:tgtEl>
                                      </p:cBhvr>
                                    </p:animEffect>
                                    <p:animScale>
                                      <p:cBhvr>
                                        <p:cTn id="547" dur="1000" autoRev="1" fill="hold"/>
                                        <p:tgtEl>
                                          <p:spTgt spid="232"/>
                                        </p:tgtEl>
                                      </p:cBhvr>
                                      <p:by x="105000" y="105000"/>
                                    </p:animScale>
                                  </p:childTnLst>
                                </p:cTn>
                              </p:par>
                              <p:par>
                                <p:cTn id="548" presetID="26" presetClass="emph" presetSubtype="0" repeatCount="indefinite" fill="hold" grpId="0" nodeType="withEffect">
                                  <p:stCondLst>
                                    <p:cond delay="3500"/>
                                  </p:stCondLst>
                                  <p:childTnLst>
                                    <p:animEffect transition="out" filter="fade">
                                      <p:cBhvr>
                                        <p:cTn id="549" dur="2000" tmFilter="0, 0; .2, .5; .8, .5; 1, 0"/>
                                        <p:tgtEl>
                                          <p:spTgt spid="233"/>
                                        </p:tgtEl>
                                      </p:cBhvr>
                                    </p:animEffect>
                                    <p:animScale>
                                      <p:cBhvr>
                                        <p:cTn id="550" dur="1000" autoRev="1" fill="hold"/>
                                        <p:tgtEl>
                                          <p:spTgt spid="233"/>
                                        </p:tgtEl>
                                      </p:cBhvr>
                                      <p:by x="105000" y="105000"/>
                                    </p:animScale>
                                  </p:childTnLst>
                                </p:cTn>
                              </p:par>
                              <p:par>
                                <p:cTn id="551" presetID="26" presetClass="emph" presetSubtype="0" repeatCount="indefinite" fill="hold" grpId="0" nodeType="withEffect">
                                  <p:stCondLst>
                                    <p:cond delay="3500"/>
                                  </p:stCondLst>
                                  <p:childTnLst>
                                    <p:animEffect transition="out" filter="fade">
                                      <p:cBhvr>
                                        <p:cTn id="552" dur="2000" tmFilter="0, 0; .2, .5; .8, .5; 1, 0"/>
                                        <p:tgtEl>
                                          <p:spTgt spid="234"/>
                                        </p:tgtEl>
                                      </p:cBhvr>
                                    </p:animEffect>
                                    <p:animScale>
                                      <p:cBhvr>
                                        <p:cTn id="553" dur="1000" autoRev="1" fill="hold"/>
                                        <p:tgtEl>
                                          <p:spTgt spid="234"/>
                                        </p:tgtEl>
                                      </p:cBhvr>
                                      <p:by x="105000" y="105000"/>
                                    </p:animScale>
                                  </p:childTnLst>
                                </p:cTn>
                              </p:par>
                              <p:par>
                                <p:cTn id="554" presetID="26" presetClass="emph" presetSubtype="0" repeatCount="indefinite" fill="hold" grpId="0" nodeType="withEffect">
                                  <p:stCondLst>
                                    <p:cond delay="3500"/>
                                  </p:stCondLst>
                                  <p:childTnLst>
                                    <p:animEffect transition="out" filter="fade">
                                      <p:cBhvr>
                                        <p:cTn id="555" dur="2000" tmFilter="0, 0; .2, .5; .8, .5; 1, 0"/>
                                        <p:tgtEl>
                                          <p:spTgt spid="235"/>
                                        </p:tgtEl>
                                      </p:cBhvr>
                                    </p:animEffect>
                                    <p:animScale>
                                      <p:cBhvr>
                                        <p:cTn id="556" dur="1000" autoRev="1" fill="hold"/>
                                        <p:tgtEl>
                                          <p:spTgt spid="235"/>
                                        </p:tgtEl>
                                      </p:cBhvr>
                                      <p:by x="105000" y="105000"/>
                                    </p:animScale>
                                  </p:childTnLst>
                                </p:cTn>
                              </p:par>
                              <p:par>
                                <p:cTn id="557" presetID="26" presetClass="emph" presetSubtype="0" repeatCount="indefinite" fill="hold" grpId="0" nodeType="withEffect">
                                  <p:stCondLst>
                                    <p:cond delay="3500"/>
                                  </p:stCondLst>
                                  <p:childTnLst>
                                    <p:animEffect transition="out" filter="fade">
                                      <p:cBhvr>
                                        <p:cTn id="558" dur="2000" tmFilter="0, 0; .2, .5; .8, .5; 1, 0"/>
                                        <p:tgtEl>
                                          <p:spTgt spid="236"/>
                                        </p:tgtEl>
                                      </p:cBhvr>
                                    </p:animEffect>
                                    <p:animScale>
                                      <p:cBhvr>
                                        <p:cTn id="559" dur="1000" autoRev="1" fill="hold"/>
                                        <p:tgtEl>
                                          <p:spTgt spid="236"/>
                                        </p:tgtEl>
                                      </p:cBhvr>
                                      <p:by x="105000" y="105000"/>
                                    </p:animScale>
                                  </p:childTnLst>
                                </p:cTn>
                              </p:par>
                              <p:par>
                                <p:cTn id="560" presetID="26" presetClass="emph" presetSubtype="0" repeatCount="indefinite" fill="hold" grpId="0" nodeType="withEffect">
                                  <p:stCondLst>
                                    <p:cond delay="3500"/>
                                  </p:stCondLst>
                                  <p:childTnLst>
                                    <p:animEffect transition="out" filter="fade">
                                      <p:cBhvr>
                                        <p:cTn id="561" dur="2000" tmFilter="0, 0; .2, .5; .8, .5; 1, 0"/>
                                        <p:tgtEl>
                                          <p:spTgt spid="237"/>
                                        </p:tgtEl>
                                      </p:cBhvr>
                                    </p:animEffect>
                                    <p:animScale>
                                      <p:cBhvr>
                                        <p:cTn id="562" dur="1000" autoRev="1" fill="hold"/>
                                        <p:tgtEl>
                                          <p:spTgt spid="237"/>
                                        </p:tgtEl>
                                      </p:cBhvr>
                                      <p:by x="105000" y="105000"/>
                                    </p:animScale>
                                  </p:childTnLst>
                                </p:cTn>
                              </p:par>
                              <p:par>
                                <p:cTn id="563" presetID="26" presetClass="emph" presetSubtype="0" repeatCount="indefinite" fill="hold" grpId="0" nodeType="withEffect">
                                  <p:stCondLst>
                                    <p:cond delay="3750"/>
                                  </p:stCondLst>
                                  <p:childTnLst>
                                    <p:animEffect transition="out" filter="fade">
                                      <p:cBhvr>
                                        <p:cTn id="564" dur="2000" tmFilter="0, 0; .2, .5; .8, .5; 1, 0"/>
                                        <p:tgtEl>
                                          <p:spTgt spid="41"/>
                                        </p:tgtEl>
                                      </p:cBhvr>
                                    </p:animEffect>
                                    <p:animScale>
                                      <p:cBhvr>
                                        <p:cTn id="565" dur="1000" autoRev="1" fill="hold"/>
                                        <p:tgtEl>
                                          <p:spTgt spid="41"/>
                                        </p:tgtEl>
                                      </p:cBhvr>
                                      <p:by x="105000" y="105000"/>
                                    </p:animScale>
                                  </p:childTnLst>
                                </p:cTn>
                              </p:par>
                              <p:par>
                                <p:cTn id="566" presetID="26" presetClass="emph" presetSubtype="0" repeatCount="indefinite" fill="hold" grpId="0" nodeType="withEffect">
                                  <p:stCondLst>
                                    <p:cond delay="3750"/>
                                  </p:stCondLst>
                                  <p:childTnLst>
                                    <p:animEffect transition="out" filter="fade">
                                      <p:cBhvr>
                                        <p:cTn id="567" dur="2000" tmFilter="0, 0; .2, .5; .8, .5; 1, 0"/>
                                        <p:tgtEl>
                                          <p:spTgt spid="42"/>
                                        </p:tgtEl>
                                      </p:cBhvr>
                                    </p:animEffect>
                                    <p:animScale>
                                      <p:cBhvr>
                                        <p:cTn id="568" dur="1000" autoRev="1" fill="hold"/>
                                        <p:tgtEl>
                                          <p:spTgt spid="42"/>
                                        </p:tgtEl>
                                      </p:cBhvr>
                                      <p:by x="105000" y="105000"/>
                                    </p:animScale>
                                  </p:childTnLst>
                                </p:cTn>
                              </p:par>
                              <p:par>
                                <p:cTn id="569" presetID="26" presetClass="emph" presetSubtype="0" repeatCount="indefinite" fill="hold" grpId="0" nodeType="withEffect">
                                  <p:stCondLst>
                                    <p:cond delay="3750"/>
                                  </p:stCondLst>
                                  <p:childTnLst>
                                    <p:animEffect transition="out" filter="fade">
                                      <p:cBhvr>
                                        <p:cTn id="570" dur="2000" tmFilter="0, 0; .2, .5; .8, .5; 1, 0"/>
                                        <p:tgtEl>
                                          <p:spTgt spid="43"/>
                                        </p:tgtEl>
                                      </p:cBhvr>
                                    </p:animEffect>
                                    <p:animScale>
                                      <p:cBhvr>
                                        <p:cTn id="571" dur="1000" autoRev="1" fill="hold"/>
                                        <p:tgtEl>
                                          <p:spTgt spid="43"/>
                                        </p:tgtEl>
                                      </p:cBhvr>
                                      <p:by x="105000" y="105000"/>
                                    </p:animScale>
                                  </p:childTnLst>
                                </p:cTn>
                              </p:par>
                              <p:par>
                                <p:cTn id="572" presetID="26" presetClass="emph" presetSubtype="0" repeatCount="indefinite" fill="hold" grpId="0" nodeType="withEffect">
                                  <p:stCondLst>
                                    <p:cond delay="3750"/>
                                  </p:stCondLst>
                                  <p:childTnLst>
                                    <p:animEffect transition="out" filter="fade">
                                      <p:cBhvr>
                                        <p:cTn id="573" dur="2000" tmFilter="0, 0; .2, .5; .8, .5; 1, 0"/>
                                        <p:tgtEl>
                                          <p:spTgt spid="44"/>
                                        </p:tgtEl>
                                      </p:cBhvr>
                                    </p:animEffect>
                                    <p:animScale>
                                      <p:cBhvr>
                                        <p:cTn id="574" dur="1000" autoRev="1" fill="hold"/>
                                        <p:tgtEl>
                                          <p:spTgt spid="44"/>
                                        </p:tgtEl>
                                      </p:cBhvr>
                                      <p:by x="105000" y="105000"/>
                                    </p:animScale>
                                  </p:childTnLst>
                                </p:cTn>
                              </p:par>
                              <p:par>
                                <p:cTn id="575" presetID="26" presetClass="emph" presetSubtype="0" repeatCount="indefinite" fill="hold" grpId="0" nodeType="withEffect">
                                  <p:stCondLst>
                                    <p:cond delay="3750"/>
                                  </p:stCondLst>
                                  <p:childTnLst>
                                    <p:animEffect transition="out" filter="fade">
                                      <p:cBhvr>
                                        <p:cTn id="576" dur="2000" tmFilter="0, 0; .2, .5; .8, .5; 1, 0"/>
                                        <p:tgtEl>
                                          <p:spTgt spid="45"/>
                                        </p:tgtEl>
                                      </p:cBhvr>
                                    </p:animEffect>
                                    <p:animScale>
                                      <p:cBhvr>
                                        <p:cTn id="577" dur="1000" autoRev="1" fill="hold"/>
                                        <p:tgtEl>
                                          <p:spTgt spid="45"/>
                                        </p:tgtEl>
                                      </p:cBhvr>
                                      <p:by x="105000" y="105000"/>
                                    </p:animScale>
                                  </p:childTnLst>
                                </p:cTn>
                              </p:par>
                              <p:par>
                                <p:cTn id="578" presetID="26" presetClass="emph" presetSubtype="0" repeatCount="indefinite" fill="hold" grpId="0" nodeType="withEffect">
                                  <p:stCondLst>
                                    <p:cond delay="3750"/>
                                  </p:stCondLst>
                                  <p:childTnLst>
                                    <p:animEffect transition="out" filter="fade">
                                      <p:cBhvr>
                                        <p:cTn id="579" dur="2000" tmFilter="0, 0; .2, .5; .8, .5; 1, 0"/>
                                        <p:tgtEl>
                                          <p:spTgt spid="46"/>
                                        </p:tgtEl>
                                      </p:cBhvr>
                                    </p:animEffect>
                                    <p:animScale>
                                      <p:cBhvr>
                                        <p:cTn id="580" dur="1000" autoRev="1" fill="hold"/>
                                        <p:tgtEl>
                                          <p:spTgt spid="46"/>
                                        </p:tgtEl>
                                      </p:cBhvr>
                                      <p:by x="105000" y="105000"/>
                                    </p:animScale>
                                  </p:childTnLst>
                                </p:cTn>
                              </p:par>
                              <p:par>
                                <p:cTn id="581" presetID="26" presetClass="emph" presetSubtype="0" repeatCount="indefinite" fill="hold" grpId="0" nodeType="withEffect">
                                  <p:stCondLst>
                                    <p:cond delay="3750"/>
                                  </p:stCondLst>
                                  <p:childTnLst>
                                    <p:animEffect transition="out" filter="fade">
                                      <p:cBhvr>
                                        <p:cTn id="582" dur="2000" tmFilter="0, 0; .2, .5; .8, .5; 1, 0"/>
                                        <p:tgtEl>
                                          <p:spTgt spid="47"/>
                                        </p:tgtEl>
                                      </p:cBhvr>
                                    </p:animEffect>
                                    <p:animScale>
                                      <p:cBhvr>
                                        <p:cTn id="583" dur="1000" autoRev="1" fill="hold"/>
                                        <p:tgtEl>
                                          <p:spTgt spid="47"/>
                                        </p:tgtEl>
                                      </p:cBhvr>
                                      <p:by x="105000" y="105000"/>
                                    </p:animScale>
                                  </p:childTnLst>
                                </p:cTn>
                              </p:par>
                              <p:par>
                                <p:cTn id="584" presetID="26" presetClass="emph" presetSubtype="0" repeatCount="indefinite" fill="hold" grpId="0" nodeType="withEffect">
                                  <p:stCondLst>
                                    <p:cond delay="3750"/>
                                  </p:stCondLst>
                                  <p:childTnLst>
                                    <p:animEffect transition="out" filter="fade">
                                      <p:cBhvr>
                                        <p:cTn id="585" dur="2000" tmFilter="0, 0; .2, .5; .8, .5; 1, 0"/>
                                        <p:tgtEl>
                                          <p:spTgt spid="48"/>
                                        </p:tgtEl>
                                      </p:cBhvr>
                                    </p:animEffect>
                                    <p:animScale>
                                      <p:cBhvr>
                                        <p:cTn id="586" dur="1000" autoRev="1" fill="hold"/>
                                        <p:tgtEl>
                                          <p:spTgt spid="48"/>
                                        </p:tgtEl>
                                      </p:cBhvr>
                                      <p:by x="105000" y="105000"/>
                                    </p:animScale>
                                  </p:childTnLst>
                                </p:cTn>
                              </p:par>
                              <p:par>
                                <p:cTn id="587" presetID="26" presetClass="emph" presetSubtype="0" repeatCount="indefinite" fill="hold" grpId="0" nodeType="withEffect">
                                  <p:stCondLst>
                                    <p:cond delay="3750"/>
                                  </p:stCondLst>
                                  <p:childTnLst>
                                    <p:animEffect transition="out" filter="fade">
                                      <p:cBhvr>
                                        <p:cTn id="588" dur="2000" tmFilter="0, 0; .2, .5; .8, .5; 1, 0"/>
                                        <p:tgtEl>
                                          <p:spTgt spid="49"/>
                                        </p:tgtEl>
                                      </p:cBhvr>
                                    </p:animEffect>
                                    <p:animScale>
                                      <p:cBhvr>
                                        <p:cTn id="589" dur="1000" autoRev="1" fill="hold"/>
                                        <p:tgtEl>
                                          <p:spTgt spid="49"/>
                                        </p:tgtEl>
                                      </p:cBhvr>
                                      <p:by x="105000" y="105000"/>
                                    </p:animScale>
                                  </p:childTnLst>
                                </p:cTn>
                              </p:par>
                              <p:par>
                                <p:cTn id="590" presetID="26" presetClass="emph" presetSubtype="0" repeatCount="indefinite" fill="hold" grpId="0" nodeType="withEffect">
                                  <p:stCondLst>
                                    <p:cond delay="3750"/>
                                  </p:stCondLst>
                                  <p:childTnLst>
                                    <p:animEffect transition="out" filter="fade">
                                      <p:cBhvr>
                                        <p:cTn id="591" dur="2000" tmFilter="0, 0; .2, .5; .8, .5; 1, 0"/>
                                        <p:tgtEl>
                                          <p:spTgt spid="50"/>
                                        </p:tgtEl>
                                      </p:cBhvr>
                                    </p:animEffect>
                                    <p:animScale>
                                      <p:cBhvr>
                                        <p:cTn id="592" dur="1000" autoRev="1" fill="hold"/>
                                        <p:tgtEl>
                                          <p:spTgt spid="50"/>
                                        </p:tgtEl>
                                      </p:cBhvr>
                                      <p:by x="105000" y="105000"/>
                                    </p:animScale>
                                  </p:childTnLst>
                                </p:cTn>
                              </p:par>
                              <p:par>
                                <p:cTn id="593" presetID="26" presetClass="emph" presetSubtype="0" repeatCount="indefinite" fill="hold" grpId="0" nodeType="withEffect">
                                  <p:stCondLst>
                                    <p:cond delay="3750"/>
                                  </p:stCondLst>
                                  <p:childTnLst>
                                    <p:animEffect transition="out" filter="fade">
                                      <p:cBhvr>
                                        <p:cTn id="594" dur="2000" tmFilter="0, 0; .2, .5; .8, .5; 1, 0"/>
                                        <p:tgtEl>
                                          <p:spTgt spid="51"/>
                                        </p:tgtEl>
                                      </p:cBhvr>
                                    </p:animEffect>
                                    <p:animScale>
                                      <p:cBhvr>
                                        <p:cTn id="595" dur="1000" autoRev="1" fill="hold"/>
                                        <p:tgtEl>
                                          <p:spTgt spid="51"/>
                                        </p:tgtEl>
                                      </p:cBhvr>
                                      <p:by x="105000" y="105000"/>
                                    </p:animScale>
                                  </p:childTnLst>
                                </p:cTn>
                              </p:par>
                              <p:par>
                                <p:cTn id="596" presetID="26" presetClass="emph" presetSubtype="0" repeatCount="indefinite" fill="hold" grpId="0" nodeType="withEffect">
                                  <p:stCondLst>
                                    <p:cond delay="3750"/>
                                  </p:stCondLst>
                                  <p:childTnLst>
                                    <p:animEffect transition="out" filter="fade">
                                      <p:cBhvr>
                                        <p:cTn id="597" dur="2000" tmFilter="0, 0; .2, .5; .8, .5; 1, 0"/>
                                        <p:tgtEl>
                                          <p:spTgt spid="52"/>
                                        </p:tgtEl>
                                      </p:cBhvr>
                                    </p:animEffect>
                                    <p:animScale>
                                      <p:cBhvr>
                                        <p:cTn id="598" dur="1000" autoRev="1" fill="hold"/>
                                        <p:tgtEl>
                                          <p:spTgt spid="52"/>
                                        </p:tgtEl>
                                      </p:cBhvr>
                                      <p:by x="105000" y="105000"/>
                                    </p:animScale>
                                  </p:childTnLst>
                                </p:cTn>
                              </p:par>
                              <p:par>
                                <p:cTn id="599" presetID="26" presetClass="emph" presetSubtype="0" repeatCount="indefinite" fill="hold" grpId="0" nodeType="withEffect">
                                  <p:stCondLst>
                                    <p:cond delay="4000"/>
                                  </p:stCondLst>
                                  <p:childTnLst>
                                    <p:animEffect transition="out" filter="fade">
                                      <p:cBhvr>
                                        <p:cTn id="600" dur="2000" tmFilter="0, 0; .2, .5; .8, .5; 1, 0"/>
                                        <p:tgtEl>
                                          <p:spTgt spid="31"/>
                                        </p:tgtEl>
                                      </p:cBhvr>
                                    </p:animEffect>
                                    <p:animScale>
                                      <p:cBhvr>
                                        <p:cTn id="601" dur="1000" autoRev="1" fill="hold"/>
                                        <p:tgtEl>
                                          <p:spTgt spid="31"/>
                                        </p:tgtEl>
                                      </p:cBhvr>
                                      <p:by x="105000" y="105000"/>
                                    </p:animScale>
                                  </p:childTnLst>
                                </p:cTn>
                              </p:par>
                              <p:par>
                                <p:cTn id="602" presetID="26" presetClass="emph" presetSubtype="0" repeatCount="indefinite" fill="hold" grpId="0" nodeType="withEffect">
                                  <p:stCondLst>
                                    <p:cond delay="4000"/>
                                  </p:stCondLst>
                                  <p:childTnLst>
                                    <p:animEffect transition="out" filter="fade">
                                      <p:cBhvr>
                                        <p:cTn id="603" dur="2000" tmFilter="0, 0; .2, .5; .8, .5; 1, 0"/>
                                        <p:tgtEl>
                                          <p:spTgt spid="32"/>
                                        </p:tgtEl>
                                      </p:cBhvr>
                                    </p:animEffect>
                                    <p:animScale>
                                      <p:cBhvr>
                                        <p:cTn id="604" dur="1000" autoRev="1" fill="hold"/>
                                        <p:tgtEl>
                                          <p:spTgt spid="32"/>
                                        </p:tgtEl>
                                      </p:cBhvr>
                                      <p:by x="105000" y="105000"/>
                                    </p:animScale>
                                  </p:childTnLst>
                                </p:cTn>
                              </p:par>
                              <p:par>
                                <p:cTn id="605" presetID="26" presetClass="emph" presetSubtype="0" repeatCount="indefinite" fill="hold" grpId="0" nodeType="withEffect">
                                  <p:stCondLst>
                                    <p:cond delay="4000"/>
                                  </p:stCondLst>
                                  <p:childTnLst>
                                    <p:animEffect transition="out" filter="fade">
                                      <p:cBhvr>
                                        <p:cTn id="606" dur="2000" tmFilter="0, 0; .2, .5; .8, .5; 1, 0"/>
                                        <p:tgtEl>
                                          <p:spTgt spid="33"/>
                                        </p:tgtEl>
                                      </p:cBhvr>
                                    </p:animEffect>
                                    <p:animScale>
                                      <p:cBhvr>
                                        <p:cTn id="607" dur="1000" autoRev="1" fill="hold"/>
                                        <p:tgtEl>
                                          <p:spTgt spid="33"/>
                                        </p:tgtEl>
                                      </p:cBhvr>
                                      <p:by x="105000" y="105000"/>
                                    </p:animScale>
                                  </p:childTnLst>
                                </p:cTn>
                              </p:par>
                              <p:par>
                                <p:cTn id="608" presetID="26" presetClass="emph" presetSubtype="0" repeatCount="indefinite" fill="hold" grpId="0" nodeType="withEffect">
                                  <p:stCondLst>
                                    <p:cond delay="4000"/>
                                  </p:stCondLst>
                                  <p:childTnLst>
                                    <p:animEffect transition="out" filter="fade">
                                      <p:cBhvr>
                                        <p:cTn id="609" dur="2000" tmFilter="0, 0; .2, .5; .8, .5; 1, 0"/>
                                        <p:tgtEl>
                                          <p:spTgt spid="34"/>
                                        </p:tgtEl>
                                      </p:cBhvr>
                                    </p:animEffect>
                                    <p:animScale>
                                      <p:cBhvr>
                                        <p:cTn id="610" dur="1000" autoRev="1" fill="hold"/>
                                        <p:tgtEl>
                                          <p:spTgt spid="34"/>
                                        </p:tgtEl>
                                      </p:cBhvr>
                                      <p:by x="105000" y="105000"/>
                                    </p:animScale>
                                  </p:childTnLst>
                                </p:cTn>
                              </p:par>
                              <p:par>
                                <p:cTn id="611" presetID="26" presetClass="emph" presetSubtype="0" repeatCount="indefinite" fill="hold" grpId="0" nodeType="withEffect">
                                  <p:stCondLst>
                                    <p:cond delay="4000"/>
                                  </p:stCondLst>
                                  <p:childTnLst>
                                    <p:animEffect transition="out" filter="fade">
                                      <p:cBhvr>
                                        <p:cTn id="612" dur="2000" tmFilter="0, 0; .2, .5; .8, .5; 1, 0"/>
                                        <p:tgtEl>
                                          <p:spTgt spid="35"/>
                                        </p:tgtEl>
                                      </p:cBhvr>
                                    </p:animEffect>
                                    <p:animScale>
                                      <p:cBhvr>
                                        <p:cTn id="613" dur="1000" autoRev="1" fill="hold"/>
                                        <p:tgtEl>
                                          <p:spTgt spid="35"/>
                                        </p:tgtEl>
                                      </p:cBhvr>
                                      <p:by x="105000" y="105000"/>
                                    </p:animScale>
                                  </p:childTnLst>
                                </p:cTn>
                              </p:par>
                              <p:par>
                                <p:cTn id="614" presetID="26" presetClass="emph" presetSubtype="0" repeatCount="indefinite" fill="hold" grpId="0" nodeType="withEffect">
                                  <p:stCondLst>
                                    <p:cond delay="4000"/>
                                  </p:stCondLst>
                                  <p:childTnLst>
                                    <p:animEffect transition="out" filter="fade">
                                      <p:cBhvr>
                                        <p:cTn id="615" dur="2000" tmFilter="0, 0; .2, .5; .8, .5; 1, 0"/>
                                        <p:tgtEl>
                                          <p:spTgt spid="36"/>
                                        </p:tgtEl>
                                      </p:cBhvr>
                                    </p:animEffect>
                                    <p:animScale>
                                      <p:cBhvr>
                                        <p:cTn id="616" dur="1000" autoRev="1" fill="hold"/>
                                        <p:tgtEl>
                                          <p:spTgt spid="36"/>
                                        </p:tgtEl>
                                      </p:cBhvr>
                                      <p:by x="105000" y="105000"/>
                                    </p:animScale>
                                  </p:childTnLst>
                                </p:cTn>
                              </p:par>
                              <p:par>
                                <p:cTn id="617" presetID="26" presetClass="emph" presetSubtype="0" repeatCount="indefinite" fill="hold" grpId="0" nodeType="withEffect">
                                  <p:stCondLst>
                                    <p:cond delay="4000"/>
                                  </p:stCondLst>
                                  <p:childTnLst>
                                    <p:animEffect transition="out" filter="fade">
                                      <p:cBhvr>
                                        <p:cTn id="618" dur="2000" tmFilter="0, 0; .2, .5; .8, .5; 1, 0"/>
                                        <p:tgtEl>
                                          <p:spTgt spid="37"/>
                                        </p:tgtEl>
                                      </p:cBhvr>
                                    </p:animEffect>
                                    <p:animScale>
                                      <p:cBhvr>
                                        <p:cTn id="619" dur="1000" autoRev="1" fill="hold"/>
                                        <p:tgtEl>
                                          <p:spTgt spid="37"/>
                                        </p:tgtEl>
                                      </p:cBhvr>
                                      <p:by x="105000" y="105000"/>
                                    </p:animScale>
                                  </p:childTnLst>
                                </p:cTn>
                              </p:par>
                              <p:par>
                                <p:cTn id="620" presetID="26" presetClass="emph" presetSubtype="0" repeatCount="indefinite" fill="hold" grpId="0" nodeType="withEffect">
                                  <p:stCondLst>
                                    <p:cond delay="4000"/>
                                  </p:stCondLst>
                                  <p:childTnLst>
                                    <p:animEffect transition="out" filter="fade">
                                      <p:cBhvr>
                                        <p:cTn id="621" dur="2000" tmFilter="0, 0; .2, .5; .8, .5; 1, 0"/>
                                        <p:tgtEl>
                                          <p:spTgt spid="38"/>
                                        </p:tgtEl>
                                      </p:cBhvr>
                                    </p:animEffect>
                                    <p:animScale>
                                      <p:cBhvr>
                                        <p:cTn id="622" dur="1000" autoRev="1" fill="hold"/>
                                        <p:tgtEl>
                                          <p:spTgt spid="38"/>
                                        </p:tgtEl>
                                      </p:cBhvr>
                                      <p:by x="105000" y="105000"/>
                                    </p:animScale>
                                  </p:childTnLst>
                                </p:cTn>
                              </p:par>
                              <p:par>
                                <p:cTn id="623" presetID="26" presetClass="emph" presetSubtype="0" repeatCount="indefinite" fill="hold" grpId="0" nodeType="withEffect">
                                  <p:stCondLst>
                                    <p:cond delay="4000"/>
                                  </p:stCondLst>
                                  <p:childTnLst>
                                    <p:animEffect transition="out" filter="fade">
                                      <p:cBhvr>
                                        <p:cTn id="624" dur="2000" tmFilter="0, 0; .2, .5; .8, .5; 1, 0"/>
                                        <p:tgtEl>
                                          <p:spTgt spid="39"/>
                                        </p:tgtEl>
                                      </p:cBhvr>
                                    </p:animEffect>
                                    <p:animScale>
                                      <p:cBhvr>
                                        <p:cTn id="625" dur="1000" autoRev="1" fill="hold"/>
                                        <p:tgtEl>
                                          <p:spTgt spid="39"/>
                                        </p:tgtEl>
                                      </p:cBhvr>
                                      <p:by x="105000" y="105000"/>
                                    </p:animScale>
                                  </p:childTnLst>
                                </p:cTn>
                              </p:par>
                              <p:par>
                                <p:cTn id="626" presetID="26" presetClass="emph" presetSubtype="0" repeatCount="indefinite" fill="hold" grpId="0" nodeType="withEffect">
                                  <p:stCondLst>
                                    <p:cond delay="4000"/>
                                  </p:stCondLst>
                                  <p:childTnLst>
                                    <p:animEffect transition="out" filter="fade">
                                      <p:cBhvr>
                                        <p:cTn id="627" dur="2000" tmFilter="0, 0; .2, .5; .8, .5; 1, 0"/>
                                        <p:tgtEl>
                                          <p:spTgt spid="40"/>
                                        </p:tgtEl>
                                      </p:cBhvr>
                                    </p:animEffect>
                                    <p:animScale>
                                      <p:cBhvr>
                                        <p:cTn id="628" dur="1000" autoRev="1" fill="hold"/>
                                        <p:tgtEl>
                                          <p:spTgt spid="40"/>
                                        </p:tgtEl>
                                      </p:cBhvr>
                                      <p:by x="105000" y="105000"/>
                                    </p:animScale>
                                  </p:childTnLst>
                                </p:cTn>
                              </p:par>
                              <p:par>
                                <p:cTn id="629" presetID="26" presetClass="emph" presetSubtype="0" repeatCount="indefinite" fill="hold" grpId="0" nodeType="withEffect">
                                  <p:stCondLst>
                                    <p:cond delay="4250"/>
                                  </p:stCondLst>
                                  <p:childTnLst>
                                    <p:animEffect transition="out" filter="fade">
                                      <p:cBhvr>
                                        <p:cTn id="630" dur="2000" tmFilter="0, 0; .2, .5; .8, .5; 1, 0"/>
                                        <p:tgtEl>
                                          <p:spTgt spid="23"/>
                                        </p:tgtEl>
                                      </p:cBhvr>
                                    </p:animEffect>
                                    <p:animScale>
                                      <p:cBhvr>
                                        <p:cTn id="631" dur="1000" autoRev="1" fill="hold"/>
                                        <p:tgtEl>
                                          <p:spTgt spid="23"/>
                                        </p:tgtEl>
                                      </p:cBhvr>
                                      <p:by x="105000" y="105000"/>
                                    </p:animScale>
                                  </p:childTnLst>
                                </p:cTn>
                              </p:par>
                              <p:par>
                                <p:cTn id="632" presetID="26" presetClass="emph" presetSubtype="0" repeatCount="indefinite" fill="hold" grpId="0" nodeType="withEffect">
                                  <p:stCondLst>
                                    <p:cond delay="4250"/>
                                  </p:stCondLst>
                                  <p:childTnLst>
                                    <p:animEffect transition="out" filter="fade">
                                      <p:cBhvr>
                                        <p:cTn id="633" dur="2000" tmFilter="0, 0; .2, .5; .8, .5; 1, 0"/>
                                        <p:tgtEl>
                                          <p:spTgt spid="24"/>
                                        </p:tgtEl>
                                      </p:cBhvr>
                                    </p:animEffect>
                                    <p:animScale>
                                      <p:cBhvr>
                                        <p:cTn id="634" dur="1000" autoRev="1" fill="hold"/>
                                        <p:tgtEl>
                                          <p:spTgt spid="24"/>
                                        </p:tgtEl>
                                      </p:cBhvr>
                                      <p:by x="105000" y="105000"/>
                                    </p:animScale>
                                  </p:childTnLst>
                                </p:cTn>
                              </p:par>
                              <p:par>
                                <p:cTn id="635" presetID="26" presetClass="emph" presetSubtype="0" repeatCount="indefinite" fill="hold" grpId="0" nodeType="withEffect">
                                  <p:stCondLst>
                                    <p:cond delay="4250"/>
                                  </p:stCondLst>
                                  <p:childTnLst>
                                    <p:animEffect transition="out" filter="fade">
                                      <p:cBhvr>
                                        <p:cTn id="636" dur="2000" tmFilter="0, 0; .2, .5; .8, .5; 1, 0"/>
                                        <p:tgtEl>
                                          <p:spTgt spid="25"/>
                                        </p:tgtEl>
                                      </p:cBhvr>
                                    </p:animEffect>
                                    <p:animScale>
                                      <p:cBhvr>
                                        <p:cTn id="637" dur="1000" autoRev="1" fill="hold"/>
                                        <p:tgtEl>
                                          <p:spTgt spid="25"/>
                                        </p:tgtEl>
                                      </p:cBhvr>
                                      <p:by x="105000" y="105000"/>
                                    </p:animScale>
                                  </p:childTnLst>
                                </p:cTn>
                              </p:par>
                              <p:par>
                                <p:cTn id="638" presetID="26" presetClass="emph" presetSubtype="0" repeatCount="indefinite" fill="hold" grpId="0" nodeType="withEffect">
                                  <p:stCondLst>
                                    <p:cond delay="4250"/>
                                  </p:stCondLst>
                                  <p:childTnLst>
                                    <p:animEffect transition="out" filter="fade">
                                      <p:cBhvr>
                                        <p:cTn id="639" dur="2000" tmFilter="0, 0; .2, .5; .8, .5; 1, 0"/>
                                        <p:tgtEl>
                                          <p:spTgt spid="26"/>
                                        </p:tgtEl>
                                      </p:cBhvr>
                                    </p:animEffect>
                                    <p:animScale>
                                      <p:cBhvr>
                                        <p:cTn id="640" dur="1000" autoRev="1" fill="hold"/>
                                        <p:tgtEl>
                                          <p:spTgt spid="26"/>
                                        </p:tgtEl>
                                      </p:cBhvr>
                                      <p:by x="105000" y="105000"/>
                                    </p:animScale>
                                  </p:childTnLst>
                                </p:cTn>
                              </p:par>
                              <p:par>
                                <p:cTn id="641" presetID="26" presetClass="emph" presetSubtype="0" repeatCount="indefinite" fill="hold" grpId="0" nodeType="withEffect">
                                  <p:stCondLst>
                                    <p:cond delay="4250"/>
                                  </p:stCondLst>
                                  <p:childTnLst>
                                    <p:animEffect transition="out" filter="fade">
                                      <p:cBhvr>
                                        <p:cTn id="642" dur="2000" tmFilter="0, 0; .2, .5; .8, .5; 1, 0"/>
                                        <p:tgtEl>
                                          <p:spTgt spid="27"/>
                                        </p:tgtEl>
                                      </p:cBhvr>
                                    </p:animEffect>
                                    <p:animScale>
                                      <p:cBhvr>
                                        <p:cTn id="643" dur="1000" autoRev="1" fill="hold"/>
                                        <p:tgtEl>
                                          <p:spTgt spid="27"/>
                                        </p:tgtEl>
                                      </p:cBhvr>
                                      <p:by x="105000" y="105000"/>
                                    </p:animScale>
                                  </p:childTnLst>
                                </p:cTn>
                              </p:par>
                              <p:par>
                                <p:cTn id="644" presetID="26" presetClass="emph" presetSubtype="0" repeatCount="indefinite" fill="hold" grpId="0" nodeType="withEffect">
                                  <p:stCondLst>
                                    <p:cond delay="4250"/>
                                  </p:stCondLst>
                                  <p:childTnLst>
                                    <p:animEffect transition="out" filter="fade">
                                      <p:cBhvr>
                                        <p:cTn id="645" dur="2000" tmFilter="0, 0; .2, .5; .8, .5; 1, 0"/>
                                        <p:tgtEl>
                                          <p:spTgt spid="28"/>
                                        </p:tgtEl>
                                      </p:cBhvr>
                                    </p:animEffect>
                                    <p:animScale>
                                      <p:cBhvr>
                                        <p:cTn id="646" dur="1000" autoRev="1" fill="hold"/>
                                        <p:tgtEl>
                                          <p:spTgt spid="28"/>
                                        </p:tgtEl>
                                      </p:cBhvr>
                                      <p:by x="105000" y="105000"/>
                                    </p:animScale>
                                  </p:childTnLst>
                                </p:cTn>
                              </p:par>
                              <p:par>
                                <p:cTn id="647" presetID="26" presetClass="emph" presetSubtype="0" repeatCount="indefinite" fill="hold" grpId="0" nodeType="withEffect">
                                  <p:stCondLst>
                                    <p:cond delay="4250"/>
                                  </p:stCondLst>
                                  <p:childTnLst>
                                    <p:animEffect transition="out" filter="fade">
                                      <p:cBhvr>
                                        <p:cTn id="648" dur="2000" tmFilter="0, 0; .2, .5; .8, .5; 1, 0"/>
                                        <p:tgtEl>
                                          <p:spTgt spid="29"/>
                                        </p:tgtEl>
                                      </p:cBhvr>
                                    </p:animEffect>
                                    <p:animScale>
                                      <p:cBhvr>
                                        <p:cTn id="649" dur="1000" autoRev="1" fill="hold"/>
                                        <p:tgtEl>
                                          <p:spTgt spid="29"/>
                                        </p:tgtEl>
                                      </p:cBhvr>
                                      <p:by x="105000" y="105000"/>
                                    </p:animScale>
                                  </p:childTnLst>
                                </p:cTn>
                              </p:par>
                              <p:par>
                                <p:cTn id="650" presetID="26" presetClass="emph" presetSubtype="0" repeatCount="indefinite" fill="hold" grpId="0" nodeType="withEffect">
                                  <p:stCondLst>
                                    <p:cond delay="4250"/>
                                  </p:stCondLst>
                                  <p:childTnLst>
                                    <p:animEffect transition="out" filter="fade">
                                      <p:cBhvr>
                                        <p:cTn id="651" dur="2000" tmFilter="0, 0; .2, .5; .8, .5; 1, 0"/>
                                        <p:tgtEl>
                                          <p:spTgt spid="30"/>
                                        </p:tgtEl>
                                      </p:cBhvr>
                                    </p:animEffect>
                                    <p:animScale>
                                      <p:cBhvr>
                                        <p:cTn id="652" dur="1000" autoRev="1" fill="hold"/>
                                        <p:tgtEl>
                                          <p:spTgt spid="30"/>
                                        </p:tgtEl>
                                      </p:cBhvr>
                                      <p:by x="105000" y="105000"/>
                                    </p:animScale>
                                  </p:childTnLst>
                                </p:cTn>
                              </p:par>
                              <p:par>
                                <p:cTn id="653" presetID="26" presetClass="emph" presetSubtype="0" repeatCount="indefinite" fill="hold" grpId="0" nodeType="withEffect">
                                  <p:stCondLst>
                                    <p:cond delay="4500"/>
                                  </p:stCondLst>
                                  <p:childTnLst>
                                    <p:animEffect transition="out" filter="fade">
                                      <p:cBhvr>
                                        <p:cTn id="654" dur="2000" tmFilter="0, 0; .2, .5; .8, .5; 1, 0"/>
                                        <p:tgtEl>
                                          <p:spTgt spid="17"/>
                                        </p:tgtEl>
                                      </p:cBhvr>
                                    </p:animEffect>
                                    <p:animScale>
                                      <p:cBhvr>
                                        <p:cTn id="655" dur="1000" autoRev="1" fill="hold"/>
                                        <p:tgtEl>
                                          <p:spTgt spid="17"/>
                                        </p:tgtEl>
                                      </p:cBhvr>
                                      <p:by x="105000" y="105000"/>
                                    </p:animScale>
                                  </p:childTnLst>
                                </p:cTn>
                              </p:par>
                              <p:par>
                                <p:cTn id="656" presetID="26" presetClass="emph" presetSubtype="0" repeatCount="indefinite" fill="hold" grpId="0" nodeType="withEffect">
                                  <p:stCondLst>
                                    <p:cond delay="4500"/>
                                  </p:stCondLst>
                                  <p:childTnLst>
                                    <p:animEffect transition="out" filter="fade">
                                      <p:cBhvr>
                                        <p:cTn id="657" dur="2000" tmFilter="0, 0; .2, .5; .8, .5; 1, 0"/>
                                        <p:tgtEl>
                                          <p:spTgt spid="18"/>
                                        </p:tgtEl>
                                      </p:cBhvr>
                                    </p:animEffect>
                                    <p:animScale>
                                      <p:cBhvr>
                                        <p:cTn id="658" dur="1000" autoRev="1" fill="hold"/>
                                        <p:tgtEl>
                                          <p:spTgt spid="18"/>
                                        </p:tgtEl>
                                      </p:cBhvr>
                                      <p:by x="105000" y="105000"/>
                                    </p:animScale>
                                  </p:childTnLst>
                                </p:cTn>
                              </p:par>
                              <p:par>
                                <p:cTn id="659" presetID="26" presetClass="emph" presetSubtype="0" repeatCount="indefinite" fill="hold" grpId="0" nodeType="withEffect">
                                  <p:stCondLst>
                                    <p:cond delay="4500"/>
                                  </p:stCondLst>
                                  <p:childTnLst>
                                    <p:animEffect transition="out" filter="fade">
                                      <p:cBhvr>
                                        <p:cTn id="660" dur="2000" tmFilter="0, 0; .2, .5; .8, .5; 1, 0"/>
                                        <p:tgtEl>
                                          <p:spTgt spid="19"/>
                                        </p:tgtEl>
                                      </p:cBhvr>
                                    </p:animEffect>
                                    <p:animScale>
                                      <p:cBhvr>
                                        <p:cTn id="661" dur="1000" autoRev="1" fill="hold"/>
                                        <p:tgtEl>
                                          <p:spTgt spid="19"/>
                                        </p:tgtEl>
                                      </p:cBhvr>
                                      <p:by x="105000" y="105000"/>
                                    </p:animScale>
                                  </p:childTnLst>
                                </p:cTn>
                              </p:par>
                              <p:par>
                                <p:cTn id="662" presetID="26" presetClass="emph" presetSubtype="0" repeatCount="indefinite" fill="hold" grpId="0" nodeType="withEffect">
                                  <p:stCondLst>
                                    <p:cond delay="4500"/>
                                  </p:stCondLst>
                                  <p:childTnLst>
                                    <p:animEffect transition="out" filter="fade">
                                      <p:cBhvr>
                                        <p:cTn id="663" dur="2000" tmFilter="0, 0; .2, .5; .8, .5; 1, 0"/>
                                        <p:tgtEl>
                                          <p:spTgt spid="20"/>
                                        </p:tgtEl>
                                      </p:cBhvr>
                                    </p:animEffect>
                                    <p:animScale>
                                      <p:cBhvr>
                                        <p:cTn id="664" dur="1000" autoRev="1" fill="hold"/>
                                        <p:tgtEl>
                                          <p:spTgt spid="20"/>
                                        </p:tgtEl>
                                      </p:cBhvr>
                                      <p:by x="105000" y="105000"/>
                                    </p:animScale>
                                  </p:childTnLst>
                                </p:cTn>
                              </p:par>
                              <p:par>
                                <p:cTn id="665" presetID="26" presetClass="emph" presetSubtype="0" repeatCount="indefinite" fill="hold" grpId="0" nodeType="withEffect">
                                  <p:stCondLst>
                                    <p:cond delay="4500"/>
                                  </p:stCondLst>
                                  <p:childTnLst>
                                    <p:animEffect transition="out" filter="fade">
                                      <p:cBhvr>
                                        <p:cTn id="666" dur="2000" tmFilter="0, 0; .2, .5; .8, .5; 1, 0"/>
                                        <p:tgtEl>
                                          <p:spTgt spid="21"/>
                                        </p:tgtEl>
                                      </p:cBhvr>
                                    </p:animEffect>
                                    <p:animScale>
                                      <p:cBhvr>
                                        <p:cTn id="667" dur="1000" autoRev="1" fill="hold"/>
                                        <p:tgtEl>
                                          <p:spTgt spid="21"/>
                                        </p:tgtEl>
                                      </p:cBhvr>
                                      <p:by x="105000" y="105000"/>
                                    </p:animScale>
                                  </p:childTnLst>
                                </p:cTn>
                              </p:par>
                              <p:par>
                                <p:cTn id="668" presetID="26" presetClass="emph" presetSubtype="0" repeatCount="indefinite" fill="hold" grpId="0" nodeType="withEffect">
                                  <p:stCondLst>
                                    <p:cond delay="4500"/>
                                  </p:stCondLst>
                                  <p:childTnLst>
                                    <p:animEffect transition="out" filter="fade">
                                      <p:cBhvr>
                                        <p:cTn id="669" dur="2000" tmFilter="0, 0; .2, .5; .8, .5; 1, 0"/>
                                        <p:tgtEl>
                                          <p:spTgt spid="22"/>
                                        </p:tgtEl>
                                      </p:cBhvr>
                                    </p:animEffect>
                                    <p:animScale>
                                      <p:cBhvr>
                                        <p:cTn id="670" dur="1000" autoRev="1" fill="hold"/>
                                        <p:tgtEl>
                                          <p:spTgt spid="22"/>
                                        </p:tgtEl>
                                      </p:cBhvr>
                                      <p:by x="105000" y="105000"/>
                                    </p:animScale>
                                  </p:childTnLst>
                                </p:cTn>
                              </p:par>
                              <p:par>
                                <p:cTn id="671" presetID="26" presetClass="emph" presetSubtype="0" repeatCount="indefinite" fill="hold" grpId="0" nodeType="withEffect">
                                  <p:stCondLst>
                                    <p:cond delay="4750"/>
                                  </p:stCondLst>
                                  <p:childTnLst>
                                    <p:animEffect transition="out" filter="fade">
                                      <p:cBhvr>
                                        <p:cTn id="672" dur="2000" tmFilter="0, 0; .2, .5; .8, .5; 1, 0"/>
                                        <p:tgtEl>
                                          <p:spTgt spid="12"/>
                                        </p:tgtEl>
                                      </p:cBhvr>
                                    </p:animEffect>
                                    <p:animScale>
                                      <p:cBhvr>
                                        <p:cTn id="673" dur="1000" autoRev="1" fill="hold"/>
                                        <p:tgtEl>
                                          <p:spTgt spid="12"/>
                                        </p:tgtEl>
                                      </p:cBhvr>
                                      <p:by x="105000" y="105000"/>
                                    </p:animScale>
                                  </p:childTnLst>
                                </p:cTn>
                              </p:par>
                              <p:par>
                                <p:cTn id="674" presetID="26" presetClass="emph" presetSubtype="0" repeatCount="indefinite" fill="hold" grpId="0" nodeType="withEffect">
                                  <p:stCondLst>
                                    <p:cond delay="4750"/>
                                  </p:stCondLst>
                                  <p:childTnLst>
                                    <p:animEffect transition="out" filter="fade">
                                      <p:cBhvr>
                                        <p:cTn id="675" dur="2000" tmFilter="0, 0; .2, .5; .8, .5; 1, 0"/>
                                        <p:tgtEl>
                                          <p:spTgt spid="14"/>
                                        </p:tgtEl>
                                      </p:cBhvr>
                                    </p:animEffect>
                                    <p:animScale>
                                      <p:cBhvr>
                                        <p:cTn id="676" dur="1000" autoRev="1" fill="hold"/>
                                        <p:tgtEl>
                                          <p:spTgt spid="14"/>
                                        </p:tgtEl>
                                      </p:cBhvr>
                                      <p:by x="105000" y="105000"/>
                                    </p:animScale>
                                  </p:childTnLst>
                                </p:cTn>
                              </p:par>
                              <p:par>
                                <p:cTn id="677" presetID="26" presetClass="emph" presetSubtype="0" repeatCount="indefinite" fill="hold" grpId="0" nodeType="withEffect">
                                  <p:stCondLst>
                                    <p:cond delay="4750"/>
                                  </p:stCondLst>
                                  <p:childTnLst>
                                    <p:animEffect transition="out" filter="fade">
                                      <p:cBhvr>
                                        <p:cTn id="678" dur="2000" tmFilter="0, 0; .2, .5; .8, .5; 1, 0"/>
                                        <p:tgtEl>
                                          <p:spTgt spid="15"/>
                                        </p:tgtEl>
                                      </p:cBhvr>
                                    </p:animEffect>
                                    <p:animScale>
                                      <p:cBhvr>
                                        <p:cTn id="679" dur="1000" autoRev="1" fill="hold"/>
                                        <p:tgtEl>
                                          <p:spTgt spid="15"/>
                                        </p:tgtEl>
                                      </p:cBhvr>
                                      <p:by x="105000" y="105000"/>
                                    </p:animScale>
                                  </p:childTnLst>
                                </p:cTn>
                              </p:par>
                              <p:par>
                                <p:cTn id="680" presetID="26" presetClass="emph" presetSubtype="0" repeatCount="indefinite" fill="hold" grpId="0" nodeType="withEffect">
                                  <p:stCondLst>
                                    <p:cond delay="4750"/>
                                  </p:stCondLst>
                                  <p:childTnLst>
                                    <p:animEffect transition="out" filter="fade">
                                      <p:cBhvr>
                                        <p:cTn id="681" dur="2000" tmFilter="0, 0; .2, .5; .8, .5; 1, 0"/>
                                        <p:tgtEl>
                                          <p:spTgt spid="16"/>
                                        </p:tgtEl>
                                      </p:cBhvr>
                                    </p:animEffect>
                                    <p:animScale>
                                      <p:cBhvr>
                                        <p:cTn id="682" dur="1000" autoRev="1" fill="hold"/>
                                        <p:tgtEl>
                                          <p:spTgt spid="16"/>
                                        </p:tgtEl>
                                      </p:cBhvr>
                                      <p:by x="105000" y="105000"/>
                                    </p:animScale>
                                  </p:childTnLst>
                                </p:cTn>
                              </p:par>
                              <p:par>
                                <p:cTn id="683" presetID="26" presetClass="emph" presetSubtype="0" repeatCount="indefinite" fill="hold" grpId="0" nodeType="withEffect">
                                  <p:stCondLst>
                                    <p:cond delay="5000"/>
                                  </p:stCondLst>
                                  <p:childTnLst>
                                    <p:animEffect transition="out" filter="fade">
                                      <p:cBhvr>
                                        <p:cTn id="684" dur="2000" tmFilter="0, 0; .2, .5; .8, .5; 1, 0"/>
                                        <p:tgtEl>
                                          <p:spTgt spid="9"/>
                                        </p:tgtEl>
                                      </p:cBhvr>
                                    </p:animEffect>
                                    <p:animScale>
                                      <p:cBhvr>
                                        <p:cTn id="685" dur="1000" autoRev="1" fill="hold"/>
                                        <p:tgtEl>
                                          <p:spTgt spid="9"/>
                                        </p:tgtEl>
                                      </p:cBhvr>
                                      <p:by x="105000" y="105000"/>
                                    </p:animScale>
                                  </p:childTnLst>
                                </p:cTn>
                              </p:par>
                              <p:par>
                                <p:cTn id="686" presetID="26" presetClass="emph" presetSubtype="0" repeatCount="indefinite" fill="hold" grpId="0" nodeType="withEffect">
                                  <p:stCondLst>
                                    <p:cond delay="5000"/>
                                  </p:stCondLst>
                                  <p:childTnLst>
                                    <p:animEffect transition="out" filter="fade">
                                      <p:cBhvr>
                                        <p:cTn id="687" dur="2000" tmFilter="0, 0; .2, .5; .8, .5; 1, 0"/>
                                        <p:tgtEl>
                                          <p:spTgt spid="11"/>
                                        </p:tgtEl>
                                      </p:cBhvr>
                                    </p:animEffect>
                                    <p:animScale>
                                      <p:cBhvr>
                                        <p:cTn id="688"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9"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2 with captions">
    <p:spTree>
      <p:nvGrpSpPr>
        <p:cNvPr id="1" name=""/>
        <p:cNvGrpSpPr/>
        <p:nvPr/>
      </p:nvGrpSpPr>
      <p:grpSpPr>
        <a:xfrm>
          <a:off x="0" y="0"/>
          <a:ext cx="0" cy="0"/>
          <a:chOff x="0" y="0"/>
          <a:chExt cx="0" cy="0"/>
        </a:xfrm>
      </p:grpSpPr>
      <p:sp>
        <p:nvSpPr>
          <p:cNvPr id="44" name="Freihandform: Form 43">
            <a:extLst>
              <a:ext uri="{FF2B5EF4-FFF2-40B4-BE49-F238E27FC236}">
                <a16:creationId xmlns:a16="http://schemas.microsoft.com/office/drawing/2014/main" id="{5AB03B7D-630C-475D-827B-A5F0693756DD}"/>
              </a:ext>
            </a:extLst>
          </p:cNvPr>
          <p:cNvSpPr/>
          <p:nvPr userDrawn="1"/>
        </p:nvSpPr>
        <p:spPr>
          <a:xfrm>
            <a:off x="2362200" y="1975610"/>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14" name="Bildplatzhalter 13">
            <a:extLst>
              <a:ext uri="{FF2B5EF4-FFF2-40B4-BE49-F238E27FC236}">
                <a16:creationId xmlns:a16="http://schemas.microsoft.com/office/drawing/2014/main" id="{1A5E599F-92AD-4196-9B52-76185993092E}"/>
              </a:ext>
            </a:extLst>
          </p:cNvPr>
          <p:cNvSpPr>
            <a:spLocks noGrp="1"/>
          </p:cNvSpPr>
          <p:nvPr>
            <p:ph type="pic" sz="quarter" idx="44" hasCustomPrompt="1"/>
          </p:nvPr>
        </p:nvSpPr>
        <p:spPr>
          <a:xfrm>
            <a:off x="815952" y="1975610"/>
            <a:ext cx="5005758" cy="2624160"/>
          </a:xfrm>
          <a:custGeom>
            <a:avLst/>
            <a:gdLst>
              <a:gd name="connsiteX0" fmla="*/ 191605 w 5005758"/>
              <a:gd name="connsiteY0" fmla="*/ 0 h 2624160"/>
              <a:gd name="connsiteX1" fmla="*/ 603779 w 5005758"/>
              <a:gd name="connsiteY1" fmla="*/ 0 h 2624160"/>
              <a:gd name="connsiteX2" fmla="*/ 881583 w 5005758"/>
              <a:gd name="connsiteY2" fmla="*/ 0 h 2624160"/>
              <a:gd name="connsiteX3" fmla="*/ 1013521 w 5005758"/>
              <a:gd name="connsiteY3" fmla="*/ 0 h 2624160"/>
              <a:gd name="connsiteX4" fmla="*/ 1333004 w 5005758"/>
              <a:gd name="connsiteY4" fmla="*/ 0 h 2624160"/>
              <a:gd name="connsiteX5" fmla="*/ 1440383 w 5005758"/>
              <a:gd name="connsiteY5" fmla="*/ 0 h 2624160"/>
              <a:gd name="connsiteX6" fmla="*/ 1520281 w 5005758"/>
              <a:gd name="connsiteY6" fmla="*/ 0 h 2624160"/>
              <a:gd name="connsiteX7" fmla="*/ 1572321 w 5005758"/>
              <a:gd name="connsiteY7" fmla="*/ 0 h 2624160"/>
              <a:gd name="connsiteX8" fmla="*/ 1850125 w 5005758"/>
              <a:gd name="connsiteY8" fmla="*/ 0 h 2624160"/>
              <a:gd name="connsiteX9" fmla="*/ 1891804 w 5005758"/>
              <a:gd name="connsiteY9" fmla="*/ 0 h 2624160"/>
              <a:gd name="connsiteX10" fmla="*/ 2066944 w 5005758"/>
              <a:gd name="connsiteY10" fmla="*/ 0 h 2624160"/>
              <a:gd name="connsiteX11" fmla="*/ 2079081 w 5005758"/>
              <a:gd name="connsiteY11" fmla="*/ 0 h 2624160"/>
              <a:gd name="connsiteX12" fmla="*/ 2169608 w 5005758"/>
              <a:gd name="connsiteY12" fmla="*/ 0 h 2624160"/>
              <a:gd name="connsiteX13" fmla="*/ 2301546 w 5005758"/>
              <a:gd name="connsiteY13" fmla="*/ 0 h 2624160"/>
              <a:gd name="connsiteX14" fmla="*/ 2408925 w 5005758"/>
              <a:gd name="connsiteY14" fmla="*/ 0 h 2624160"/>
              <a:gd name="connsiteX15" fmla="*/ 2488823 w 5005758"/>
              <a:gd name="connsiteY15" fmla="*/ 0 h 2624160"/>
              <a:gd name="connsiteX16" fmla="*/ 2625744 w 5005758"/>
              <a:gd name="connsiteY16" fmla="*/ 0 h 2624160"/>
              <a:gd name="connsiteX17" fmla="*/ 2728408 w 5005758"/>
              <a:gd name="connsiteY17" fmla="*/ 0 h 2624160"/>
              <a:gd name="connsiteX18" fmla="*/ 2808306 w 5005758"/>
              <a:gd name="connsiteY18" fmla="*/ 0 h 2624160"/>
              <a:gd name="connsiteX19" fmla="*/ 2860346 w 5005758"/>
              <a:gd name="connsiteY19" fmla="*/ 0 h 2624160"/>
              <a:gd name="connsiteX20" fmla="*/ 3047623 w 5005758"/>
              <a:gd name="connsiteY20" fmla="*/ 0 h 2624160"/>
              <a:gd name="connsiteX21" fmla="*/ 3138150 w 5005758"/>
              <a:gd name="connsiteY21" fmla="*/ 0 h 2624160"/>
              <a:gd name="connsiteX22" fmla="*/ 3158933 w 5005758"/>
              <a:gd name="connsiteY22" fmla="*/ 0 h 2624160"/>
              <a:gd name="connsiteX23" fmla="*/ 3354969 w 5005758"/>
              <a:gd name="connsiteY23" fmla="*/ 0 h 2624160"/>
              <a:gd name="connsiteX24" fmla="*/ 3367106 w 5005758"/>
              <a:gd name="connsiteY24" fmla="*/ 0 h 2624160"/>
              <a:gd name="connsiteX25" fmla="*/ 3696950 w 5005758"/>
              <a:gd name="connsiteY25" fmla="*/ 0 h 2624160"/>
              <a:gd name="connsiteX26" fmla="*/ 3717733 w 5005758"/>
              <a:gd name="connsiteY26" fmla="*/ 0 h 2624160"/>
              <a:gd name="connsiteX27" fmla="*/ 3776848 w 5005758"/>
              <a:gd name="connsiteY27" fmla="*/ 0 h 2624160"/>
              <a:gd name="connsiteX28" fmla="*/ 3913769 w 5005758"/>
              <a:gd name="connsiteY28" fmla="*/ 0 h 2624160"/>
              <a:gd name="connsiteX29" fmla="*/ 4335648 w 5005758"/>
              <a:gd name="connsiteY29" fmla="*/ 0 h 2624160"/>
              <a:gd name="connsiteX30" fmla="*/ 4446958 w 5005758"/>
              <a:gd name="connsiteY30" fmla="*/ 0 h 2624160"/>
              <a:gd name="connsiteX31" fmla="*/ 5005758 w 5005758"/>
              <a:gd name="connsiteY31" fmla="*/ 0 h 2624160"/>
              <a:gd name="connsiteX32" fmla="*/ 5005758 w 5005758"/>
              <a:gd name="connsiteY32" fmla="*/ 762000 h 2624160"/>
              <a:gd name="connsiteX33" fmla="*/ 5005758 w 5005758"/>
              <a:gd name="connsiteY33" fmla="*/ 1862160 h 2624160"/>
              <a:gd name="connsiteX34" fmla="*/ 5005758 w 5005758"/>
              <a:gd name="connsiteY34" fmla="*/ 2624160 h 2624160"/>
              <a:gd name="connsiteX35" fmla="*/ 4446958 w 5005758"/>
              <a:gd name="connsiteY35" fmla="*/ 2624160 h 2624160"/>
              <a:gd name="connsiteX36" fmla="*/ 3717733 w 5005758"/>
              <a:gd name="connsiteY36" fmla="*/ 2624160 h 2624160"/>
              <a:gd name="connsiteX37" fmla="*/ 3158933 w 5005758"/>
              <a:gd name="connsiteY37" fmla="*/ 2624160 h 2624160"/>
              <a:gd name="connsiteX38" fmla="*/ 1846825 w 5005758"/>
              <a:gd name="connsiteY38" fmla="*/ 2624160 h 2624160"/>
              <a:gd name="connsiteX39" fmla="*/ 1288025 w 5005758"/>
              <a:gd name="connsiteY39" fmla="*/ 2624160 h 2624160"/>
              <a:gd name="connsiteX40" fmla="*/ 558800 w 5005758"/>
              <a:gd name="connsiteY40" fmla="*/ 2624160 h 2624160"/>
              <a:gd name="connsiteX41" fmla="*/ 0 w 5005758"/>
              <a:gd name="connsiteY41" fmla="*/ 2624160 h 2624160"/>
              <a:gd name="connsiteX42" fmla="*/ 0 w 5005758"/>
              <a:gd name="connsiteY42" fmla="*/ 1862160 h 2624160"/>
              <a:gd name="connsiteX43" fmla="*/ 0 w 5005758"/>
              <a:gd name="connsiteY43" fmla="*/ 806979 h 2624160"/>
              <a:gd name="connsiteX44" fmla="*/ 0 w 5005758"/>
              <a:gd name="connsiteY44" fmla="*/ 192138 h 2624160"/>
              <a:gd name="connsiteX45" fmla="*/ 17774 w 5005758"/>
              <a:gd name="connsiteY45" fmla="*/ 127831 h 2624160"/>
              <a:gd name="connsiteX46" fmla="*/ 121493 w 5005758"/>
              <a:gd name="connsiteY46" fmla="*/ 21405 h 262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05758" h="2624160">
                <a:moveTo>
                  <a:pt x="191605" y="0"/>
                </a:moveTo>
                <a:lnTo>
                  <a:pt x="603779" y="0"/>
                </a:lnTo>
                <a:lnTo>
                  <a:pt x="881583" y="0"/>
                </a:lnTo>
                <a:lnTo>
                  <a:pt x="1013521" y="0"/>
                </a:lnTo>
                <a:lnTo>
                  <a:pt x="1333004" y="0"/>
                </a:lnTo>
                <a:lnTo>
                  <a:pt x="1440383" y="0"/>
                </a:lnTo>
                <a:lnTo>
                  <a:pt x="1520281" y="0"/>
                </a:lnTo>
                <a:lnTo>
                  <a:pt x="1572321" y="0"/>
                </a:lnTo>
                <a:lnTo>
                  <a:pt x="1850125" y="0"/>
                </a:lnTo>
                <a:lnTo>
                  <a:pt x="1891804" y="0"/>
                </a:lnTo>
                <a:lnTo>
                  <a:pt x="2066944" y="0"/>
                </a:lnTo>
                <a:lnTo>
                  <a:pt x="2079081" y="0"/>
                </a:lnTo>
                <a:lnTo>
                  <a:pt x="2169608" y="0"/>
                </a:lnTo>
                <a:lnTo>
                  <a:pt x="2301546" y="0"/>
                </a:lnTo>
                <a:lnTo>
                  <a:pt x="2408925" y="0"/>
                </a:lnTo>
                <a:lnTo>
                  <a:pt x="2488823" y="0"/>
                </a:lnTo>
                <a:lnTo>
                  <a:pt x="2625744" y="0"/>
                </a:lnTo>
                <a:lnTo>
                  <a:pt x="2728408" y="0"/>
                </a:lnTo>
                <a:lnTo>
                  <a:pt x="2808306" y="0"/>
                </a:lnTo>
                <a:lnTo>
                  <a:pt x="2860346" y="0"/>
                </a:lnTo>
                <a:lnTo>
                  <a:pt x="3047623" y="0"/>
                </a:lnTo>
                <a:lnTo>
                  <a:pt x="3138150" y="0"/>
                </a:lnTo>
                <a:lnTo>
                  <a:pt x="3158933" y="0"/>
                </a:lnTo>
                <a:lnTo>
                  <a:pt x="3354969" y="0"/>
                </a:lnTo>
                <a:lnTo>
                  <a:pt x="3367106" y="0"/>
                </a:lnTo>
                <a:lnTo>
                  <a:pt x="3696950" y="0"/>
                </a:lnTo>
                <a:lnTo>
                  <a:pt x="3717733" y="0"/>
                </a:lnTo>
                <a:lnTo>
                  <a:pt x="3776848" y="0"/>
                </a:lnTo>
                <a:lnTo>
                  <a:pt x="3913769" y="0"/>
                </a:lnTo>
                <a:lnTo>
                  <a:pt x="4335648" y="0"/>
                </a:lnTo>
                <a:lnTo>
                  <a:pt x="4446958" y="0"/>
                </a:lnTo>
                <a:lnTo>
                  <a:pt x="5005758" y="0"/>
                </a:lnTo>
                <a:lnTo>
                  <a:pt x="5005758" y="762000"/>
                </a:lnTo>
                <a:lnTo>
                  <a:pt x="5005758" y="1862160"/>
                </a:lnTo>
                <a:lnTo>
                  <a:pt x="5005758" y="2624160"/>
                </a:lnTo>
                <a:lnTo>
                  <a:pt x="4446958" y="2624160"/>
                </a:lnTo>
                <a:lnTo>
                  <a:pt x="3717733" y="2624160"/>
                </a:lnTo>
                <a:lnTo>
                  <a:pt x="3158933" y="2624160"/>
                </a:lnTo>
                <a:lnTo>
                  <a:pt x="1846825" y="2624160"/>
                </a:lnTo>
                <a:lnTo>
                  <a:pt x="1288025" y="2624160"/>
                </a:lnTo>
                <a:lnTo>
                  <a:pt x="558800" y="2624160"/>
                </a:lnTo>
                <a:lnTo>
                  <a:pt x="0" y="2624160"/>
                </a:lnTo>
                <a:lnTo>
                  <a:pt x="0" y="1862160"/>
                </a:lnTo>
                <a:lnTo>
                  <a:pt x="0" y="806979"/>
                </a:lnTo>
                <a:lnTo>
                  <a:pt x="0" y="192138"/>
                </a:lnTo>
                <a:lnTo>
                  <a:pt x="17774" y="127831"/>
                </a:lnTo>
                <a:cubicBezTo>
                  <a:pt x="39511" y="81806"/>
                  <a:pt x="76175" y="44263"/>
                  <a:pt x="121493" y="21405"/>
                </a:cubicBezTo>
                <a:close/>
              </a:path>
            </a:pathLst>
          </a:custGeom>
          <a:effectLst>
            <a:outerShdw blurRad="190500" dist="127000" dir="2700000" algn="tl" rotWithShape="0">
              <a:prstClr val="black">
                <a:alpha val="10000"/>
              </a:prstClr>
            </a:outerShdw>
          </a:effectLst>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20" name="Textplatzhalter 19">
            <a:extLst>
              <a:ext uri="{FF2B5EF4-FFF2-40B4-BE49-F238E27FC236}">
                <a16:creationId xmlns:a16="http://schemas.microsoft.com/office/drawing/2014/main" id="{2E1F4465-5076-467C-BECD-50E8F152EB1E}"/>
              </a:ext>
            </a:extLst>
          </p:cNvPr>
          <p:cNvSpPr>
            <a:spLocks noGrp="1"/>
          </p:cNvSpPr>
          <p:nvPr>
            <p:ph type="body" sz="quarter" idx="45"/>
          </p:nvPr>
        </p:nvSpPr>
        <p:spPr>
          <a:xfrm>
            <a:off x="815955" y="4599770"/>
            <a:ext cx="5034311" cy="1722481"/>
          </a:xfrm>
          <a:custGeom>
            <a:avLst/>
            <a:gdLst>
              <a:gd name="connsiteX0" fmla="*/ 0 w 5034311"/>
              <a:gd name="connsiteY0" fmla="*/ 0 h 1722481"/>
              <a:gd name="connsiteX1" fmla="*/ 587355 w 5034311"/>
              <a:gd name="connsiteY1" fmla="*/ 0 h 1722481"/>
              <a:gd name="connsiteX2" fmla="*/ 4446956 w 5034311"/>
              <a:gd name="connsiteY2" fmla="*/ 0 h 1722481"/>
              <a:gd name="connsiteX3" fmla="*/ 5034311 w 5034311"/>
              <a:gd name="connsiteY3" fmla="*/ 0 h 1722481"/>
              <a:gd name="connsiteX4" fmla="*/ 5034311 w 5034311"/>
              <a:gd name="connsiteY4" fmla="*/ 14703 h 1722481"/>
              <a:gd name="connsiteX5" fmla="*/ 5034311 w 5034311"/>
              <a:gd name="connsiteY5" fmla="*/ 539689 h 1722481"/>
              <a:gd name="connsiteX6" fmla="*/ 5034311 w 5034311"/>
              <a:gd name="connsiteY6" fmla="*/ 1083783 h 1722481"/>
              <a:gd name="connsiteX7" fmla="*/ 5034311 w 5034311"/>
              <a:gd name="connsiteY7" fmla="*/ 1534184 h 1722481"/>
              <a:gd name="connsiteX8" fmla="*/ 5016272 w 5034311"/>
              <a:gd name="connsiteY8" fmla="*/ 1599450 h 1722481"/>
              <a:gd name="connsiteX9" fmla="*/ 4912554 w 5034311"/>
              <a:gd name="connsiteY9" fmla="*/ 1705875 h 1722481"/>
              <a:gd name="connsiteX10" fmla="*/ 4858161 w 5034311"/>
              <a:gd name="connsiteY10" fmla="*/ 1722481 h 1722481"/>
              <a:gd name="connsiteX11" fmla="*/ 4629902 w 5034311"/>
              <a:gd name="connsiteY11" fmla="*/ 1722481 h 1722481"/>
              <a:gd name="connsiteX12" fmla="*/ 4454201 w 5034311"/>
              <a:gd name="connsiteY12" fmla="*/ 1722481 h 1722481"/>
              <a:gd name="connsiteX13" fmla="*/ 4401977 w 5034311"/>
              <a:gd name="connsiteY13" fmla="*/ 1722481 h 1722481"/>
              <a:gd name="connsiteX14" fmla="*/ 4144132 w 5034311"/>
              <a:gd name="connsiteY14" fmla="*/ 1722481 h 1722481"/>
              <a:gd name="connsiteX15" fmla="*/ 4042547 w 5034311"/>
              <a:gd name="connsiteY15" fmla="*/ 1722481 h 1722481"/>
              <a:gd name="connsiteX16" fmla="*/ 3866846 w 5034311"/>
              <a:gd name="connsiteY16" fmla="*/ 1722481 h 1722481"/>
              <a:gd name="connsiteX17" fmla="*/ 3706015 w 5034311"/>
              <a:gd name="connsiteY17" fmla="*/ 1722481 h 1722481"/>
              <a:gd name="connsiteX18" fmla="*/ 3701307 w 5034311"/>
              <a:gd name="connsiteY18" fmla="*/ 1722481 h 1722481"/>
              <a:gd name="connsiteX19" fmla="*/ 3556777 w 5034311"/>
              <a:gd name="connsiteY19" fmla="*/ 1722481 h 1722481"/>
              <a:gd name="connsiteX20" fmla="*/ 3487442 w 5034311"/>
              <a:gd name="connsiteY20" fmla="*/ 1722481 h 1722481"/>
              <a:gd name="connsiteX21" fmla="*/ 3341877 w 5034311"/>
              <a:gd name="connsiteY21" fmla="*/ 1722481 h 1722481"/>
              <a:gd name="connsiteX22" fmla="*/ 3220245 w 5034311"/>
              <a:gd name="connsiteY22" fmla="*/ 1722481 h 1722481"/>
              <a:gd name="connsiteX23" fmla="*/ 3166176 w 5034311"/>
              <a:gd name="connsiteY23" fmla="*/ 1722481 h 1722481"/>
              <a:gd name="connsiteX24" fmla="*/ 3118660 w 5034311"/>
              <a:gd name="connsiteY24" fmla="*/ 1722481 h 1722481"/>
              <a:gd name="connsiteX25" fmla="*/ 3113952 w 5034311"/>
              <a:gd name="connsiteY25" fmla="*/ 1722481 h 1722481"/>
              <a:gd name="connsiteX26" fmla="*/ 2900087 w 5034311"/>
              <a:gd name="connsiteY26" fmla="*/ 1722481 h 1722481"/>
              <a:gd name="connsiteX27" fmla="*/ 2856107 w 5034311"/>
              <a:gd name="connsiteY27" fmla="*/ 1722481 h 1722481"/>
              <a:gd name="connsiteX28" fmla="*/ 2799267 w 5034311"/>
              <a:gd name="connsiteY28" fmla="*/ 1722481 h 1722481"/>
              <a:gd name="connsiteX29" fmla="*/ 2754522 w 5034311"/>
              <a:gd name="connsiteY29" fmla="*/ 1722481 h 1722481"/>
              <a:gd name="connsiteX30" fmla="*/ 2632890 w 5034311"/>
              <a:gd name="connsiteY30" fmla="*/ 1722481 h 1722481"/>
              <a:gd name="connsiteX31" fmla="*/ 2578821 w 5034311"/>
              <a:gd name="connsiteY31" fmla="*/ 1722481 h 1722481"/>
              <a:gd name="connsiteX32" fmla="*/ 2563555 w 5034311"/>
              <a:gd name="connsiteY32" fmla="*/ 1722481 h 1722481"/>
              <a:gd name="connsiteX33" fmla="*/ 2417990 w 5034311"/>
              <a:gd name="connsiteY33" fmla="*/ 1722481 h 1722481"/>
              <a:gd name="connsiteX34" fmla="*/ 2268752 w 5034311"/>
              <a:gd name="connsiteY34" fmla="*/ 1722481 h 1722481"/>
              <a:gd name="connsiteX35" fmla="*/ 2211912 w 5034311"/>
              <a:gd name="connsiteY35" fmla="*/ 1722481 h 1722481"/>
              <a:gd name="connsiteX36" fmla="*/ 2199417 w 5034311"/>
              <a:gd name="connsiteY36" fmla="*/ 1722481 h 1722481"/>
              <a:gd name="connsiteX37" fmla="*/ 1976200 w 5034311"/>
              <a:gd name="connsiteY37" fmla="*/ 1722481 h 1722481"/>
              <a:gd name="connsiteX38" fmla="*/ 1932220 w 5034311"/>
              <a:gd name="connsiteY38" fmla="*/ 1722481 h 1722481"/>
              <a:gd name="connsiteX39" fmla="*/ 1875380 w 5034311"/>
              <a:gd name="connsiteY39" fmla="*/ 1722481 h 1722481"/>
              <a:gd name="connsiteX40" fmla="*/ 1830635 w 5034311"/>
              <a:gd name="connsiteY40" fmla="*/ 1722481 h 1722481"/>
              <a:gd name="connsiteX41" fmla="*/ 1612062 w 5034311"/>
              <a:gd name="connsiteY41" fmla="*/ 1722481 h 1722481"/>
              <a:gd name="connsiteX42" fmla="*/ 1511242 w 5034311"/>
              <a:gd name="connsiteY42" fmla="*/ 1722481 h 1722481"/>
              <a:gd name="connsiteX43" fmla="*/ 1344865 w 5034311"/>
              <a:gd name="connsiteY43" fmla="*/ 1722481 h 1722481"/>
              <a:gd name="connsiteX44" fmla="*/ 1288025 w 5034311"/>
              <a:gd name="connsiteY44" fmla="*/ 1722481 h 1722481"/>
              <a:gd name="connsiteX45" fmla="*/ 1275530 w 5034311"/>
              <a:gd name="connsiteY45" fmla="*/ 1722481 h 1722481"/>
              <a:gd name="connsiteX46" fmla="*/ 923887 w 5034311"/>
              <a:gd name="connsiteY46" fmla="*/ 1722481 h 1722481"/>
              <a:gd name="connsiteX47" fmla="*/ 688175 w 5034311"/>
              <a:gd name="connsiteY47" fmla="*/ 1722481 h 1722481"/>
              <a:gd name="connsiteX48" fmla="*/ 587355 w 5034311"/>
              <a:gd name="connsiteY48" fmla="*/ 1722481 h 1722481"/>
              <a:gd name="connsiteX49" fmla="*/ 0 w 5034311"/>
              <a:gd name="connsiteY49" fmla="*/ 1722481 h 1722481"/>
              <a:gd name="connsiteX50" fmla="*/ 0 w 5034311"/>
              <a:gd name="connsiteY50" fmla="*/ 1128762 h 1722481"/>
              <a:gd name="connsiteX51" fmla="*/ 0 w 5034311"/>
              <a:gd name="connsiteY51" fmla="*/ 539689 h 1722481"/>
              <a:gd name="connsiteX52" fmla="*/ 0 w 5034311"/>
              <a:gd name="connsiteY52" fmla="*/ 59682 h 172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34311" h="1722481">
                <a:moveTo>
                  <a:pt x="0" y="0"/>
                </a:moveTo>
                <a:lnTo>
                  <a:pt x="587355" y="0"/>
                </a:lnTo>
                <a:lnTo>
                  <a:pt x="4446956" y="0"/>
                </a:lnTo>
                <a:lnTo>
                  <a:pt x="5034311" y="0"/>
                </a:lnTo>
                <a:lnTo>
                  <a:pt x="5034311" y="14703"/>
                </a:lnTo>
                <a:lnTo>
                  <a:pt x="5034311" y="539689"/>
                </a:lnTo>
                <a:lnTo>
                  <a:pt x="5034311" y="1083783"/>
                </a:lnTo>
                <a:lnTo>
                  <a:pt x="5034311" y="1534184"/>
                </a:lnTo>
                <a:lnTo>
                  <a:pt x="5016272" y="1599450"/>
                </a:lnTo>
                <a:cubicBezTo>
                  <a:pt x="4994536" y="1645474"/>
                  <a:pt x="4957871" y="1683018"/>
                  <a:pt x="4912554" y="1705875"/>
                </a:cubicBezTo>
                <a:lnTo>
                  <a:pt x="4858161" y="1722481"/>
                </a:lnTo>
                <a:lnTo>
                  <a:pt x="4629902" y="1722481"/>
                </a:lnTo>
                <a:lnTo>
                  <a:pt x="4454201" y="1722481"/>
                </a:lnTo>
                <a:lnTo>
                  <a:pt x="4401977" y="1722481"/>
                </a:lnTo>
                <a:lnTo>
                  <a:pt x="4144132" y="1722481"/>
                </a:lnTo>
                <a:lnTo>
                  <a:pt x="4042547" y="1722481"/>
                </a:lnTo>
                <a:lnTo>
                  <a:pt x="3866846" y="1722481"/>
                </a:lnTo>
                <a:lnTo>
                  <a:pt x="3706015" y="1722481"/>
                </a:lnTo>
                <a:lnTo>
                  <a:pt x="3701307" y="1722481"/>
                </a:lnTo>
                <a:lnTo>
                  <a:pt x="3556777" y="1722481"/>
                </a:lnTo>
                <a:lnTo>
                  <a:pt x="3487442" y="1722481"/>
                </a:lnTo>
                <a:lnTo>
                  <a:pt x="3341877" y="1722481"/>
                </a:lnTo>
                <a:lnTo>
                  <a:pt x="3220245" y="1722481"/>
                </a:lnTo>
                <a:lnTo>
                  <a:pt x="3166176" y="1722481"/>
                </a:lnTo>
                <a:lnTo>
                  <a:pt x="3118660" y="1722481"/>
                </a:lnTo>
                <a:lnTo>
                  <a:pt x="3113952" y="1722481"/>
                </a:lnTo>
                <a:lnTo>
                  <a:pt x="2900087" y="1722481"/>
                </a:lnTo>
                <a:lnTo>
                  <a:pt x="2856107" y="1722481"/>
                </a:lnTo>
                <a:lnTo>
                  <a:pt x="2799267" y="1722481"/>
                </a:lnTo>
                <a:lnTo>
                  <a:pt x="2754522" y="1722481"/>
                </a:lnTo>
                <a:lnTo>
                  <a:pt x="2632890" y="1722481"/>
                </a:lnTo>
                <a:lnTo>
                  <a:pt x="2578821" y="1722481"/>
                </a:lnTo>
                <a:lnTo>
                  <a:pt x="2563555" y="1722481"/>
                </a:lnTo>
                <a:lnTo>
                  <a:pt x="2417990" y="1722481"/>
                </a:lnTo>
                <a:lnTo>
                  <a:pt x="2268752" y="1722481"/>
                </a:lnTo>
                <a:lnTo>
                  <a:pt x="2211912" y="1722481"/>
                </a:lnTo>
                <a:lnTo>
                  <a:pt x="2199417" y="1722481"/>
                </a:lnTo>
                <a:lnTo>
                  <a:pt x="1976200" y="1722481"/>
                </a:lnTo>
                <a:lnTo>
                  <a:pt x="1932220" y="1722481"/>
                </a:lnTo>
                <a:lnTo>
                  <a:pt x="1875380" y="1722481"/>
                </a:lnTo>
                <a:lnTo>
                  <a:pt x="1830635" y="1722481"/>
                </a:lnTo>
                <a:lnTo>
                  <a:pt x="1612062" y="1722481"/>
                </a:lnTo>
                <a:lnTo>
                  <a:pt x="1511242" y="1722481"/>
                </a:lnTo>
                <a:lnTo>
                  <a:pt x="1344865" y="1722481"/>
                </a:lnTo>
                <a:lnTo>
                  <a:pt x="1288025" y="1722481"/>
                </a:lnTo>
                <a:lnTo>
                  <a:pt x="1275530" y="1722481"/>
                </a:lnTo>
                <a:lnTo>
                  <a:pt x="923887" y="1722481"/>
                </a:lnTo>
                <a:lnTo>
                  <a:pt x="688175" y="1722481"/>
                </a:lnTo>
                <a:lnTo>
                  <a:pt x="587355" y="1722481"/>
                </a:lnTo>
                <a:lnTo>
                  <a:pt x="0" y="1722481"/>
                </a:lnTo>
                <a:lnTo>
                  <a:pt x="0" y="1128762"/>
                </a:lnTo>
                <a:lnTo>
                  <a:pt x="0" y="539689"/>
                </a:lnTo>
                <a:lnTo>
                  <a:pt x="0" y="59682"/>
                </a:lnTo>
                <a:close/>
              </a:path>
            </a:pathLst>
          </a:custGeom>
          <a:solidFill>
            <a:schemeClr val="bg1"/>
          </a:solidFill>
          <a:ln w="12700">
            <a:solidFill>
              <a:schemeClr val="accent3"/>
            </a:solidFill>
          </a:ln>
          <a:effectLst>
            <a:outerShdw blurRad="190500" dist="127000" dir="2700000" algn="tl" rotWithShape="0">
              <a:prstClr val="black">
                <a:alpha val="10000"/>
              </a:prstClr>
            </a:outerShdw>
          </a:effectLst>
        </p:spPr>
        <p:txBody>
          <a:bodyPr wrap="square" lIns="180000" tIns="180000" rIns="180000" bIns="180000" numCol="1" anchor="t" anchorCtr="0">
            <a:normAutofit/>
          </a:bodyPr>
          <a:lstStyle>
            <a:lvl1pPr marL="0" indent="0" algn="l">
              <a:buFontTx/>
              <a:buNone/>
              <a:defRPr i="0">
                <a:solidFill>
                  <a:schemeClr val="tx1"/>
                </a:solidFill>
                <a:latin typeface="+mn-lt"/>
                <a:ea typeface="Roboto Light italic" pitchFamily="2" charset="0"/>
              </a:defRPr>
            </a:lvl1pPr>
            <a:lvl2pPr algn="l">
              <a:defRPr>
                <a:solidFill>
                  <a:schemeClr val="tx1"/>
                </a:solidFill>
                <a:latin typeface="+mn-lt"/>
              </a:defRPr>
            </a:lvl2pPr>
            <a:lvl3pPr algn="l">
              <a:defRPr>
                <a:solidFill>
                  <a:schemeClr val="tx1"/>
                </a:solidFill>
                <a:latin typeface="+mn-lt"/>
              </a:defRPr>
            </a:lvl3pPr>
            <a:lvl4pPr algn="l">
              <a:defRPr>
                <a:solidFill>
                  <a:schemeClr val="tx1"/>
                </a:solidFill>
                <a:latin typeface="+mn-lt"/>
              </a:defRPr>
            </a:lvl4pPr>
            <a:lvl5pPr algn="l">
              <a:defRPr>
                <a:solidFill>
                  <a:schemeClr val="tx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Bildplatzhalter 15">
            <a:extLst>
              <a:ext uri="{FF2B5EF4-FFF2-40B4-BE49-F238E27FC236}">
                <a16:creationId xmlns:a16="http://schemas.microsoft.com/office/drawing/2014/main" id="{941CB55B-1AFC-4732-B725-022C610594C2}"/>
              </a:ext>
            </a:extLst>
          </p:cNvPr>
          <p:cNvSpPr>
            <a:spLocks noGrp="1"/>
          </p:cNvSpPr>
          <p:nvPr>
            <p:ph type="pic" sz="quarter" idx="46" hasCustomPrompt="1"/>
          </p:nvPr>
        </p:nvSpPr>
        <p:spPr>
          <a:xfrm>
            <a:off x="6341732" y="1975610"/>
            <a:ext cx="5005758" cy="2624160"/>
          </a:xfrm>
          <a:custGeom>
            <a:avLst/>
            <a:gdLst>
              <a:gd name="connsiteX0" fmla="*/ 196186 w 5005758"/>
              <a:gd name="connsiteY0" fmla="*/ 0 h 2624160"/>
              <a:gd name="connsiteX1" fmla="*/ 603779 w 5005758"/>
              <a:gd name="connsiteY1" fmla="*/ 0 h 2624160"/>
              <a:gd name="connsiteX2" fmla="*/ 881583 w 5005758"/>
              <a:gd name="connsiteY2" fmla="*/ 0 h 2624160"/>
              <a:gd name="connsiteX3" fmla="*/ 1013521 w 5005758"/>
              <a:gd name="connsiteY3" fmla="*/ 0 h 2624160"/>
              <a:gd name="connsiteX4" fmla="*/ 1333004 w 5005758"/>
              <a:gd name="connsiteY4" fmla="*/ 0 h 2624160"/>
              <a:gd name="connsiteX5" fmla="*/ 1440383 w 5005758"/>
              <a:gd name="connsiteY5" fmla="*/ 0 h 2624160"/>
              <a:gd name="connsiteX6" fmla="*/ 1520281 w 5005758"/>
              <a:gd name="connsiteY6" fmla="*/ 0 h 2624160"/>
              <a:gd name="connsiteX7" fmla="*/ 1572321 w 5005758"/>
              <a:gd name="connsiteY7" fmla="*/ 0 h 2624160"/>
              <a:gd name="connsiteX8" fmla="*/ 1850125 w 5005758"/>
              <a:gd name="connsiteY8" fmla="*/ 0 h 2624160"/>
              <a:gd name="connsiteX9" fmla="*/ 1891804 w 5005758"/>
              <a:gd name="connsiteY9" fmla="*/ 0 h 2624160"/>
              <a:gd name="connsiteX10" fmla="*/ 2066944 w 5005758"/>
              <a:gd name="connsiteY10" fmla="*/ 0 h 2624160"/>
              <a:gd name="connsiteX11" fmla="*/ 2079081 w 5005758"/>
              <a:gd name="connsiteY11" fmla="*/ 0 h 2624160"/>
              <a:gd name="connsiteX12" fmla="*/ 2169608 w 5005758"/>
              <a:gd name="connsiteY12" fmla="*/ 0 h 2624160"/>
              <a:gd name="connsiteX13" fmla="*/ 2301546 w 5005758"/>
              <a:gd name="connsiteY13" fmla="*/ 0 h 2624160"/>
              <a:gd name="connsiteX14" fmla="*/ 2408925 w 5005758"/>
              <a:gd name="connsiteY14" fmla="*/ 0 h 2624160"/>
              <a:gd name="connsiteX15" fmla="*/ 2488823 w 5005758"/>
              <a:gd name="connsiteY15" fmla="*/ 0 h 2624160"/>
              <a:gd name="connsiteX16" fmla="*/ 2625744 w 5005758"/>
              <a:gd name="connsiteY16" fmla="*/ 0 h 2624160"/>
              <a:gd name="connsiteX17" fmla="*/ 2728408 w 5005758"/>
              <a:gd name="connsiteY17" fmla="*/ 0 h 2624160"/>
              <a:gd name="connsiteX18" fmla="*/ 2808306 w 5005758"/>
              <a:gd name="connsiteY18" fmla="*/ 0 h 2624160"/>
              <a:gd name="connsiteX19" fmla="*/ 2860346 w 5005758"/>
              <a:gd name="connsiteY19" fmla="*/ 0 h 2624160"/>
              <a:gd name="connsiteX20" fmla="*/ 3047623 w 5005758"/>
              <a:gd name="connsiteY20" fmla="*/ 0 h 2624160"/>
              <a:gd name="connsiteX21" fmla="*/ 3138150 w 5005758"/>
              <a:gd name="connsiteY21" fmla="*/ 0 h 2624160"/>
              <a:gd name="connsiteX22" fmla="*/ 3158933 w 5005758"/>
              <a:gd name="connsiteY22" fmla="*/ 0 h 2624160"/>
              <a:gd name="connsiteX23" fmla="*/ 3354969 w 5005758"/>
              <a:gd name="connsiteY23" fmla="*/ 0 h 2624160"/>
              <a:gd name="connsiteX24" fmla="*/ 3367106 w 5005758"/>
              <a:gd name="connsiteY24" fmla="*/ 0 h 2624160"/>
              <a:gd name="connsiteX25" fmla="*/ 3696950 w 5005758"/>
              <a:gd name="connsiteY25" fmla="*/ 0 h 2624160"/>
              <a:gd name="connsiteX26" fmla="*/ 3717733 w 5005758"/>
              <a:gd name="connsiteY26" fmla="*/ 0 h 2624160"/>
              <a:gd name="connsiteX27" fmla="*/ 3776848 w 5005758"/>
              <a:gd name="connsiteY27" fmla="*/ 0 h 2624160"/>
              <a:gd name="connsiteX28" fmla="*/ 3913769 w 5005758"/>
              <a:gd name="connsiteY28" fmla="*/ 0 h 2624160"/>
              <a:gd name="connsiteX29" fmla="*/ 4335648 w 5005758"/>
              <a:gd name="connsiteY29" fmla="*/ 0 h 2624160"/>
              <a:gd name="connsiteX30" fmla="*/ 4446958 w 5005758"/>
              <a:gd name="connsiteY30" fmla="*/ 0 h 2624160"/>
              <a:gd name="connsiteX31" fmla="*/ 5005758 w 5005758"/>
              <a:gd name="connsiteY31" fmla="*/ 0 h 2624160"/>
              <a:gd name="connsiteX32" fmla="*/ 5005758 w 5005758"/>
              <a:gd name="connsiteY32" fmla="*/ 762000 h 2624160"/>
              <a:gd name="connsiteX33" fmla="*/ 5005758 w 5005758"/>
              <a:gd name="connsiteY33" fmla="*/ 1862160 h 2624160"/>
              <a:gd name="connsiteX34" fmla="*/ 5005758 w 5005758"/>
              <a:gd name="connsiteY34" fmla="*/ 2624160 h 2624160"/>
              <a:gd name="connsiteX35" fmla="*/ 4446958 w 5005758"/>
              <a:gd name="connsiteY35" fmla="*/ 2624160 h 2624160"/>
              <a:gd name="connsiteX36" fmla="*/ 3717733 w 5005758"/>
              <a:gd name="connsiteY36" fmla="*/ 2624160 h 2624160"/>
              <a:gd name="connsiteX37" fmla="*/ 3158933 w 5005758"/>
              <a:gd name="connsiteY37" fmla="*/ 2624160 h 2624160"/>
              <a:gd name="connsiteX38" fmla="*/ 1846825 w 5005758"/>
              <a:gd name="connsiteY38" fmla="*/ 2624160 h 2624160"/>
              <a:gd name="connsiteX39" fmla="*/ 1288025 w 5005758"/>
              <a:gd name="connsiteY39" fmla="*/ 2624160 h 2624160"/>
              <a:gd name="connsiteX40" fmla="*/ 558800 w 5005758"/>
              <a:gd name="connsiteY40" fmla="*/ 2624160 h 2624160"/>
              <a:gd name="connsiteX41" fmla="*/ 0 w 5005758"/>
              <a:gd name="connsiteY41" fmla="*/ 2624160 h 2624160"/>
              <a:gd name="connsiteX42" fmla="*/ 0 w 5005758"/>
              <a:gd name="connsiteY42" fmla="*/ 1862160 h 2624160"/>
              <a:gd name="connsiteX43" fmla="*/ 0 w 5005758"/>
              <a:gd name="connsiteY43" fmla="*/ 806979 h 2624160"/>
              <a:gd name="connsiteX44" fmla="*/ 0 w 5005758"/>
              <a:gd name="connsiteY44" fmla="*/ 202453 h 2624160"/>
              <a:gd name="connsiteX45" fmla="*/ 1729 w 5005758"/>
              <a:gd name="connsiteY45" fmla="*/ 202453 h 2624160"/>
              <a:gd name="connsiteX46" fmla="*/ 126073 w 5005758"/>
              <a:gd name="connsiteY46" fmla="*/ 21405 h 262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05758" h="2624160">
                <a:moveTo>
                  <a:pt x="196186" y="0"/>
                </a:moveTo>
                <a:lnTo>
                  <a:pt x="603779" y="0"/>
                </a:lnTo>
                <a:lnTo>
                  <a:pt x="881583" y="0"/>
                </a:lnTo>
                <a:lnTo>
                  <a:pt x="1013521" y="0"/>
                </a:lnTo>
                <a:lnTo>
                  <a:pt x="1333004" y="0"/>
                </a:lnTo>
                <a:lnTo>
                  <a:pt x="1440383" y="0"/>
                </a:lnTo>
                <a:lnTo>
                  <a:pt x="1520281" y="0"/>
                </a:lnTo>
                <a:lnTo>
                  <a:pt x="1572321" y="0"/>
                </a:lnTo>
                <a:lnTo>
                  <a:pt x="1850125" y="0"/>
                </a:lnTo>
                <a:lnTo>
                  <a:pt x="1891804" y="0"/>
                </a:lnTo>
                <a:lnTo>
                  <a:pt x="2066944" y="0"/>
                </a:lnTo>
                <a:lnTo>
                  <a:pt x="2079081" y="0"/>
                </a:lnTo>
                <a:lnTo>
                  <a:pt x="2169608" y="0"/>
                </a:lnTo>
                <a:lnTo>
                  <a:pt x="2301546" y="0"/>
                </a:lnTo>
                <a:lnTo>
                  <a:pt x="2408925" y="0"/>
                </a:lnTo>
                <a:lnTo>
                  <a:pt x="2488823" y="0"/>
                </a:lnTo>
                <a:lnTo>
                  <a:pt x="2625744" y="0"/>
                </a:lnTo>
                <a:lnTo>
                  <a:pt x="2728408" y="0"/>
                </a:lnTo>
                <a:lnTo>
                  <a:pt x="2808306" y="0"/>
                </a:lnTo>
                <a:lnTo>
                  <a:pt x="2860346" y="0"/>
                </a:lnTo>
                <a:lnTo>
                  <a:pt x="3047623" y="0"/>
                </a:lnTo>
                <a:lnTo>
                  <a:pt x="3138150" y="0"/>
                </a:lnTo>
                <a:lnTo>
                  <a:pt x="3158933" y="0"/>
                </a:lnTo>
                <a:lnTo>
                  <a:pt x="3354969" y="0"/>
                </a:lnTo>
                <a:lnTo>
                  <a:pt x="3367106" y="0"/>
                </a:lnTo>
                <a:lnTo>
                  <a:pt x="3696950" y="0"/>
                </a:lnTo>
                <a:lnTo>
                  <a:pt x="3717733" y="0"/>
                </a:lnTo>
                <a:lnTo>
                  <a:pt x="3776848" y="0"/>
                </a:lnTo>
                <a:lnTo>
                  <a:pt x="3913769" y="0"/>
                </a:lnTo>
                <a:lnTo>
                  <a:pt x="4335648" y="0"/>
                </a:lnTo>
                <a:lnTo>
                  <a:pt x="4446958" y="0"/>
                </a:lnTo>
                <a:lnTo>
                  <a:pt x="5005758" y="0"/>
                </a:lnTo>
                <a:lnTo>
                  <a:pt x="5005758" y="762000"/>
                </a:lnTo>
                <a:lnTo>
                  <a:pt x="5005758" y="1862160"/>
                </a:lnTo>
                <a:lnTo>
                  <a:pt x="5005758" y="2624160"/>
                </a:lnTo>
                <a:lnTo>
                  <a:pt x="4446958" y="2624160"/>
                </a:lnTo>
                <a:lnTo>
                  <a:pt x="3717733" y="2624160"/>
                </a:lnTo>
                <a:lnTo>
                  <a:pt x="3158933" y="2624160"/>
                </a:lnTo>
                <a:lnTo>
                  <a:pt x="1846825" y="2624160"/>
                </a:lnTo>
                <a:lnTo>
                  <a:pt x="1288025" y="2624160"/>
                </a:lnTo>
                <a:lnTo>
                  <a:pt x="558800" y="2624160"/>
                </a:lnTo>
                <a:lnTo>
                  <a:pt x="0" y="2624160"/>
                </a:lnTo>
                <a:lnTo>
                  <a:pt x="0" y="1862160"/>
                </a:lnTo>
                <a:lnTo>
                  <a:pt x="0" y="806979"/>
                </a:lnTo>
                <a:lnTo>
                  <a:pt x="0" y="202453"/>
                </a:lnTo>
                <a:lnTo>
                  <a:pt x="1729" y="202453"/>
                </a:lnTo>
                <a:cubicBezTo>
                  <a:pt x="9590" y="123022"/>
                  <a:pt x="58096" y="55691"/>
                  <a:pt x="126073" y="21405"/>
                </a:cubicBezTo>
                <a:close/>
              </a:path>
            </a:pathLst>
          </a:custGeom>
          <a:effectLst>
            <a:outerShdw blurRad="190500" dist="127000" dir="2700000" algn="tl" rotWithShape="0">
              <a:prstClr val="black">
                <a:alpha val="10000"/>
              </a:prstClr>
            </a:outerShdw>
          </a:effectLst>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23" name="Textplatzhalter 22">
            <a:extLst>
              <a:ext uri="{FF2B5EF4-FFF2-40B4-BE49-F238E27FC236}">
                <a16:creationId xmlns:a16="http://schemas.microsoft.com/office/drawing/2014/main" id="{0387AD56-EDBE-40CB-959C-7E108FABF5B0}"/>
              </a:ext>
            </a:extLst>
          </p:cNvPr>
          <p:cNvSpPr>
            <a:spLocks noGrp="1"/>
          </p:cNvSpPr>
          <p:nvPr>
            <p:ph type="body" sz="quarter" idx="47"/>
          </p:nvPr>
        </p:nvSpPr>
        <p:spPr>
          <a:xfrm>
            <a:off x="6341734" y="4599770"/>
            <a:ext cx="5034311" cy="1722481"/>
          </a:xfrm>
          <a:custGeom>
            <a:avLst/>
            <a:gdLst>
              <a:gd name="connsiteX0" fmla="*/ 0 w 5034311"/>
              <a:gd name="connsiteY0" fmla="*/ 0 h 1722481"/>
              <a:gd name="connsiteX1" fmla="*/ 587355 w 5034311"/>
              <a:gd name="connsiteY1" fmla="*/ 0 h 1722481"/>
              <a:gd name="connsiteX2" fmla="*/ 4446956 w 5034311"/>
              <a:gd name="connsiteY2" fmla="*/ 0 h 1722481"/>
              <a:gd name="connsiteX3" fmla="*/ 5034311 w 5034311"/>
              <a:gd name="connsiteY3" fmla="*/ 0 h 1722481"/>
              <a:gd name="connsiteX4" fmla="*/ 5034311 w 5034311"/>
              <a:gd name="connsiteY4" fmla="*/ 14703 h 1722481"/>
              <a:gd name="connsiteX5" fmla="*/ 5034311 w 5034311"/>
              <a:gd name="connsiteY5" fmla="*/ 539689 h 1722481"/>
              <a:gd name="connsiteX6" fmla="*/ 5034311 w 5034311"/>
              <a:gd name="connsiteY6" fmla="*/ 1083783 h 1722481"/>
              <a:gd name="connsiteX7" fmla="*/ 5034311 w 5034311"/>
              <a:gd name="connsiteY7" fmla="*/ 1542683 h 1722481"/>
              <a:gd name="connsiteX8" fmla="*/ 5018621 w 5034311"/>
              <a:gd name="connsiteY8" fmla="*/ 1599450 h 1722481"/>
              <a:gd name="connsiteX9" fmla="*/ 4914902 w 5034311"/>
              <a:gd name="connsiteY9" fmla="*/ 1705875 h 1722481"/>
              <a:gd name="connsiteX10" fmla="*/ 4860509 w 5034311"/>
              <a:gd name="connsiteY10" fmla="*/ 1722481 h 1722481"/>
              <a:gd name="connsiteX11" fmla="*/ 4629902 w 5034311"/>
              <a:gd name="connsiteY11" fmla="*/ 1722481 h 1722481"/>
              <a:gd name="connsiteX12" fmla="*/ 4454201 w 5034311"/>
              <a:gd name="connsiteY12" fmla="*/ 1722481 h 1722481"/>
              <a:gd name="connsiteX13" fmla="*/ 4401977 w 5034311"/>
              <a:gd name="connsiteY13" fmla="*/ 1722481 h 1722481"/>
              <a:gd name="connsiteX14" fmla="*/ 4144132 w 5034311"/>
              <a:gd name="connsiteY14" fmla="*/ 1722481 h 1722481"/>
              <a:gd name="connsiteX15" fmla="*/ 4042547 w 5034311"/>
              <a:gd name="connsiteY15" fmla="*/ 1722481 h 1722481"/>
              <a:gd name="connsiteX16" fmla="*/ 3866846 w 5034311"/>
              <a:gd name="connsiteY16" fmla="*/ 1722481 h 1722481"/>
              <a:gd name="connsiteX17" fmla="*/ 3706015 w 5034311"/>
              <a:gd name="connsiteY17" fmla="*/ 1722481 h 1722481"/>
              <a:gd name="connsiteX18" fmla="*/ 3701307 w 5034311"/>
              <a:gd name="connsiteY18" fmla="*/ 1722481 h 1722481"/>
              <a:gd name="connsiteX19" fmla="*/ 3556777 w 5034311"/>
              <a:gd name="connsiteY19" fmla="*/ 1722481 h 1722481"/>
              <a:gd name="connsiteX20" fmla="*/ 3487442 w 5034311"/>
              <a:gd name="connsiteY20" fmla="*/ 1722481 h 1722481"/>
              <a:gd name="connsiteX21" fmla="*/ 3341877 w 5034311"/>
              <a:gd name="connsiteY21" fmla="*/ 1722481 h 1722481"/>
              <a:gd name="connsiteX22" fmla="*/ 3220245 w 5034311"/>
              <a:gd name="connsiteY22" fmla="*/ 1722481 h 1722481"/>
              <a:gd name="connsiteX23" fmla="*/ 3166176 w 5034311"/>
              <a:gd name="connsiteY23" fmla="*/ 1722481 h 1722481"/>
              <a:gd name="connsiteX24" fmla="*/ 3118660 w 5034311"/>
              <a:gd name="connsiteY24" fmla="*/ 1722481 h 1722481"/>
              <a:gd name="connsiteX25" fmla="*/ 3113952 w 5034311"/>
              <a:gd name="connsiteY25" fmla="*/ 1722481 h 1722481"/>
              <a:gd name="connsiteX26" fmla="*/ 2900087 w 5034311"/>
              <a:gd name="connsiteY26" fmla="*/ 1722481 h 1722481"/>
              <a:gd name="connsiteX27" fmla="*/ 2856107 w 5034311"/>
              <a:gd name="connsiteY27" fmla="*/ 1722481 h 1722481"/>
              <a:gd name="connsiteX28" fmla="*/ 2799267 w 5034311"/>
              <a:gd name="connsiteY28" fmla="*/ 1722481 h 1722481"/>
              <a:gd name="connsiteX29" fmla="*/ 2754522 w 5034311"/>
              <a:gd name="connsiteY29" fmla="*/ 1722481 h 1722481"/>
              <a:gd name="connsiteX30" fmla="*/ 2632890 w 5034311"/>
              <a:gd name="connsiteY30" fmla="*/ 1722481 h 1722481"/>
              <a:gd name="connsiteX31" fmla="*/ 2578821 w 5034311"/>
              <a:gd name="connsiteY31" fmla="*/ 1722481 h 1722481"/>
              <a:gd name="connsiteX32" fmla="*/ 2563555 w 5034311"/>
              <a:gd name="connsiteY32" fmla="*/ 1722481 h 1722481"/>
              <a:gd name="connsiteX33" fmla="*/ 2417990 w 5034311"/>
              <a:gd name="connsiteY33" fmla="*/ 1722481 h 1722481"/>
              <a:gd name="connsiteX34" fmla="*/ 2268752 w 5034311"/>
              <a:gd name="connsiteY34" fmla="*/ 1722481 h 1722481"/>
              <a:gd name="connsiteX35" fmla="*/ 2211912 w 5034311"/>
              <a:gd name="connsiteY35" fmla="*/ 1722481 h 1722481"/>
              <a:gd name="connsiteX36" fmla="*/ 2199417 w 5034311"/>
              <a:gd name="connsiteY36" fmla="*/ 1722481 h 1722481"/>
              <a:gd name="connsiteX37" fmla="*/ 1976200 w 5034311"/>
              <a:gd name="connsiteY37" fmla="*/ 1722481 h 1722481"/>
              <a:gd name="connsiteX38" fmla="*/ 1932220 w 5034311"/>
              <a:gd name="connsiteY38" fmla="*/ 1722481 h 1722481"/>
              <a:gd name="connsiteX39" fmla="*/ 1875380 w 5034311"/>
              <a:gd name="connsiteY39" fmla="*/ 1722481 h 1722481"/>
              <a:gd name="connsiteX40" fmla="*/ 1830635 w 5034311"/>
              <a:gd name="connsiteY40" fmla="*/ 1722481 h 1722481"/>
              <a:gd name="connsiteX41" fmla="*/ 1612062 w 5034311"/>
              <a:gd name="connsiteY41" fmla="*/ 1722481 h 1722481"/>
              <a:gd name="connsiteX42" fmla="*/ 1511242 w 5034311"/>
              <a:gd name="connsiteY42" fmla="*/ 1722481 h 1722481"/>
              <a:gd name="connsiteX43" fmla="*/ 1344865 w 5034311"/>
              <a:gd name="connsiteY43" fmla="*/ 1722481 h 1722481"/>
              <a:gd name="connsiteX44" fmla="*/ 1288025 w 5034311"/>
              <a:gd name="connsiteY44" fmla="*/ 1722481 h 1722481"/>
              <a:gd name="connsiteX45" fmla="*/ 1275530 w 5034311"/>
              <a:gd name="connsiteY45" fmla="*/ 1722481 h 1722481"/>
              <a:gd name="connsiteX46" fmla="*/ 923887 w 5034311"/>
              <a:gd name="connsiteY46" fmla="*/ 1722481 h 1722481"/>
              <a:gd name="connsiteX47" fmla="*/ 688175 w 5034311"/>
              <a:gd name="connsiteY47" fmla="*/ 1722481 h 1722481"/>
              <a:gd name="connsiteX48" fmla="*/ 587355 w 5034311"/>
              <a:gd name="connsiteY48" fmla="*/ 1722481 h 1722481"/>
              <a:gd name="connsiteX49" fmla="*/ 0 w 5034311"/>
              <a:gd name="connsiteY49" fmla="*/ 1722481 h 1722481"/>
              <a:gd name="connsiteX50" fmla="*/ 0 w 5034311"/>
              <a:gd name="connsiteY50" fmla="*/ 1128762 h 1722481"/>
              <a:gd name="connsiteX51" fmla="*/ 0 w 5034311"/>
              <a:gd name="connsiteY51" fmla="*/ 539689 h 1722481"/>
              <a:gd name="connsiteX52" fmla="*/ 0 w 5034311"/>
              <a:gd name="connsiteY52" fmla="*/ 59682 h 172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34311" h="1722481">
                <a:moveTo>
                  <a:pt x="0" y="0"/>
                </a:moveTo>
                <a:lnTo>
                  <a:pt x="587355" y="0"/>
                </a:lnTo>
                <a:lnTo>
                  <a:pt x="4446956" y="0"/>
                </a:lnTo>
                <a:lnTo>
                  <a:pt x="5034311" y="0"/>
                </a:lnTo>
                <a:lnTo>
                  <a:pt x="5034311" y="14703"/>
                </a:lnTo>
                <a:lnTo>
                  <a:pt x="5034311" y="539689"/>
                </a:lnTo>
                <a:lnTo>
                  <a:pt x="5034311" y="1083783"/>
                </a:lnTo>
                <a:lnTo>
                  <a:pt x="5034311" y="1542683"/>
                </a:lnTo>
                <a:lnTo>
                  <a:pt x="5018621" y="1599450"/>
                </a:lnTo>
                <a:cubicBezTo>
                  <a:pt x="4996885" y="1645474"/>
                  <a:pt x="4960220" y="1683018"/>
                  <a:pt x="4914902" y="1705875"/>
                </a:cubicBezTo>
                <a:lnTo>
                  <a:pt x="4860509" y="1722481"/>
                </a:lnTo>
                <a:lnTo>
                  <a:pt x="4629902" y="1722481"/>
                </a:lnTo>
                <a:lnTo>
                  <a:pt x="4454201" y="1722481"/>
                </a:lnTo>
                <a:lnTo>
                  <a:pt x="4401977" y="1722481"/>
                </a:lnTo>
                <a:lnTo>
                  <a:pt x="4144132" y="1722481"/>
                </a:lnTo>
                <a:lnTo>
                  <a:pt x="4042547" y="1722481"/>
                </a:lnTo>
                <a:lnTo>
                  <a:pt x="3866846" y="1722481"/>
                </a:lnTo>
                <a:lnTo>
                  <a:pt x="3706015" y="1722481"/>
                </a:lnTo>
                <a:lnTo>
                  <a:pt x="3701307" y="1722481"/>
                </a:lnTo>
                <a:lnTo>
                  <a:pt x="3556777" y="1722481"/>
                </a:lnTo>
                <a:lnTo>
                  <a:pt x="3487442" y="1722481"/>
                </a:lnTo>
                <a:lnTo>
                  <a:pt x="3341877" y="1722481"/>
                </a:lnTo>
                <a:lnTo>
                  <a:pt x="3220245" y="1722481"/>
                </a:lnTo>
                <a:lnTo>
                  <a:pt x="3166176" y="1722481"/>
                </a:lnTo>
                <a:lnTo>
                  <a:pt x="3118660" y="1722481"/>
                </a:lnTo>
                <a:lnTo>
                  <a:pt x="3113952" y="1722481"/>
                </a:lnTo>
                <a:lnTo>
                  <a:pt x="2900087" y="1722481"/>
                </a:lnTo>
                <a:lnTo>
                  <a:pt x="2856107" y="1722481"/>
                </a:lnTo>
                <a:lnTo>
                  <a:pt x="2799267" y="1722481"/>
                </a:lnTo>
                <a:lnTo>
                  <a:pt x="2754522" y="1722481"/>
                </a:lnTo>
                <a:lnTo>
                  <a:pt x="2632890" y="1722481"/>
                </a:lnTo>
                <a:lnTo>
                  <a:pt x="2578821" y="1722481"/>
                </a:lnTo>
                <a:lnTo>
                  <a:pt x="2563555" y="1722481"/>
                </a:lnTo>
                <a:lnTo>
                  <a:pt x="2417990" y="1722481"/>
                </a:lnTo>
                <a:lnTo>
                  <a:pt x="2268752" y="1722481"/>
                </a:lnTo>
                <a:lnTo>
                  <a:pt x="2211912" y="1722481"/>
                </a:lnTo>
                <a:lnTo>
                  <a:pt x="2199417" y="1722481"/>
                </a:lnTo>
                <a:lnTo>
                  <a:pt x="1976200" y="1722481"/>
                </a:lnTo>
                <a:lnTo>
                  <a:pt x="1932220" y="1722481"/>
                </a:lnTo>
                <a:lnTo>
                  <a:pt x="1875380" y="1722481"/>
                </a:lnTo>
                <a:lnTo>
                  <a:pt x="1830635" y="1722481"/>
                </a:lnTo>
                <a:lnTo>
                  <a:pt x="1612062" y="1722481"/>
                </a:lnTo>
                <a:lnTo>
                  <a:pt x="1511242" y="1722481"/>
                </a:lnTo>
                <a:lnTo>
                  <a:pt x="1344865" y="1722481"/>
                </a:lnTo>
                <a:lnTo>
                  <a:pt x="1288025" y="1722481"/>
                </a:lnTo>
                <a:lnTo>
                  <a:pt x="1275530" y="1722481"/>
                </a:lnTo>
                <a:lnTo>
                  <a:pt x="923887" y="1722481"/>
                </a:lnTo>
                <a:lnTo>
                  <a:pt x="688175" y="1722481"/>
                </a:lnTo>
                <a:lnTo>
                  <a:pt x="587355" y="1722481"/>
                </a:lnTo>
                <a:lnTo>
                  <a:pt x="0" y="1722481"/>
                </a:lnTo>
                <a:lnTo>
                  <a:pt x="0" y="1128762"/>
                </a:lnTo>
                <a:lnTo>
                  <a:pt x="0" y="539689"/>
                </a:lnTo>
                <a:lnTo>
                  <a:pt x="0" y="59682"/>
                </a:lnTo>
                <a:close/>
              </a:path>
            </a:pathLst>
          </a:custGeom>
          <a:solidFill>
            <a:schemeClr val="bg1"/>
          </a:solidFill>
          <a:ln w="12700">
            <a:solidFill>
              <a:schemeClr val="accent3"/>
            </a:solidFill>
          </a:ln>
          <a:effectLst>
            <a:outerShdw blurRad="190500" dist="127000" dir="2700000" algn="tl" rotWithShape="0">
              <a:prstClr val="black">
                <a:alpha val="10000"/>
              </a:prstClr>
            </a:outerShdw>
          </a:effectLst>
        </p:spPr>
        <p:txBody>
          <a:bodyPr wrap="square" lIns="180000" tIns="180000" rIns="180000" bIns="180000" numCol="1" anchor="t" anchorCtr="0">
            <a:normAutofit/>
          </a:bodyPr>
          <a:lstStyle>
            <a:lvl1pPr marL="0" indent="0" algn="l">
              <a:buFontTx/>
              <a:buNone/>
              <a:defRPr i="0">
                <a:solidFill>
                  <a:schemeClr val="tx1"/>
                </a:solidFill>
                <a:latin typeface="+mn-lt"/>
                <a:ea typeface="Roboto Light italic" pitchFamily="2" charset="0"/>
              </a:defRPr>
            </a:lvl1pPr>
            <a:lvl2pPr algn="l">
              <a:defRPr>
                <a:solidFill>
                  <a:schemeClr val="tx1"/>
                </a:solidFill>
                <a:latin typeface="+mn-lt"/>
              </a:defRPr>
            </a:lvl2pPr>
            <a:lvl3pPr algn="l">
              <a:defRPr>
                <a:solidFill>
                  <a:schemeClr val="tx1"/>
                </a:solidFill>
                <a:latin typeface="+mn-lt"/>
              </a:defRPr>
            </a:lvl3pPr>
            <a:lvl4pPr algn="l">
              <a:defRPr>
                <a:solidFill>
                  <a:schemeClr val="tx1"/>
                </a:solidFill>
                <a:latin typeface="+mn-lt"/>
              </a:defRPr>
            </a:lvl4pPr>
            <a:lvl5pPr algn="l">
              <a:defRPr>
                <a:solidFill>
                  <a:schemeClr val="tx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652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0" grpId="0" animBg="1">
        <p:tmplLst>
          <p:tmpl>
            <p:tnLst>
              <p:par>
                <p:cTn presetID="2" presetClass="entr" presetSubtype="8"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0-#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16" grpId="0"/>
      <p:bldP spid="23" grpId="0" animBg="1">
        <p:tmplLst>
          <p:tmpl>
            <p:tnLst>
              <p:par>
                <p:cTn presetID="2" presetClass="entr" presetSubtype="8"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4" name="Textfeld 3">
            <a:extLst>
              <a:ext uri="{FF2B5EF4-FFF2-40B4-BE49-F238E27FC236}">
                <a16:creationId xmlns:a16="http://schemas.microsoft.com/office/drawing/2014/main" id="{1F1512C8-A5D3-4625-93D0-A51172C5F58F}"/>
              </a:ext>
            </a:extLst>
          </p:cNvPr>
          <p:cNvSpPr txBox="1"/>
          <p:nvPr userDrawn="1"/>
        </p:nvSpPr>
        <p:spPr>
          <a:xfrm>
            <a:off x="815951" y="1076602"/>
            <a:ext cx="2303253" cy="430887"/>
          </a:xfrm>
          <a:prstGeom prst="rect">
            <a:avLst/>
          </a:prstGeom>
          <a:noFill/>
        </p:spPr>
        <p:txBody>
          <a:bodyPr wrap="square" lIns="0" tIns="0" rIns="0" bIns="0" rtlCol="0">
            <a:spAutoFit/>
          </a:bodyPr>
          <a:lstStyle/>
          <a:p>
            <a:pPr algn="l"/>
            <a:r>
              <a:rPr lang="de-DE" sz="2800" kern="1200">
                <a:solidFill>
                  <a:schemeClr val="tx2"/>
                </a:solidFill>
                <a:latin typeface="+mj-lt"/>
                <a:ea typeface="+mj-ea"/>
                <a:cs typeface="+mj-cs"/>
              </a:rPr>
              <a:t>Agenda</a:t>
            </a:r>
          </a:p>
        </p:txBody>
      </p:sp>
      <p:sp>
        <p:nvSpPr>
          <p:cNvPr id="122" name="Freihandform: Form 121">
            <a:extLst>
              <a:ext uri="{FF2B5EF4-FFF2-40B4-BE49-F238E27FC236}">
                <a16:creationId xmlns:a16="http://schemas.microsoft.com/office/drawing/2014/main" id="{BC43029A-5265-4954-A3A5-CD3CB5C7478D}"/>
              </a:ext>
            </a:extLst>
          </p:cNvPr>
          <p:cNvSpPr/>
          <p:nvPr/>
        </p:nvSpPr>
        <p:spPr>
          <a:xfrm>
            <a:off x="11841261" y="4050916"/>
            <a:ext cx="347243" cy="376374"/>
          </a:xfrm>
          <a:custGeom>
            <a:avLst/>
            <a:gdLst>
              <a:gd name="connsiteX0" fmla="*/ 158473 w 347243"/>
              <a:gd name="connsiteY0" fmla="*/ 376375 h 376374"/>
              <a:gd name="connsiteX1" fmla="*/ 0 w 347243"/>
              <a:gd name="connsiteY1" fmla="*/ 376375 h 376374"/>
              <a:gd name="connsiteX2" fmla="*/ 185274 w 347243"/>
              <a:gd name="connsiteY2" fmla="*/ 189935 h 376374"/>
              <a:gd name="connsiteX3" fmla="*/ 0 w 347243"/>
              <a:gd name="connsiteY3" fmla="*/ 0 h 376374"/>
              <a:gd name="connsiteX4" fmla="*/ 161969 w 347243"/>
              <a:gd name="connsiteY4" fmla="*/ 0 h 376374"/>
              <a:gd name="connsiteX5" fmla="*/ 347244 w 347243"/>
              <a:gd name="connsiteY5" fmla="*/ 185274 h 37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43" h="376374">
                <a:moveTo>
                  <a:pt x="158473" y="376375"/>
                </a:moveTo>
                <a:lnTo>
                  <a:pt x="0" y="376375"/>
                </a:lnTo>
                <a:lnTo>
                  <a:pt x="185274" y="189935"/>
                </a:lnTo>
                <a:lnTo>
                  <a:pt x="0" y="0"/>
                </a:lnTo>
                <a:lnTo>
                  <a:pt x="161969" y="0"/>
                </a:lnTo>
                <a:lnTo>
                  <a:pt x="347244" y="185274"/>
                </a:lnTo>
                <a:close/>
              </a:path>
            </a:pathLst>
          </a:custGeom>
          <a:solidFill>
            <a:srgbClr val="EEF2F5"/>
          </a:solidFill>
          <a:ln w="11643" cap="flat">
            <a:noFill/>
            <a:prstDash val="solid"/>
            <a:miter/>
          </a:ln>
        </p:spPr>
        <p:txBody>
          <a:bodyPr rtlCol="0" anchor="ctr"/>
          <a:lstStyle/>
          <a:p>
            <a:endParaRPr lang="de-DE"/>
          </a:p>
        </p:txBody>
      </p:sp>
      <p:sp>
        <p:nvSpPr>
          <p:cNvPr id="138" name="Freihandform: Form 137">
            <a:extLst>
              <a:ext uri="{FF2B5EF4-FFF2-40B4-BE49-F238E27FC236}">
                <a16:creationId xmlns:a16="http://schemas.microsoft.com/office/drawing/2014/main" id="{5B458F82-191F-4A0B-9761-26D447FE3BDA}"/>
              </a:ext>
            </a:extLst>
          </p:cNvPr>
          <p:cNvSpPr/>
          <p:nvPr/>
        </p:nvSpPr>
        <p:spPr>
          <a:xfrm>
            <a:off x="11841261" y="4405152"/>
            <a:ext cx="347243" cy="377540"/>
          </a:xfrm>
          <a:custGeom>
            <a:avLst/>
            <a:gdLst>
              <a:gd name="connsiteX0" fmla="*/ 158473 w 347243"/>
              <a:gd name="connsiteY0" fmla="*/ 377540 h 377540"/>
              <a:gd name="connsiteX1" fmla="*/ 0 w 347243"/>
              <a:gd name="connsiteY1" fmla="*/ 377540 h 377540"/>
              <a:gd name="connsiteX2" fmla="*/ 185274 w 347243"/>
              <a:gd name="connsiteY2" fmla="*/ 189935 h 377540"/>
              <a:gd name="connsiteX3" fmla="*/ 0 w 347243"/>
              <a:gd name="connsiteY3" fmla="*/ 0 h 377540"/>
              <a:gd name="connsiteX4" fmla="*/ 161969 w 347243"/>
              <a:gd name="connsiteY4" fmla="*/ 0 h 377540"/>
              <a:gd name="connsiteX5" fmla="*/ 347244 w 347243"/>
              <a:gd name="connsiteY5" fmla="*/ 185274 h 37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43" h="377540">
                <a:moveTo>
                  <a:pt x="158473" y="377540"/>
                </a:moveTo>
                <a:lnTo>
                  <a:pt x="0" y="377540"/>
                </a:lnTo>
                <a:lnTo>
                  <a:pt x="185274" y="189935"/>
                </a:lnTo>
                <a:lnTo>
                  <a:pt x="0" y="0"/>
                </a:lnTo>
                <a:lnTo>
                  <a:pt x="161969" y="0"/>
                </a:lnTo>
                <a:lnTo>
                  <a:pt x="347244" y="185274"/>
                </a:lnTo>
                <a:close/>
              </a:path>
            </a:pathLst>
          </a:custGeom>
          <a:solidFill>
            <a:srgbClr val="EEF2F5"/>
          </a:solidFill>
          <a:ln w="1164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5C4533A5-54AE-4D76-A4AF-E6486B2E759F}"/>
              </a:ext>
            </a:extLst>
          </p:cNvPr>
          <p:cNvSpPr/>
          <p:nvPr/>
        </p:nvSpPr>
        <p:spPr>
          <a:xfrm>
            <a:off x="11494017" y="3704837"/>
            <a:ext cx="330930" cy="358896"/>
          </a:xfrm>
          <a:custGeom>
            <a:avLst/>
            <a:gdLst>
              <a:gd name="connsiteX0" fmla="*/ 151482 w 330930"/>
              <a:gd name="connsiteY0" fmla="*/ 358896 h 358896"/>
              <a:gd name="connsiteX1" fmla="*/ 0 w 330930"/>
              <a:gd name="connsiteY1" fmla="*/ 358896 h 358896"/>
              <a:gd name="connsiteX2" fmla="*/ 177118 w 330930"/>
              <a:gd name="connsiteY2" fmla="*/ 180613 h 358896"/>
              <a:gd name="connsiteX3" fmla="*/ 0 w 330930"/>
              <a:gd name="connsiteY3" fmla="*/ 0 h 358896"/>
              <a:gd name="connsiteX4" fmla="*/ 154979 w 330930"/>
              <a:gd name="connsiteY4" fmla="*/ 0 h 358896"/>
              <a:gd name="connsiteX5" fmla="*/ 330931 w 330930"/>
              <a:gd name="connsiteY5" fmla="*/ 175953 h 3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58896">
                <a:moveTo>
                  <a:pt x="151482" y="358896"/>
                </a:moveTo>
                <a:lnTo>
                  <a:pt x="0" y="358896"/>
                </a:lnTo>
                <a:lnTo>
                  <a:pt x="177118" y="180613"/>
                </a:lnTo>
                <a:lnTo>
                  <a:pt x="0" y="0"/>
                </a:lnTo>
                <a:lnTo>
                  <a:pt x="154979" y="0"/>
                </a:lnTo>
                <a:lnTo>
                  <a:pt x="330931" y="175953"/>
                </a:lnTo>
                <a:close/>
              </a:path>
            </a:pathLst>
          </a:custGeom>
          <a:solidFill>
            <a:srgbClr val="EEF2F5"/>
          </a:solidFill>
          <a:ln w="11643"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2C765BDB-0971-4930-98E2-992157EFF29E}"/>
              </a:ext>
            </a:extLst>
          </p:cNvPr>
          <p:cNvSpPr/>
          <p:nvPr/>
        </p:nvSpPr>
        <p:spPr>
          <a:xfrm>
            <a:off x="11494017" y="4059073"/>
            <a:ext cx="330930" cy="360061"/>
          </a:xfrm>
          <a:custGeom>
            <a:avLst/>
            <a:gdLst>
              <a:gd name="connsiteX0" fmla="*/ 151482 w 330930"/>
              <a:gd name="connsiteY0" fmla="*/ 360062 h 360061"/>
              <a:gd name="connsiteX1" fmla="*/ 0 w 330930"/>
              <a:gd name="connsiteY1" fmla="*/ 360062 h 360061"/>
              <a:gd name="connsiteX2" fmla="*/ 177118 w 330930"/>
              <a:gd name="connsiteY2" fmla="*/ 181779 h 360061"/>
              <a:gd name="connsiteX3" fmla="*/ 0 w 330930"/>
              <a:gd name="connsiteY3" fmla="*/ 0 h 360061"/>
              <a:gd name="connsiteX4" fmla="*/ 154979 w 330930"/>
              <a:gd name="connsiteY4" fmla="*/ 0 h 360061"/>
              <a:gd name="connsiteX5" fmla="*/ 330931 w 330930"/>
              <a:gd name="connsiteY5" fmla="*/ 177118 h 36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60061">
                <a:moveTo>
                  <a:pt x="151482" y="360062"/>
                </a:moveTo>
                <a:lnTo>
                  <a:pt x="0" y="360062"/>
                </a:lnTo>
                <a:lnTo>
                  <a:pt x="177118" y="181779"/>
                </a:lnTo>
                <a:lnTo>
                  <a:pt x="0" y="0"/>
                </a:lnTo>
                <a:lnTo>
                  <a:pt x="154979" y="0"/>
                </a:lnTo>
                <a:lnTo>
                  <a:pt x="330931" y="177118"/>
                </a:lnTo>
                <a:close/>
              </a:path>
            </a:pathLst>
          </a:custGeom>
          <a:solidFill>
            <a:srgbClr val="EEF2F5"/>
          </a:solidFill>
          <a:ln w="11643"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FFF7FEBD-DC05-4243-8288-65567FB9B1FC}"/>
              </a:ext>
            </a:extLst>
          </p:cNvPr>
          <p:cNvSpPr/>
          <p:nvPr/>
        </p:nvSpPr>
        <p:spPr>
          <a:xfrm>
            <a:off x="11494017" y="4414474"/>
            <a:ext cx="330930" cy="358896"/>
          </a:xfrm>
          <a:custGeom>
            <a:avLst/>
            <a:gdLst>
              <a:gd name="connsiteX0" fmla="*/ 151482 w 330930"/>
              <a:gd name="connsiteY0" fmla="*/ 358896 h 358896"/>
              <a:gd name="connsiteX1" fmla="*/ 0 w 330930"/>
              <a:gd name="connsiteY1" fmla="*/ 358896 h 358896"/>
              <a:gd name="connsiteX2" fmla="*/ 177118 w 330930"/>
              <a:gd name="connsiteY2" fmla="*/ 180613 h 358896"/>
              <a:gd name="connsiteX3" fmla="*/ 0 w 330930"/>
              <a:gd name="connsiteY3" fmla="*/ 0 h 358896"/>
              <a:gd name="connsiteX4" fmla="*/ 154979 w 330930"/>
              <a:gd name="connsiteY4" fmla="*/ 0 h 358896"/>
              <a:gd name="connsiteX5" fmla="*/ 330931 w 330930"/>
              <a:gd name="connsiteY5" fmla="*/ 175952 h 3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58896">
                <a:moveTo>
                  <a:pt x="151482" y="358896"/>
                </a:moveTo>
                <a:lnTo>
                  <a:pt x="0" y="358896"/>
                </a:lnTo>
                <a:lnTo>
                  <a:pt x="177118" y="180613"/>
                </a:lnTo>
                <a:lnTo>
                  <a:pt x="0" y="0"/>
                </a:lnTo>
                <a:lnTo>
                  <a:pt x="154979" y="0"/>
                </a:lnTo>
                <a:lnTo>
                  <a:pt x="330931" y="175952"/>
                </a:lnTo>
                <a:close/>
              </a:path>
            </a:pathLst>
          </a:custGeom>
          <a:solidFill>
            <a:srgbClr val="EEF2F5"/>
          </a:solidFill>
          <a:ln w="11643" cap="flat">
            <a:noFill/>
            <a:prstDash val="solid"/>
            <a:miter/>
          </a:ln>
        </p:spPr>
        <p:txBody>
          <a:bodyPr rtlCol="0" anchor="ctr"/>
          <a:lstStyle/>
          <a:p>
            <a:endParaRPr lang="de-DE"/>
          </a:p>
        </p:txBody>
      </p:sp>
      <p:sp>
        <p:nvSpPr>
          <p:cNvPr id="154" name="Freihandform: Form 153">
            <a:extLst>
              <a:ext uri="{FF2B5EF4-FFF2-40B4-BE49-F238E27FC236}">
                <a16:creationId xmlns:a16="http://schemas.microsoft.com/office/drawing/2014/main" id="{46119847-314D-4401-B853-7CDAC232D928}"/>
              </a:ext>
            </a:extLst>
          </p:cNvPr>
          <p:cNvSpPr/>
          <p:nvPr/>
        </p:nvSpPr>
        <p:spPr>
          <a:xfrm>
            <a:off x="11494017" y="4768709"/>
            <a:ext cx="330930" cy="360061"/>
          </a:xfrm>
          <a:custGeom>
            <a:avLst/>
            <a:gdLst>
              <a:gd name="connsiteX0" fmla="*/ 151482 w 330930"/>
              <a:gd name="connsiteY0" fmla="*/ 360062 h 360061"/>
              <a:gd name="connsiteX1" fmla="*/ 0 w 330930"/>
              <a:gd name="connsiteY1" fmla="*/ 360062 h 360061"/>
              <a:gd name="connsiteX2" fmla="*/ 177118 w 330930"/>
              <a:gd name="connsiteY2" fmla="*/ 181779 h 360061"/>
              <a:gd name="connsiteX3" fmla="*/ 0 w 330930"/>
              <a:gd name="connsiteY3" fmla="*/ 0 h 360061"/>
              <a:gd name="connsiteX4" fmla="*/ 154979 w 330930"/>
              <a:gd name="connsiteY4" fmla="*/ 0 h 360061"/>
              <a:gd name="connsiteX5" fmla="*/ 330931 w 330930"/>
              <a:gd name="connsiteY5" fmla="*/ 177118 h 36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30" h="360061">
                <a:moveTo>
                  <a:pt x="151482" y="360062"/>
                </a:moveTo>
                <a:lnTo>
                  <a:pt x="0" y="360062"/>
                </a:lnTo>
                <a:lnTo>
                  <a:pt x="177118" y="181779"/>
                </a:lnTo>
                <a:lnTo>
                  <a:pt x="0" y="0"/>
                </a:lnTo>
                <a:lnTo>
                  <a:pt x="154979" y="0"/>
                </a:lnTo>
                <a:lnTo>
                  <a:pt x="330931" y="177118"/>
                </a:lnTo>
                <a:close/>
              </a:path>
            </a:pathLst>
          </a:custGeom>
          <a:solidFill>
            <a:srgbClr val="EEF2F5"/>
          </a:solidFill>
          <a:ln w="11643"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021EABD8-89C7-4331-9946-CAAC34E3DC2D}"/>
              </a:ext>
            </a:extLst>
          </p:cNvPr>
          <p:cNvSpPr/>
          <p:nvPr/>
        </p:nvSpPr>
        <p:spPr>
          <a:xfrm>
            <a:off x="11147939" y="3358759"/>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2DAD8994-DFB7-4D8A-B3A1-95AEBE830246}"/>
              </a:ext>
            </a:extLst>
          </p:cNvPr>
          <p:cNvSpPr/>
          <p:nvPr/>
        </p:nvSpPr>
        <p:spPr>
          <a:xfrm>
            <a:off x="11147939" y="3714159"/>
            <a:ext cx="314616" cy="340252"/>
          </a:xfrm>
          <a:custGeom>
            <a:avLst/>
            <a:gdLst>
              <a:gd name="connsiteX0" fmla="*/ 143325 w 314616"/>
              <a:gd name="connsiteY0" fmla="*/ 340252 h 340252"/>
              <a:gd name="connsiteX1" fmla="*/ 0 w 314616"/>
              <a:gd name="connsiteY1" fmla="*/ 340252 h 340252"/>
              <a:gd name="connsiteX2" fmla="*/ 167795 w 314616"/>
              <a:gd name="connsiteY2" fmla="*/ 171291 h 340252"/>
              <a:gd name="connsiteX3" fmla="*/ 0 w 314616"/>
              <a:gd name="connsiteY3" fmla="*/ 0 h 340252"/>
              <a:gd name="connsiteX4" fmla="*/ 146821 w 314616"/>
              <a:gd name="connsiteY4" fmla="*/ 0 h 340252"/>
              <a:gd name="connsiteX5" fmla="*/ 314617 w 314616"/>
              <a:gd name="connsiteY5" fmla="*/ 166631 h 34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0252">
                <a:moveTo>
                  <a:pt x="143325" y="340252"/>
                </a:moveTo>
                <a:lnTo>
                  <a:pt x="0" y="340252"/>
                </a:lnTo>
                <a:lnTo>
                  <a:pt x="167795" y="171291"/>
                </a:lnTo>
                <a:lnTo>
                  <a:pt x="0" y="0"/>
                </a:lnTo>
                <a:lnTo>
                  <a:pt x="146821" y="0"/>
                </a:lnTo>
                <a:lnTo>
                  <a:pt x="314617" y="166631"/>
                </a:lnTo>
                <a:close/>
              </a:path>
            </a:pathLst>
          </a:custGeom>
          <a:solidFill>
            <a:srgbClr val="EEF2F5"/>
          </a:solidFill>
          <a:ln w="11643" cap="flat">
            <a:no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9CAC8A30-61AB-4046-B8E4-22F4EC6F7681}"/>
              </a:ext>
            </a:extLst>
          </p:cNvPr>
          <p:cNvSpPr/>
          <p:nvPr/>
        </p:nvSpPr>
        <p:spPr>
          <a:xfrm>
            <a:off x="11147939" y="4068395"/>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514370C7-4CF6-451C-90DF-3B79CA5A0A59}"/>
              </a:ext>
            </a:extLst>
          </p:cNvPr>
          <p:cNvSpPr/>
          <p:nvPr/>
        </p:nvSpPr>
        <p:spPr>
          <a:xfrm>
            <a:off x="11147939" y="4423796"/>
            <a:ext cx="314616" cy="340252"/>
          </a:xfrm>
          <a:custGeom>
            <a:avLst/>
            <a:gdLst>
              <a:gd name="connsiteX0" fmla="*/ 143325 w 314616"/>
              <a:gd name="connsiteY0" fmla="*/ 340252 h 340252"/>
              <a:gd name="connsiteX1" fmla="*/ 0 w 314616"/>
              <a:gd name="connsiteY1" fmla="*/ 340252 h 340252"/>
              <a:gd name="connsiteX2" fmla="*/ 167795 w 314616"/>
              <a:gd name="connsiteY2" fmla="*/ 171291 h 340252"/>
              <a:gd name="connsiteX3" fmla="*/ 0 w 314616"/>
              <a:gd name="connsiteY3" fmla="*/ 0 h 340252"/>
              <a:gd name="connsiteX4" fmla="*/ 146821 w 314616"/>
              <a:gd name="connsiteY4" fmla="*/ 0 h 340252"/>
              <a:gd name="connsiteX5" fmla="*/ 314617 w 314616"/>
              <a:gd name="connsiteY5" fmla="*/ 167796 h 34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0252">
                <a:moveTo>
                  <a:pt x="143325" y="340252"/>
                </a:moveTo>
                <a:lnTo>
                  <a:pt x="0" y="340252"/>
                </a:lnTo>
                <a:lnTo>
                  <a:pt x="167795" y="171291"/>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153" name="Freihandform: Form 152">
            <a:extLst>
              <a:ext uri="{FF2B5EF4-FFF2-40B4-BE49-F238E27FC236}">
                <a16:creationId xmlns:a16="http://schemas.microsoft.com/office/drawing/2014/main" id="{6D62BA37-26ED-4588-AD4A-3F0CC1E972FD}"/>
              </a:ext>
            </a:extLst>
          </p:cNvPr>
          <p:cNvSpPr/>
          <p:nvPr/>
        </p:nvSpPr>
        <p:spPr>
          <a:xfrm>
            <a:off x="11147939" y="4778031"/>
            <a:ext cx="314616" cy="341417"/>
          </a:xfrm>
          <a:custGeom>
            <a:avLst/>
            <a:gdLst>
              <a:gd name="connsiteX0" fmla="*/ 143325 w 314616"/>
              <a:gd name="connsiteY0" fmla="*/ 341418 h 341417"/>
              <a:gd name="connsiteX1" fmla="*/ 0 w 314616"/>
              <a:gd name="connsiteY1" fmla="*/ 341418 h 341417"/>
              <a:gd name="connsiteX2" fmla="*/ 167795 w 314616"/>
              <a:gd name="connsiteY2" fmla="*/ 172457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2457"/>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170" name="Freihandform: Form 169">
            <a:extLst>
              <a:ext uri="{FF2B5EF4-FFF2-40B4-BE49-F238E27FC236}">
                <a16:creationId xmlns:a16="http://schemas.microsoft.com/office/drawing/2014/main" id="{6E70AB4A-6E36-4A08-8730-471DDB749A6F}"/>
              </a:ext>
            </a:extLst>
          </p:cNvPr>
          <p:cNvSpPr/>
          <p:nvPr/>
        </p:nvSpPr>
        <p:spPr>
          <a:xfrm>
            <a:off x="11147939" y="5133432"/>
            <a:ext cx="314616" cy="341417"/>
          </a:xfrm>
          <a:custGeom>
            <a:avLst/>
            <a:gdLst>
              <a:gd name="connsiteX0" fmla="*/ 143325 w 314616"/>
              <a:gd name="connsiteY0" fmla="*/ 341418 h 341417"/>
              <a:gd name="connsiteX1" fmla="*/ 0 w 314616"/>
              <a:gd name="connsiteY1" fmla="*/ 341418 h 341417"/>
              <a:gd name="connsiteX2" fmla="*/ 167795 w 314616"/>
              <a:gd name="connsiteY2" fmla="*/ 171292 h 341417"/>
              <a:gd name="connsiteX3" fmla="*/ 0 w 314616"/>
              <a:gd name="connsiteY3" fmla="*/ 0 h 341417"/>
              <a:gd name="connsiteX4" fmla="*/ 146821 w 314616"/>
              <a:gd name="connsiteY4" fmla="*/ 0 h 341417"/>
              <a:gd name="connsiteX5" fmla="*/ 314617 w 314616"/>
              <a:gd name="connsiteY5" fmla="*/ 167796 h 3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616" h="341417">
                <a:moveTo>
                  <a:pt x="143325" y="341418"/>
                </a:moveTo>
                <a:lnTo>
                  <a:pt x="0" y="341418"/>
                </a:lnTo>
                <a:lnTo>
                  <a:pt x="167795" y="171292"/>
                </a:lnTo>
                <a:lnTo>
                  <a:pt x="0" y="0"/>
                </a:lnTo>
                <a:lnTo>
                  <a:pt x="146821" y="0"/>
                </a:lnTo>
                <a:lnTo>
                  <a:pt x="314617" y="167796"/>
                </a:lnTo>
                <a:close/>
              </a:path>
            </a:pathLst>
          </a:custGeom>
          <a:solidFill>
            <a:srgbClr val="EEF2F5"/>
          </a:solidFill>
          <a:ln w="11643" cap="flat">
            <a:no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EC37F69B-71A5-4B22-89E2-2B86538897C6}"/>
              </a:ext>
            </a:extLst>
          </p:cNvPr>
          <p:cNvSpPr/>
          <p:nvPr/>
        </p:nvSpPr>
        <p:spPr>
          <a:xfrm>
            <a:off x="10801860" y="3012680"/>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6027B9E1-4632-4B82-9FA3-1E60661DE0B8}"/>
              </a:ext>
            </a:extLst>
          </p:cNvPr>
          <p:cNvSpPr/>
          <p:nvPr/>
        </p:nvSpPr>
        <p:spPr>
          <a:xfrm>
            <a:off x="10801860" y="3368081"/>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EEF2F5"/>
          </a:solidFill>
          <a:ln w="11643"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A133033E-1247-4F36-9A54-C51B13CBD1CE}"/>
              </a:ext>
            </a:extLst>
          </p:cNvPr>
          <p:cNvSpPr/>
          <p:nvPr/>
        </p:nvSpPr>
        <p:spPr>
          <a:xfrm>
            <a:off x="10801860" y="3722316"/>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48E055C3-701A-4F5A-8DFA-C4FA735748CE}"/>
              </a:ext>
            </a:extLst>
          </p:cNvPr>
          <p:cNvSpPr/>
          <p:nvPr/>
        </p:nvSpPr>
        <p:spPr>
          <a:xfrm>
            <a:off x="10801860" y="4077717"/>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EEF2F5"/>
          </a:solidFill>
          <a:ln w="11643" cap="flat">
            <a:no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BCADBC01-33BC-4B7C-9DB7-FA73F490E349}"/>
              </a:ext>
            </a:extLst>
          </p:cNvPr>
          <p:cNvSpPr/>
          <p:nvPr/>
        </p:nvSpPr>
        <p:spPr>
          <a:xfrm>
            <a:off x="10801860" y="4431952"/>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152" name="Freihandform: Form 151">
            <a:extLst>
              <a:ext uri="{FF2B5EF4-FFF2-40B4-BE49-F238E27FC236}">
                <a16:creationId xmlns:a16="http://schemas.microsoft.com/office/drawing/2014/main" id="{5F12261A-EADD-41CA-AC37-DF4EAA94F5DA}"/>
              </a:ext>
            </a:extLst>
          </p:cNvPr>
          <p:cNvSpPr/>
          <p:nvPr/>
        </p:nvSpPr>
        <p:spPr>
          <a:xfrm>
            <a:off x="10801860" y="4787353"/>
            <a:ext cx="297138" cy="322773"/>
          </a:xfrm>
          <a:custGeom>
            <a:avLst/>
            <a:gdLst>
              <a:gd name="connsiteX0" fmla="*/ 135168 w 297138"/>
              <a:gd name="connsiteY0" fmla="*/ 322774 h 322773"/>
              <a:gd name="connsiteX1" fmla="*/ 0 w 297138"/>
              <a:gd name="connsiteY1" fmla="*/ 322774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4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4"/>
                </a:moveTo>
                <a:lnTo>
                  <a:pt x="0" y="322774"/>
                </a:lnTo>
                <a:lnTo>
                  <a:pt x="158473" y="163135"/>
                </a:lnTo>
                <a:lnTo>
                  <a:pt x="0" y="0"/>
                </a:lnTo>
                <a:lnTo>
                  <a:pt x="138664" y="0"/>
                </a:lnTo>
                <a:lnTo>
                  <a:pt x="297138" y="158474"/>
                </a:lnTo>
                <a:close/>
              </a:path>
            </a:pathLst>
          </a:custGeom>
          <a:solidFill>
            <a:srgbClr val="EEF2F5"/>
          </a:solidFill>
          <a:ln w="11643" cap="flat">
            <a:noFill/>
            <a:prstDash val="solid"/>
            <a:miter/>
          </a:ln>
        </p:spPr>
        <p:txBody>
          <a:bodyPr rtlCol="0" anchor="ctr"/>
          <a:lstStyle/>
          <a:p>
            <a:endParaRPr lang="de-DE"/>
          </a:p>
        </p:txBody>
      </p:sp>
      <p:sp>
        <p:nvSpPr>
          <p:cNvPr id="169" name="Freihandform: Form 168">
            <a:extLst>
              <a:ext uri="{FF2B5EF4-FFF2-40B4-BE49-F238E27FC236}">
                <a16:creationId xmlns:a16="http://schemas.microsoft.com/office/drawing/2014/main" id="{2684278A-133A-44B1-BD42-3154900841C6}"/>
              </a:ext>
            </a:extLst>
          </p:cNvPr>
          <p:cNvSpPr/>
          <p:nvPr/>
        </p:nvSpPr>
        <p:spPr>
          <a:xfrm>
            <a:off x="10801860" y="5141588"/>
            <a:ext cx="297138" cy="323938"/>
          </a:xfrm>
          <a:custGeom>
            <a:avLst/>
            <a:gdLst>
              <a:gd name="connsiteX0" fmla="*/ 135168 w 297138"/>
              <a:gd name="connsiteY0" fmla="*/ 323939 h 323938"/>
              <a:gd name="connsiteX1" fmla="*/ 0 w 297138"/>
              <a:gd name="connsiteY1" fmla="*/ 323939 h 323938"/>
              <a:gd name="connsiteX2" fmla="*/ 158473 w 297138"/>
              <a:gd name="connsiteY2" fmla="*/ 163135 h 323938"/>
              <a:gd name="connsiteX3" fmla="*/ 0 w 297138"/>
              <a:gd name="connsiteY3" fmla="*/ 0 h 323938"/>
              <a:gd name="connsiteX4" fmla="*/ 138664 w 297138"/>
              <a:gd name="connsiteY4" fmla="*/ 0 h 323938"/>
              <a:gd name="connsiteX5" fmla="*/ 297138 w 297138"/>
              <a:gd name="connsiteY5" fmla="*/ 159639 h 32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3938">
                <a:moveTo>
                  <a:pt x="135168" y="323939"/>
                </a:moveTo>
                <a:lnTo>
                  <a:pt x="0" y="323939"/>
                </a:lnTo>
                <a:lnTo>
                  <a:pt x="158473" y="163135"/>
                </a:lnTo>
                <a:lnTo>
                  <a:pt x="0" y="0"/>
                </a:lnTo>
                <a:lnTo>
                  <a:pt x="138664" y="0"/>
                </a:lnTo>
                <a:lnTo>
                  <a:pt x="297138" y="159639"/>
                </a:lnTo>
                <a:close/>
              </a:path>
            </a:pathLst>
          </a:custGeom>
          <a:solidFill>
            <a:srgbClr val="EEF2F5"/>
          </a:solidFill>
          <a:ln w="11643" cap="flat">
            <a:noFill/>
            <a:prstDash val="solid"/>
            <a:miter/>
          </a:ln>
        </p:spPr>
        <p:txBody>
          <a:bodyPr rtlCol="0" anchor="ctr"/>
          <a:lstStyle/>
          <a:p>
            <a:endParaRPr lang="de-DE"/>
          </a:p>
        </p:txBody>
      </p:sp>
      <p:sp>
        <p:nvSpPr>
          <p:cNvPr id="186" name="Freihandform: Form 185">
            <a:extLst>
              <a:ext uri="{FF2B5EF4-FFF2-40B4-BE49-F238E27FC236}">
                <a16:creationId xmlns:a16="http://schemas.microsoft.com/office/drawing/2014/main" id="{51341657-6CDA-48E4-A038-7E086040DA70}"/>
              </a:ext>
            </a:extLst>
          </p:cNvPr>
          <p:cNvSpPr/>
          <p:nvPr/>
        </p:nvSpPr>
        <p:spPr>
          <a:xfrm>
            <a:off x="10801860" y="5496989"/>
            <a:ext cx="297138" cy="322773"/>
          </a:xfrm>
          <a:custGeom>
            <a:avLst/>
            <a:gdLst>
              <a:gd name="connsiteX0" fmla="*/ 135168 w 297138"/>
              <a:gd name="connsiteY0" fmla="*/ 322773 h 322773"/>
              <a:gd name="connsiteX1" fmla="*/ 0 w 297138"/>
              <a:gd name="connsiteY1" fmla="*/ 322773 h 322773"/>
              <a:gd name="connsiteX2" fmla="*/ 158473 w 297138"/>
              <a:gd name="connsiteY2" fmla="*/ 163135 h 322773"/>
              <a:gd name="connsiteX3" fmla="*/ 0 w 297138"/>
              <a:gd name="connsiteY3" fmla="*/ 0 h 322773"/>
              <a:gd name="connsiteX4" fmla="*/ 138664 w 297138"/>
              <a:gd name="connsiteY4" fmla="*/ 0 h 322773"/>
              <a:gd name="connsiteX5" fmla="*/ 297138 w 297138"/>
              <a:gd name="connsiteY5" fmla="*/ 158473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8" h="322773">
                <a:moveTo>
                  <a:pt x="135168" y="322773"/>
                </a:moveTo>
                <a:lnTo>
                  <a:pt x="0" y="322773"/>
                </a:lnTo>
                <a:lnTo>
                  <a:pt x="158473" y="163135"/>
                </a:lnTo>
                <a:lnTo>
                  <a:pt x="0" y="0"/>
                </a:lnTo>
                <a:lnTo>
                  <a:pt x="138664" y="0"/>
                </a:lnTo>
                <a:lnTo>
                  <a:pt x="297138" y="158473"/>
                </a:lnTo>
                <a:close/>
              </a:path>
            </a:pathLst>
          </a:custGeom>
          <a:solidFill>
            <a:srgbClr val="EEF2F5"/>
          </a:solidFill>
          <a:ln w="11643"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7C58B8B7-C0D0-45C0-A524-368D9D8EC1A1}"/>
              </a:ext>
            </a:extLst>
          </p:cNvPr>
          <p:cNvSpPr/>
          <p:nvPr/>
        </p:nvSpPr>
        <p:spPr>
          <a:xfrm>
            <a:off x="10454616" y="2667767"/>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B108D00B-F584-45AE-88D7-637B206C908C}"/>
              </a:ext>
            </a:extLst>
          </p:cNvPr>
          <p:cNvSpPr/>
          <p:nvPr/>
        </p:nvSpPr>
        <p:spPr>
          <a:xfrm>
            <a:off x="10454616" y="3022002"/>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63D6ECD9-E964-4D15-AC74-F1865C75FC49}"/>
              </a:ext>
            </a:extLst>
          </p:cNvPr>
          <p:cNvSpPr/>
          <p:nvPr/>
        </p:nvSpPr>
        <p:spPr>
          <a:xfrm>
            <a:off x="10454616" y="3377403"/>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1A517635-BE85-4E6F-8720-FFD3AE9C8A9E}"/>
              </a:ext>
            </a:extLst>
          </p:cNvPr>
          <p:cNvSpPr/>
          <p:nvPr/>
        </p:nvSpPr>
        <p:spPr>
          <a:xfrm>
            <a:off x="10454616" y="3731638"/>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107FD09D-7EF2-4E43-8333-1BB41EE81E8C}"/>
              </a:ext>
            </a:extLst>
          </p:cNvPr>
          <p:cNvSpPr/>
          <p:nvPr/>
        </p:nvSpPr>
        <p:spPr>
          <a:xfrm>
            <a:off x="10454616" y="4087039"/>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134" name="Freihandform: Form 133">
            <a:extLst>
              <a:ext uri="{FF2B5EF4-FFF2-40B4-BE49-F238E27FC236}">
                <a16:creationId xmlns:a16="http://schemas.microsoft.com/office/drawing/2014/main" id="{D630C772-EA61-4CD9-88F3-B5A40C068A2C}"/>
              </a:ext>
            </a:extLst>
          </p:cNvPr>
          <p:cNvSpPr/>
          <p:nvPr/>
        </p:nvSpPr>
        <p:spPr>
          <a:xfrm>
            <a:off x="10454616" y="4441274"/>
            <a:ext cx="280824" cy="305294"/>
          </a:xfrm>
          <a:custGeom>
            <a:avLst/>
            <a:gdLst>
              <a:gd name="connsiteX0" fmla="*/ 129343 w 280824"/>
              <a:gd name="connsiteY0" fmla="*/ 305295 h 305294"/>
              <a:gd name="connsiteX1" fmla="*/ 0 w 280824"/>
              <a:gd name="connsiteY1" fmla="*/ 305295 h 305294"/>
              <a:gd name="connsiteX2" fmla="*/ 150317 w 280824"/>
              <a:gd name="connsiteY2" fmla="*/ 153813 h 305294"/>
              <a:gd name="connsiteX3" fmla="*/ 0 w 280824"/>
              <a:gd name="connsiteY3" fmla="*/ 0 h 305294"/>
              <a:gd name="connsiteX4" fmla="*/ 131673 w 280824"/>
              <a:gd name="connsiteY4" fmla="*/ 0 h 305294"/>
              <a:gd name="connsiteX5" fmla="*/ 280825 w 280824"/>
              <a:gd name="connsiteY5" fmla="*/ 150317 h 30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4">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151" name="Freihandform: Form 150">
            <a:extLst>
              <a:ext uri="{FF2B5EF4-FFF2-40B4-BE49-F238E27FC236}">
                <a16:creationId xmlns:a16="http://schemas.microsoft.com/office/drawing/2014/main" id="{B58FDE5A-4CC1-4494-B722-D4785E2E9E92}"/>
              </a:ext>
            </a:extLst>
          </p:cNvPr>
          <p:cNvSpPr/>
          <p:nvPr/>
        </p:nvSpPr>
        <p:spPr>
          <a:xfrm>
            <a:off x="10454616" y="4796675"/>
            <a:ext cx="280824" cy="304129"/>
          </a:xfrm>
          <a:custGeom>
            <a:avLst/>
            <a:gdLst>
              <a:gd name="connsiteX0" fmla="*/ 129343 w 280824"/>
              <a:gd name="connsiteY0" fmla="*/ 304130 h 304129"/>
              <a:gd name="connsiteX1" fmla="*/ 0 w 280824"/>
              <a:gd name="connsiteY1" fmla="*/ 304130 h 304129"/>
              <a:gd name="connsiteX2" fmla="*/ 150317 w 280824"/>
              <a:gd name="connsiteY2" fmla="*/ 153813 h 304129"/>
              <a:gd name="connsiteX3" fmla="*/ 0 w 280824"/>
              <a:gd name="connsiteY3" fmla="*/ 0 h 304129"/>
              <a:gd name="connsiteX4" fmla="*/ 131673 w 280824"/>
              <a:gd name="connsiteY4" fmla="*/ 0 h 304129"/>
              <a:gd name="connsiteX5" fmla="*/ 280825 w 280824"/>
              <a:gd name="connsiteY5" fmla="*/ 149152 h 30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4129">
                <a:moveTo>
                  <a:pt x="129343" y="304130"/>
                </a:moveTo>
                <a:lnTo>
                  <a:pt x="0" y="304130"/>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168" name="Freihandform: Form 167">
            <a:extLst>
              <a:ext uri="{FF2B5EF4-FFF2-40B4-BE49-F238E27FC236}">
                <a16:creationId xmlns:a16="http://schemas.microsoft.com/office/drawing/2014/main" id="{0AC8C872-76B8-4053-8B0A-1A7AAE0AA7A1}"/>
              </a:ext>
            </a:extLst>
          </p:cNvPr>
          <p:cNvSpPr/>
          <p:nvPr/>
        </p:nvSpPr>
        <p:spPr>
          <a:xfrm>
            <a:off x="10454616" y="5150910"/>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50317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185" name="Freihandform: Form 184">
            <a:extLst>
              <a:ext uri="{FF2B5EF4-FFF2-40B4-BE49-F238E27FC236}">
                <a16:creationId xmlns:a16="http://schemas.microsoft.com/office/drawing/2014/main" id="{0A1E16EF-F3A1-4575-8F8F-D7FE734A79FD}"/>
              </a:ext>
            </a:extLst>
          </p:cNvPr>
          <p:cNvSpPr/>
          <p:nvPr/>
        </p:nvSpPr>
        <p:spPr>
          <a:xfrm>
            <a:off x="10454616" y="5506311"/>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49152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49152"/>
                </a:lnTo>
                <a:close/>
              </a:path>
            </a:pathLst>
          </a:custGeom>
          <a:solidFill>
            <a:srgbClr val="EEF2F5"/>
          </a:solidFill>
          <a:ln w="11643" cap="flat">
            <a:noFill/>
            <a:prstDash val="solid"/>
            <a:miter/>
          </a:ln>
        </p:spPr>
        <p:txBody>
          <a:bodyPr rtlCol="0" anchor="ctr"/>
          <a:lstStyle/>
          <a:p>
            <a:endParaRPr lang="de-DE"/>
          </a:p>
        </p:txBody>
      </p:sp>
      <p:sp>
        <p:nvSpPr>
          <p:cNvPr id="202" name="Freihandform: Form 201">
            <a:extLst>
              <a:ext uri="{FF2B5EF4-FFF2-40B4-BE49-F238E27FC236}">
                <a16:creationId xmlns:a16="http://schemas.microsoft.com/office/drawing/2014/main" id="{C2091647-BDE3-4497-8513-4EEAA0FFCE88}"/>
              </a:ext>
            </a:extLst>
          </p:cNvPr>
          <p:cNvSpPr/>
          <p:nvPr/>
        </p:nvSpPr>
        <p:spPr>
          <a:xfrm>
            <a:off x="10454616" y="5860546"/>
            <a:ext cx="280824" cy="305295"/>
          </a:xfrm>
          <a:custGeom>
            <a:avLst/>
            <a:gdLst>
              <a:gd name="connsiteX0" fmla="*/ 129343 w 280824"/>
              <a:gd name="connsiteY0" fmla="*/ 305295 h 305295"/>
              <a:gd name="connsiteX1" fmla="*/ 0 w 280824"/>
              <a:gd name="connsiteY1" fmla="*/ 305295 h 305295"/>
              <a:gd name="connsiteX2" fmla="*/ 150317 w 280824"/>
              <a:gd name="connsiteY2" fmla="*/ 153813 h 305295"/>
              <a:gd name="connsiteX3" fmla="*/ 0 w 280824"/>
              <a:gd name="connsiteY3" fmla="*/ 0 h 305295"/>
              <a:gd name="connsiteX4" fmla="*/ 131673 w 280824"/>
              <a:gd name="connsiteY4" fmla="*/ 0 h 305295"/>
              <a:gd name="connsiteX5" fmla="*/ 280825 w 280824"/>
              <a:gd name="connsiteY5" fmla="*/ 150317 h 3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24" h="305295">
                <a:moveTo>
                  <a:pt x="129343" y="305295"/>
                </a:moveTo>
                <a:lnTo>
                  <a:pt x="0" y="305295"/>
                </a:lnTo>
                <a:lnTo>
                  <a:pt x="150317" y="153813"/>
                </a:lnTo>
                <a:lnTo>
                  <a:pt x="0" y="0"/>
                </a:lnTo>
                <a:lnTo>
                  <a:pt x="131673" y="0"/>
                </a:lnTo>
                <a:lnTo>
                  <a:pt x="280825" y="150317"/>
                </a:lnTo>
                <a:close/>
              </a:path>
            </a:pathLst>
          </a:custGeom>
          <a:solidFill>
            <a:srgbClr val="EEF2F5"/>
          </a:solidFill>
          <a:ln w="11643" cap="flat">
            <a:no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0197700D-5496-490A-8DC7-CB8C17414912}"/>
              </a:ext>
            </a:extLst>
          </p:cNvPr>
          <p:cNvSpPr/>
          <p:nvPr/>
        </p:nvSpPr>
        <p:spPr>
          <a:xfrm>
            <a:off x="10108537" y="2321688"/>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76A9C547-A085-4B5D-B3A0-6461D8694E0B}"/>
              </a:ext>
            </a:extLst>
          </p:cNvPr>
          <p:cNvSpPr/>
          <p:nvPr/>
        </p:nvSpPr>
        <p:spPr>
          <a:xfrm>
            <a:off x="10108537" y="2675924"/>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60D25080-D9B9-4692-9129-2C6183DC021A}"/>
              </a:ext>
            </a:extLst>
          </p:cNvPr>
          <p:cNvSpPr/>
          <p:nvPr/>
        </p:nvSpPr>
        <p:spPr>
          <a:xfrm>
            <a:off x="10108537" y="3031324"/>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2A48DA5F-5A65-4484-99B7-06DB28D0E54D}"/>
              </a:ext>
            </a:extLst>
          </p:cNvPr>
          <p:cNvSpPr/>
          <p:nvPr/>
        </p:nvSpPr>
        <p:spPr>
          <a:xfrm>
            <a:off x="10108537" y="3385560"/>
            <a:ext cx="264511" cy="287816"/>
          </a:xfrm>
          <a:custGeom>
            <a:avLst/>
            <a:gdLst>
              <a:gd name="connsiteX0" fmla="*/ 121186 w 264511"/>
              <a:gd name="connsiteY0" fmla="*/ 287816 h 287816"/>
              <a:gd name="connsiteX1" fmla="*/ 0 w 264511"/>
              <a:gd name="connsiteY1" fmla="*/ 287816 h 287816"/>
              <a:gd name="connsiteX2" fmla="*/ 140995 w 264511"/>
              <a:gd name="connsiteY2" fmla="*/ 145656 h 287816"/>
              <a:gd name="connsiteX3" fmla="*/ 0 w 264511"/>
              <a:gd name="connsiteY3" fmla="*/ 0 h 287816"/>
              <a:gd name="connsiteX4" fmla="*/ 123516 w 264511"/>
              <a:gd name="connsiteY4" fmla="*/ 0 h 287816"/>
              <a:gd name="connsiteX5" fmla="*/ 264511 w 264511"/>
              <a:gd name="connsiteY5" fmla="*/ 140995 h 2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7816">
                <a:moveTo>
                  <a:pt x="121186" y="287816"/>
                </a:moveTo>
                <a:lnTo>
                  <a:pt x="0" y="287816"/>
                </a:lnTo>
                <a:lnTo>
                  <a:pt x="140995" y="145656"/>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44A6A546-5137-4093-9C59-F32093CD42C4}"/>
              </a:ext>
            </a:extLst>
          </p:cNvPr>
          <p:cNvSpPr/>
          <p:nvPr/>
        </p:nvSpPr>
        <p:spPr>
          <a:xfrm>
            <a:off x="10108537" y="3740960"/>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117" name="Freihandform: Form 116">
            <a:extLst>
              <a:ext uri="{FF2B5EF4-FFF2-40B4-BE49-F238E27FC236}">
                <a16:creationId xmlns:a16="http://schemas.microsoft.com/office/drawing/2014/main" id="{AB7F8976-AA8B-4089-A252-6E621A6336A0}"/>
              </a:ext>
            </a:extLst>
          </p:cNvPr>
          <p:cNvSpPr/>
          <p:nvPr/>
        </p:nvSpPr>
        <p:spPr>
          <a:xfrm>
            <a:off x="10108537" y="4095195"/>
            <a:ext cx="264511" cy="287816"/>
          </a:xfrm>
          <a:custGeom>
            <a:avLst/>
            <a:gdLst>
              <a:gd name="connsiteX0" fmla="*/ 121186 w 264511"/>
              <a:gd name="connsiteY0" fmla="*/ 287816 h 287816"/>
              <a:gd name="connsiteX1" fmla="*/ 0 w 264511"/>
              <a:gd name="connsiteY1" fmla="*/ 287816 h 287816"/>
              <a:gd name="connsiteX2" fmla="*/ 140995 w 264511"/>
              <a:gd name="connsiteY2" fmla="*/ 145656 h 287816"/>
              <a:gd name="connsiteX3" fmla="*/ 0 w 264511"/>
              <a:gd name="connsiteY3" fmla="*/ 0 h 287816"/>
              <a:gd name="connsiteX4" fmla="*/ 123516 w 264511"/>
              <a:gd name="connsiteY4" fmla="*/ 0 h 287816"/>
              <a:gd name="connsiteX5" fmla="*/ 264511 w 264511"/>
              <a:gd name="connsiteY5" fmla="*/ 140995 h 2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7816">
                <a:moveTo>
                  <a:pt x="121186" y="287816"/>
                </a:moveTo>
                <a:lnTo>
                  <a:pt x="0" y="287816"/>
                </a:lnTo>
                <a:lnTo>
                  <a:pt x="140995" y="145656"/>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133" name="Freihandform: Form 132">
            <a:extLst>
              <a:ext uri="{FF2B5EF4-FFF2-40B4-BE49-F238E27FC236}">
                <a16:creationId xmlns:a16="http://schemas.microsoft.com/office/drawing/2014/main" id="{83F4FE5F-E30B-4C91-B22F-C67DA72E3DB6}"/>
              </a:ext>
            </a:extLst>
          </p:cNvPr>
          <p:cNvSpPr/>
          <p:nvPr/>
        </p:nvSpPr>
        <p:spPr>
          <a:xfrm>
            <a:off x="10108537" y="4450596"/>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150" name="Freihandform: Form 149">
            <a:extLst>
              <a:ext uri="{FF2B5EF4-FFF2-40B4-BE49-F238E27FC236}">
                <a16:creationId xmlns:a16="http://schemas.microsoft.com/office/drawing/2014/main" id="{A0F76902-2111-4900-A1DA-A0A919DABDFD}"/>
              </a:ext>
            </a:extLst>
          </p:cNvPr>
          <p:cNvSpPr/>
          <p:nvPr/>
        </p:nvSpPr>
        <p:spPr>
          <a:xfrm>
            <a:off x="10108537" y="4805997"/>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39830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39830"/>
                </a:lnTo>
                <a:close/>
              </a:path>
            </a:pathLst>
          </a:custGeom>
          <a:solidFill>
            <a:srgbClr val="EEF2F5"/>
          </a:solidFill>
          <a:ln w="11643" cap="flat">
            <a:no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9C3904EA-5E6B-4F77-8FB0-BFFAE9C65946}"/>
              </a:ext>
            </a:extLst>
          </p:cNvPr>
          <p:cNvSpPr/>
          <p:nvPr/>
        </p:nvSpPr>
        <p:spPr>
          <a:xfrm>
            <a:off x="10108537" y="5160232"/>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184" name="Freihandform: Form 183">
            <a:extLst>
              <a:ext uri="{FF2B5EF4-FFF2-40B4-BE49-F238E27FC236}">
                <a16:creationId xmlns:a16="http://schemas.microsoft.com/office/drawing/2014/main" id="{99280CAD-3553-4542-850A-90F0AD935DFE}"/>
              </a:ext>
            </a:extLst>
          </p:cNvPr>
          <p:cNvSpPr/>
          <p:nvPr/>
        </p:nvSpPr>
        <p:spPr>
          <a:xfrm>
            <a:off x="10108537" y="5515633"/>
            <a:ext cx="264511" cy="286651"/>
          </a:xfrm>
          <a:custGeom>
            <a:avLst/>
            <a:gdLst>
              <a:gd name="connsiteX0" fmla="*/ 121186 w 264511"/>
              <a:gd name="connsiteY0" fmla="*/ 286651 h 286651"/>
              <a:gd name="connsiteX1" fmla="*/ 0 w 264511"/>
              <a:gd name="connsiteY1" fmla="*/ 286651 h 286651"/>
              <a:gd name="connsiteX2" fmla="*/ 140995 w 264511"/>
              <a:gd name="connsiteY2" fmla="*/ 144491 h 286651"/>
              <a:gd name="connsiteX3" fmla="*/ 0 w 264511"/>
              <a:gd name="connsiteY3" fmla="*/ 0 h 286651"/>
              <a:gd name="connsiteX4" fmla="*/ 123516 w 264511"/>
              <a:gd name="connsiteY4" fmla="*/ 0 h 286651"/>
              <a:gd name="connsiteX5" fmla="*/ 264511 w 264511"/>
              <a:gd name="connsiteY5" fmla="*/ 140995 h 28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1">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201" name="Freihandform: Form 200">
            <a:extLst>
              <a:ext uri="{FF2B5EF4-FFF2-40B4-BE49-F238E27FC236}">
                <a16:creationId xmlns:a16="http://schemas.microsoft.com/office/drawing/2014/main" id="{E8A013AF-F105-4965-95B7-AC96F227E824}"/>
              </a:ext>
            </a:extLst>
          </p:cNvPr>
          <p:cNvSpPr/>
          <p:nvPr/>
        </p:nvSpPr>
        <p:spPr>
          <a:xfrm>
            <a:off x="10108537" y="5869868"/>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218" name="Freihandform: Form 217">
            <a:extLst>
              <a:ext uri="{FF2B5EF4-FFF2-40B4-BE49-F238E27FC236}">
                <a16:creationId xmlns:a16="http://schemas.microsoft.com/office/drawing/2014/main" id="{7F42F650-844E-4C84-9059-2EC117988F05}"/>
              </a:ext>
            </a:extLst>
          </p:cNvPr>
          <p:cNvSpPr/>
          <p:nvPr/>
        </p:nvSpPr>
        <p:spPr>
          <a:xfrm>
            <a:off x="10108537" y="6225269"/>
            <a:ext cx="264511" cy="286650"/>
          </a:xfrm>
          <a:custGeom>
            <a:avLst/>
            <a:gdLst>
              <a:gd name="connsiteX0" fmla="*/ 121186 w 264511"/>
              <a:gd name="connsiteY0" fmla="*/ 286651 h 286650"/>
              <a:gd name="connsiteX1" fmla="*/ 0 w 264511"/>
              <a:gd name="connsiteY1" fmla="*/ 286651 h 286650"/>
              <a:gd name="connsiteX2" fmla="*/ 140995 w 264511"/>
              <a:gd name="connsiteY2" fmla="*/ 144491 h 286650"/>
              <a:gd name="connsiteX3" fmla="*/ 0 w 264511"/>
              <a:gd name="connsiteY3" fmla="*/ 0 h 286650"/>
              <a:gd name="connsiteX4" fmla="*/ 123516 w 264511"/>
              <a:gd name="connsiteY4" fmla="*/ 0 h 286650"/>
              <a:gd name="connsiteX5" fmla="*/ 264511 w 264511"/>
              <a:gd name="connsiteY5" fmla="*/ 140995 h 2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11" h="286650">
                <a:moveTo>
                  <a:pt x="121186" y="286651"/>
                </a:moveTo>
                <a:lnTo>
                  <a:pt x="0" y="286651"/>
                </a:lnTo>
                <a:lnTo>
                  <a:pt x="140995" y="144491"/>
                </a:lnTo>
                <a:lnTo>
                  <a:pt x="0" y="0"/>
                </a:lnTo>
                <a:lnTo>
                  <a:pt x="123516" y="0"/>
                </a:lnTo>
                <a:lnTo>
                  <a:pt x="264511" y="140995"/>
                </a:lnTo>
                <a:close/>
              </a:path>
            </a:pathLst>
          </a:custGeom>
          <a:solidFill>
            <a:srgbClr val="EEF2F5"/>
          </a:solidFill>
          <a:ln w="11643"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7FF9268-487B-457F-B2C7-1E1C142BF17B}"/>
              </a:ext>
            </a:extLst>
          </p:cNvPr>
          <p:cNvSpPr/>
          <p:nvPr/>
        </p:nvSpPr>
        <p:spPr>
          <a:xfrm>
            <a:off x="4909201" y="2101456"/>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EEF2F5"/>
          </a:solidFill>
          <a:ln w="11643"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67427BC4-9149-4C28-A507-8AD1464E8243}"/>
              </a:ext>
            </a:extLst>
          </p:cNvPr>
          <p:cNvSpPr/>
          <p:nvPr/>
        </p:nvSpPr>
        <p:spPr>
          <a:xfrm>
            <a:off x="4909201" y="2455692"/>
            <a:ext cx="16313" cy="18643"/>
          </a:xfrm>
          <a:custGeom>
            <a:avLst/>
            <a:gdLst>
              <a:gd name="connsiteX0" fmla="*/ 8157 w 16313"/>
              <a:gd name="connsiteY0" fmla="*/ 18644 h 18643"/>
              <a:gd name="connsiteX1" fmla="*/ 0 w 16313"/>
              <a:gd name="connsiteY1" fmla="*/ 18644 h 18643"/>
              <a:gd name="connsiteX2" fmla="*/ 9322 w 16313"/>
              <a:gd name="connsiteY2" fmla="*/ 9322 h 18643"/>
              <a:gd name="connsiteX3" fmla="*/ 0 w 16313"/>
              <a:gd name="connsiteY3" fmla="*/ 0 h 18643"/>
              <a:gd name="connsiteX4" fmla="*/ 8157 w 16313"/>
              <a:gd name="connsiteY4" fmla="*/ 0 h 18643"/>
              <a:gd name="connsiteX5" fmla="*/ 16313 w 16313"/>
              <a:gd name="connsiteY5" fmla="*/ 9322 h 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8643">
                <a:moveTo>
                  <a:pt x="8157" y="18644"/>
                </a:moveTo>
                <a:lnTo>
                  <a:pt x="0" y="18644"/>
                </a:lnTo>
                <a:lnTo>
                  <a:pt x="9322" y="9322"/>
                </a:lnTo>
                <a:lnTo>
                  <a:pt x="0" y="0"/>
                </a:lnTo>
                <a:lnTo>
                  <a:pt x="8157" y="0"/>
                </a:lnTo>
                <a:lnTo>
                  <a:pt x="16313" y="9322"/>
                </a:lnTo>
                <a:close/>
              </a:path>
            </a:pathLst>
          </a:custGeom>
          <a:solidFill>
            <a:srgbClr val="EEF2F5"/>
          </a:solidFill>
          <a:ln w="11643"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86AC6BBB-1E60-4206-8581-A22FBBC2FD4E}"/>
              </a:ext>
            </a:extLst>
          </p:cNvPr>
          <p:cNvSpPr/>
          <p:nvPr/>
        </p:nvSpPr>
        <p:spPr>
          <a:xfrm>
            <a:off x="4909201" y="2811092"/>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EEF2F5"/>
          </a:solidFill>
          <a:ln w="11643" cap="flat">
            <a:noFill/>
            <a:prstDash val="solid"/>
            <a:miter/>
          </a:ln>
        </p:spPr>
        <p:txBody>
          <a:bodyPr rtlCol="0" anchor="ctr"/>
          <a:lstStyle/>
          <a:p>
            <a:endParaRPr lang="de-DE"/>
          </a:p>
        </p:txBody>
      </p:sp>
      <p:sp>
        <p:nvSpPr>
          <p:cNvPr id="203" name="Freihandform: Form 202">
            <a:extLst>
              <a:ext uri="{FF2B5EF4-FFF2-40B4-BE49-F238E27FC236}">
                <a16:creationId xmlns:a16="http://schemas.microsoft.com/office/drawing/2014/main" id="{A954D734-5BDB-4F7E-8A7B-09593EE1C30A}"/>
              </a:ext>
            </a:extLst>
          </p:cNvPr>
          <p:cNvSpPr/>
          <p:nvPr/>
        </p:nvSpPr>
        <p:spPr>
          <a:xfrm>
            <a:off x="4909201" y="6359273"/>
            <a:ext cx="16313" cy="18643"/>
          </a:xfrm>
          <a:custGeom>
            <a:avLst/>
            <a:gdLst>
              <a:gd name="connsiteX0" fmla="*/ 8157 w 16313"/>
              <a:gd name="connsiteY0" fmla="*/ 18644 h 18643"/>
              <a:gd name="connsiteX1" fmla="*/ 0 w 16313"/>
              <a:gd name="connsiteY1" fmla="*/ 18644 h 18643"/>
              <a:gd name="connsiteX2" fmla="*/ 9322 w 16313"/>
              <a:gd name="connsiteY2" fmla="*/ 9322 h 18643"/>
              <a:gd name="connsiteX3" fmla="*/ 0 w 16313"/>
              <a:gd name="connsiteY3" fmla="*/ 0 h 18643"/>
              <a:gd name="connsiteX4" fmla="*/ 8157 w 16313"/>
              <a:gd name="connsiteY4" fmla="*/ 0 h 18643"/>
              <a:gd name="connsiteX5" fmla="*/ 16313 w 16313"/>
              <a:gd name="connsiteY5" fmla="*/ 9322 h 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8643">
                <a:moveTo>
                  <a:pt x="8157" y="18644"/>
                </a:moveTo>
                <a:lnTo>
                  <a:pt x="0" y="18644"/>
                </a:lnTo>
                <a:lnTo>
                  <a:pt x="9322" y="9322"/>
                </a:lnTo>
                <a:lnTo>
                  <a:pt x="0" y="0"/>
                </a:lnTo>
                <a:lnTo>
                  <a:pt x="8157" y="0"/>
                </a:lnTo>
                <a:lnTo>
                  <a:pt x="16313" y="9322"/>
                </a:lnTo>
                <a:close/>
              </a:path>
            </a:pathLst>
          </a:custGeom>
          <a:solidFill>
            <a:srgbClr val="EEF2F5"/>
          </a:solidFill>
          <a:ln w="11643" cap="flat">
            <a:noFill/>
            <a:prstDash val="solid"/>
            <a:miter/>
          </a:ln>
        </p:spPr>
        <p:txBody>
          <a:bodyPr rtlCol="0" anchor="ctr"/>
          <a:lstStyle/>
          <a:p>
            <a:endParaRPr lang="de-DE"/>
          </a:p>
        </p:txBody>
      </p:sp>
      <p:sp>
        <p:nvSpPr>
          <p:cNvPr id="219" name="Freihandform: Form 218">
            <a:extLst>
              <a:ext uri="{FF2B5EF4-FFF2-40B4-BE49-F238E27FC236}">
                <a16:creationId xmlns:a16="http://schemas.microsoft.com/office/drawing/2014/main" id="{11ACA275-0A27-41DD-8AD0-A37EF069B3DC}"/>
              </a:ext>
            </a:extLst>
          </p:cNvPr>
          <p:cNvSpPr/>
          <p:nvPr/>
        </p:nvSpPr>
        <p:spPr>
          <a:xfrm>
            <a:off x="4909201" y="6714673"/>
            <a:ext cx="16313" cy="17478"/>
          </a:xfrm>
          <a:custGeom>
            <a:avLst/>
            <a:gdLst>
              <a:gd name="connsiteX0" fmla="*/ 8157 w 16313"/>
              <a:gd name="connsiteY0" fmla="*/ 17479 h 17478"/>
              <a:gd name="connsiteX1" fmla="*/ 0 w 16313"/>
              <a:gd name="connsiteY1" fmla="*/ 17479 h 17478"/>
              <a:gd name="connsiteX2" fmla="*/ 9322 w 16313"/>
              <a:gd name="connsiteY2" fmla="*/ 8157 h 17478"/>
              <a:gd name="connsiteX3" fmla="*/ 0 w 16313"/>
              <a:gd name="connsiteY3" fmla="*/ 0 h 17478"/>
              <a:gd name="connsiteX4" fmla="*/ 8157 w 16313"/>
              <a:gd name="connsiteY4" fmla="*/ 0 h 17478"/>
              <a:gd name="connsiteX5" fmla="*/ 16313 w 16313"/>
              <a:gd name="connsiteY5" fmla="*/ 8157 h 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3" h="17478">
                <a:moveTo>
                  <a:pt x="8157" y="17479"/>
                </a:moveTo>
                <a:lnTo>
                  <a:pt x="0" y="17479"/>
                </a:lnTo>
                <a:lnTo>
                  <a:pt x="9322" y="8157"/>
                </a:lnTo>
                <a:lnTo>
                  <a:pt x="0" y="0"/>
                </a:lnTo>
                <a:lnTo>
                  <a:pt x="8157" y="0"/>
                </a:lnTo>
                <a:lnTo>
                  <a:pt x="16313" y="8157"/>
                </a:lnTo>
                <a:close/>
              </a:path>
            </a:pathLst>
          </a:custGeom>
          <a:solidFill>
            <a:srgbClr val="EEF2F5"/>
          </a:solidFill>
          <a:ln w="11643"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A4E51D5-9A40-4C2C-A7AF-1757E2BA77A0}"/>
              </a:ext>
            </a:extLst>
          </p:cNvPr>
          <p:cNvSpPr/>
          <p:nvPr/>
        </p:nvSpPr>
        <p:spPr>
          <a:xfrm>
            <a:off x="5255279" y="2092134"/>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EFF8D231-0526-443F-B572-FBC0C0A7C2F2}"/>
              </a:ext>
            </a:extLst>
          </p:cNvPr>
          <p:cNvSpPr/>
          <p:nvPr/>
        </p:nvSpPr>
        <p:spPr>
          <a:xfrm>
            <a:off x="5255279" y="2446370"/>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8644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8644"/>
                </a:lnTo>
                <a:close/>
              </a:path>
            </a:pathLst>
          </a:custGeom>
          <a:solidFill>
            <a:srgbClr val="EEF2F5"/>
          </a:solidFill>
          <a:ln w="11643"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4663B524-8E70-411B-AF82-46000FF0D969}"/>
              </a:ext>
            </a:extLst>
          </p:cNvPr>
          <p:cNvSpPr/>
          <p:nvPr/>
        </p:nvSpPr>
        <p:spPr>
          <a:xfrm>
            <a:off x="5255279" y="2801770"/>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F4D09A89-D99B-46C8-9144-5A77F64C551B}"/>
              </a:ext>
            </a:extLst>
          </p:cNvPr>
          <p:cNvSpPr/>
          <p:nvPr/>
        </p:nvSpPr>
        <p:spPr>
          <a:xfrm>
            <a:off x="5255279" y="3156006"/>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8644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8644"/>
                </a:lnTo>
                <a:close/>
              </a:path>
            </a:pathLst>
          </a:custGeom>
          <a:solidFill>
            <a:srgbClr val="EEF2F5"/>
          </a:solidFill>
          <a:ln w="11643" cap="flat">
            <a:noFill/>
            <a:prstDash val="solid"/>
            <a:miter/>
          </a:ln>
        </p:spPr>
        <p:txBody>
          <a:bodyPr rtlCol="0" anchor="ctr"/>
          <a:lstStyle/>
          <a:p>
            <a:endParaRPr lang="de-DE"/>
          </a:p>
        </p:txBody>
      </p:sp>
      <p:sp>
        <p:nvSpPr>
          <p:cNvPr id="187" name="Freihandform: Form 186">
            <a:extLst>
              <a:ext uri="{FF2B5EF4-FFF2-40B4-BE49-F238E27FC236}">
                <a16:creationId xmlns:a16="http://schemas.microsoft.com/office/drawing/2014/main" id="{9405F1EC-B6AA-4E71-9517-3317B5730FD9}"/>
              </a:ext>
            </a:extLst>
          </p:cNvPr>
          <p:cNvSpPr/>
          <p:nvPr/>
        </p:nvSpPr>
        <p:spPr>
          <a:xfrm>
            <a:off x="5255279" y="5995715"/>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204" name="Freihandform: Form 203">
            <a:extLst>
              <a:ext uri="{FF2B5EF4-FFF2-40B4-BE49-F238E27FC236}">
                <a16:creationId xmlns:a16="http://schemas.microsoft.com/office/drawing/2014/main" id="{455ED072-A29F-4FE5-8724-C330B2893FE8}"/>
              </a:ext>
            </a:extLst>
          </p:cNvPr>
          <p:cNvSpPr/>
          <p:nvPr/>
        </p:nvSpPr>
        <p:spPr>
          <a:xfrm>
            <a:off x="5255279" y="6349950"/>
            <a:ext cx="33792" cy="36122"/>
          </a:xfrm>
          <a:custGeom>
            <a:avLst/>
            <a:gdLst>
              <a:gd name="connsiteX0" fmla="*/ 15148 w 33792"/>
              <a:gd name="connsiteY0" fmla="*/ 36123 h 36122"/>
              <a:gd name="connsiteX1" fmla="*/ 0 w 33792"/>
              <a:gd name="connsiteY1" fmla="*/ 36123 h 36122"/>
              <a:gd name="connsiteX2" fmla="*/ 18644 w 33792"/>
              <a:gd name="connsiteY2" fmla="*/ 18644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8644"/>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99942471-7679-49B5-9D52-AEDAA896BBEA}"/>
              </a:ext>
            </a:extLst>
          </p:cNvPr>
          <p:cNvSpPr/>
          <p:nvPr/>
        </p:nvSpPr>
        <p:spPr>
          <a:xfrm>
            <a:off x="5255279" y="6705351"/>
            <a:ext cx="33792" cy="36122"/>
          </a:xfrm>
          <a:custGeom>
            <a:avLst/>
            <a:gdLst>
              <a:gd name="connsiteX0" fmla="*/ 15148 w 33792"/>
              <a:gd name="connsiteY0" fmla="*/ 36123 h 36122"/>
              <a:gd name="connsiteX1" fmla="*/ 0 w 33792"/>
              <a:gd name="connsiteY1" fmla="*/ 36123 h 36122"/>
              <a:gd name="connsiteX2" fmla="*/ 18644 w 33792"/>
              <a:gd name="connsiteY2" fmla="*/ 17479 h 36122"/>
              <a:gd name="connsiteX3" fmla="*/ 0 w 33792"/>
              <a:gd name="connsiteY3" fmla="*/ 0 h 36122"/>
              <a:gd name="connsiteX4" fmla="*/ 16313 w 33792"/>
              <a:gd name="connsiteY4" fmla="*/ 0 h 36122"/>
              <a:gd name="connsiteX5" fmla="*/ 33792 w 33792"/>
              <a:gd name="connsiteY5" fmla="*/ 17479 h 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2" h="36122">
                <a:moveTo>
                  <a:pt x="15148" y="36123"/>
                </a:moveTo>
                <a:lnTo>
                  <a:pt x="0" y="36123"/>
                </a:lnTo>
                <a:lnTo>
                  <a:pt x="18644" y="17479"/>
                </a:lnTo>
                <a:lnTo>
                  <a:pt x="0" y="0"/>
                </a:lnTo>
                <a:lnTo>
                  <a:pt x="16313" y="0"/>
                </a:lnTo>
                <a:lnTo>
                  <a:pt x="33792" y="17479"/>
                </a:lnTo>
                <a:close/>
              </a:path>
            </a:pathLst>
          </a:custGeom>
          <a:solidFill>
            <a:srgbClr val="EEF2F5"/>
          </a:solidFill>
          <a:ln w="11643" cap="flat">
            <a:no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4036A95C-4698-466B-86BD-E5C4BEBC8F14}"/>
              </a:ext>
            </a:extLst>
          </p:cNvPr>
          <p:cNvSpPr/>
          <p:nvPr/>
        </p:nvSpPr>
        <p:spPr>
          <a:xfrm>
            <a:off x="5602523" y="2082812"/>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BF542F85-6793-447F-ABC7-4DD68400D714}"/>
              </a:ext>
            </a:extLst>
          </p:cNvPr>
          <p:cNvSpPr/>
          <p:nvPr/>
        </p:nvSpPr>
        <p:spPr>
          <a:xfrm>
            <a:off x="5602523" y="2438213"/>
            <a:ext cx="50105" cy="53601"/>
          </a:xfrm>
          <a:custGeom>
            <a:avLst/>
            <a:gdLst>
              <a:gd name="connsiteX0" fmla="*/ 22140 w 50105"/>
              <a:gd name="connsiteY0" fmla="*/ 53601 h 53601"/>
              <a:gd name="connsiteX1" fmla="*/ 0 w 50105"/>
              <a:gd name="connsiteY1" fmla="*/ 53601 h 53601"/>
              <a:gd name="connsiteX2" fmla="*/ 26801 w 50105"/>
              <a:gd name="connsiteY2" fmla="*/ 26801 h 53601"/>
              <a:gd name="connsiteX3" fmla="*/ 0 w 50105"/>
              <a:gd name="connsiteY3" fmla="*/ 0 h 53601"/>
              <a:gd name="connsiteX4" fmla="*/ 23305 w 50105"/>
              <a:gd name="connsiteY4" fmla="*/ 0 h 53601"/>
              <a:gd name="connsiteX5" fmla="*/ 50106 w 50105"/>
              <a:gd name="connsiteY5" fmla="*/ 25635 h 5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3601">
                <a:moveTo>
                  <a:pt x="22140" y="53601"/>
                </a:moveTo>
                <a:lnTo>
                  <a:pt x="0" y="53601"/>
                </a:lnTo>
                <a:lnTo>
                  <a:pt x="26801" y="26801"/>
                </a:lnTo>
                <a:lnTo>
                  <a:pt x="0" y="0"/>
                </a:lnTo>
                <a:lnTo>
                  <a:pt x="23305" y="0"/>
                </a:lnTo>
                <a:lnTo>
                  <a:pt x="50106" y="25635"/>
                </a:lnTo>
                <a:close/>
              </a:path>
            </a:pathLst>
          </a:custGeom>
          <a:solidFill>
            <a:srgbClr val="EEF2F5"/>
          </a:solidFill>
          <a:ln w="11643"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740F153C-C05E-494B-8276-37D3E8653A98}"/>
              </a:ext>
            </a:extLst>
          </p:cNvPr>
          <p:cNvSpPr/>
          <p:nvPr/>
        </p:nvSpPr>
        <p:spPr>
          <a:xfrm>
            <a:off x="5602523" y="2792448"/>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6DC9BB73-A50E-4E7E-85F9-1EC71DEC332C}"/>
              </a:ext>
            </a:extLst>
          </p:cNvPr>
          <p:cNvSpPr/>
          <p:nvPr/>
        </p:nvSpPr>
        <p:spPr>
          <a:xfrm>
            <a:off x="5602523" y="3147849"/>
            <a:ext cx="50105" cy="53601"/>
          </a:xfrm>
          <a:custGeom>
            <a:avLst/>
            <a:gdLst>
              <a:gd name="connsiteX0" fmla="*/ 22140 w 50105"/>
              <a:gd name="connsiteY0" fmla="*/ 53601 h 53601"/>
              <a:gd name="connsiteX1" fmla="*/ 0 w 50105"/>
              <a:gd name="connsiteY1" fmla="*/ 53601 h 53601"/>
              <a:gd name="connsiteX2" fmla="*/ 26801 w 50105"/>
              <a:gd name="connsiteY2" fmla="*/ 26801 h 53601"/>
              <a:gd name="connsiteX3" fmla="*/ 0 w 50105"/>
              <a:gd name="connsiteY3" fmla="*/ 0 h 53601"/>
              <a:gd name="connsiteX4" fmla="*/ 23305 w 50105"/>
              <a:gd name="connsiteY4" fmla="*/ 0 h 53601"/>
              <a:gd name="connsiteX5" fmla="*/ 50106 w 50105"/>
              <a:gd name="connsiteY5" fmla="*/ 26801 h 5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3601">
                <a:moveTo>
                  <a:pt x="22140" y="53601"/>
                </a:moveTo>
                <a:lnTo>
                  <a:pt x="0" y="53601"/>
                </a:lnTo>
                <a:lnTo>
                  <a:pt x="26801" y="26801"/>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15AE0A81-8164-4015-8158-36F576D4E31D}"/>
              </a:ext>
            </a:extLst>
          </p:cNvPr>
          <p:cNvSpPr/>
          <p:nvPr/>
        </p:nvSpPr>
        <p:spPr>
          <a:xfrm>
            <a:off x="5602523" y="3502084"/>
            <a:ext cx="50105" cy="54766"/>
          </a:xfrm>
          <a:custGeom>
            <a:avLst/>
            <a:gdLst>
              <a:gd name="connsiteX0" fmla="*/ 22140 w 50105"/>
              <a:gd name="connsiteY0" fmla="*/ 54767 h 54766"/>
              <a:gd name="connsiteX1" fmla="*/ 0 w 50105"/>
              <a:gd name="connsiteY1" fmla="*/ 54767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7"/>
                </a:moveTo>
                <a:lnTo>
                  <a:pt x="0" y="54767"/>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171" name="Freihandform: Form 170">
            <a:extLst>
              <a:ext uri="{FF2B5EF4-FFF2-40B4-BE49-F238E27FC236}">
                <a16:creationId xmlns:a16="http://schemas.microsoft.com/office/drawing/2014/main" id="{F7E7E68A-1C17-4FA5-88E2-BA53C7F9EC18}"/>
              </a:ext>
            </a:extLst>
          </p:cNvPr>
          <p:cNvSpPr/>
          <p:nvPr/>
        </p:nvSpPr>
        <p:spPr>
          <a:xfrm>
            <a:off x="5602523" y="5630993"/>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188" name="Freihandform: Form 187">
            <a:extLst>
              <a:ext uri="{FF2B5EF4-FFF2-40B4-BE49-F238E27FC236}">
                <a16:creationId xmlns:a16="http://schemas.microsoft.com/office/drawing/2014/main" id="{D858DCE1-2FBD-4D17-8C06-66D6048D5493}"/>
              </a:ext>
            </a:extLst>
          </p:cNvPr>
          <p:cNvSpPr/>
          <p:nvPr/>
        </p:nvSpPr>
        <p:spPr>
          <a:xfrm>
            <a:off x="5602523" y="5986393"/>
            <a:ext cx="50105" cy="54766"/>
          </a:xfrm>
          <a:custGeom>
            <a:avLst/>
            <a:gdLst>
              <a:gd name="connsiteX0" fmla="*/ 22140 w 50105"/>
              <a:gd name="connsiteY0" fmla="*/ 54766 h 54766"/>
              <a:gd name="connsiteX1" fmla="*/ 0 w 50105"/>
              <a:gd name="connsiteY1" fmla="*/ 54766 h 54766"/>
              <a:gd name="connsiteX2" fmla="*/ 26801 w 50105"/>
              <a:gd name="connsiteY2" fmla="*/ 26801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6801"/>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205" name="Freihandform: Form 204">
            <a:extLst>
              <a:ext uri="{FF2B5EF4-FFF2-40B4-BE49-F238E27FC236}">
                <a16:creationId xmlns:a16="http://schemas.microsoft.com/office/drawing/2014/main" id="{A776D8C8-F6BD-495D-AE14-B62B445F9D30}"/>
              </a:ext>
            </a:extLst>
          </p:cNvPr>
          <p:cNvSpPr/>
          <p:nvPr/>
        </p:nvSpPr>
        <p:spPr>
          <a:xfrm>
            <a:off x="5602523" y="6340628"/>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221" name="Freihandform: Form 220">
            <a:extLst>
              <a:ext uri="{FF2B5EF4-FFF2-40B4-BE49-F238E27FC236}">
                <a16:creationId xmlns:a16="http://schemas.microsoft.com/office/drawing/2014/main" id="{335AC205-F15B-44A8-85C9-E62E3F81F25D}"/>
              </a:ext>
            </a:extLst>
          </p:cNvPr>
          <p:cNvSpPr/>
          <p:nvPr/>
        </p:nvSpPr>
        <p:spPr>
          <a:xfrm>
            <a:off x="5602523" y="6696029"/>
            <a:ext cx="50105" cy="54766"/>
          </a:xfrm>
          <a:custGeom>
            <a:avLst/>
            <a:gdLst>
              <a:gd name="connsiteX0" fmla="*/ 22140 w 50105"/>
              <a:gd name="connsiteY0" fmla="*/ 54766 h 54766"/>
              <a:gd name="connsiteX1" fmla="*/ 0 w 50105"/>
              <a:gd name="connsiteY1" fmla="*/ 54766 h 54766"/>
              <a:gd name="connsiteX2" fmla="*/ 26801 w 50105"/>
              <a:gd name="connsiteY2" fmla="*/ 27966 h 54766"/>
              <a:gd name="connsiteX3" fmla="*/ 0 w 50105"/>
              <a:gd name="connsiteY3" fmla="*/ 0 h 54766"/>
              <a:gd name="connsiteX4" fmla="*/ 23305 w 50105"/>
              <a:gd name="connsiteY4" fmla="*/ 0 h 54766"/>
              <a:gd name="connsiteX5" fmla="*/ 50106 w 50105"/>
              <a:gd name="connsiteY5" fmla="*/ 26801 h 5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05" h="54766">
                <a:moveTo>
                  <a:pt x="22140" y="54766"/>
                </a:moveTo>
                <a:lnTo>
                  <a:pt x="0" y="54766"/>
                </a:lnTo>
                <a:lnTo>
                  <a:pt x="26801" y="27966"/>
                </a:lnTo>
                <a:lnTo>
                  <a:pt x="0" y="0"/>
                </a:lnTo>
                <a:lnTo>
                  <a:pt x="23305" y="0"/>
                </a:lnTo>
                <a:lnTo>
                  <a:pt x="50106" y="26801"/>
                </a:lnTo>
                <a:close/>
              </a:path>
            </a:pathLst>
          </a:custGeom>
          <a:solidFill>
            <a:srgbClr val="EEF2F5"/>
          </a:solidFill>
          <a:ln w="11643"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D0D01710-DC2E-4828-86F6-D324528021A5}"/>
              </a:ext>
            </a:extLst>
          </p:cNvPr>
          <p:cNvSpPr/>
          <p:nvPr/>
        </p:nvSpPr>
        <p:spPr>
          <a:xfrm>
            <a:off x="5948602" y="2073490"/>
            <a:ext cx="66419" cy="72245"/>
          </a:xfrm>
          <a:custGeom>
            <a:avLst/>
            <a:gdLst>
              <a:gd name="connsiteX0" fmla="*/ 30297 w 66419"/>
              <a:gd name="connsiteY0" fmla="*/ 72245 h 72245"/>
              <a:gd name="connsiteX1" fmla="*/ 0 w 66419"/>
              <a:gd name="connsiteY1" fmla="*/ 72245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31123F88-1002-4B81-B9C6-413FE13BBA3A}"/>
              </a:ext>
            </a:extLst>
          </p:cNvPr>
          <p:cNvSpPr/>
          <p:nvPr/>
        </p:nvSpPr>
        <p:spPr>
          <a:xfrm>
            <a:off x="5948602" y="2428891"/>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BA5C8D95-A4B2-4EE7-814A-A5E3649F4137}"/>
              </a:ext>
            </a:extLst>
          </p:cNvPr>
          <p:cNvSpPr/>
          <p:nvPr/>
        </p:nvSpPr>
        <p:spPr>
          <a:xfrm>
            <a:off x="5948602" y="2783126"/>
            <a:ext cx="66419" cy="72245"/>
          </a:xfrm>
          <a:custGeom>
            <a:avLst/>
            <a:gdLst>
              <a:gd name="connsiteX0" fmla="*/ 30297 w 66419"/>
              <a:gd name="connsiteY0" fmla="*/ 72245 h 72245"/>
              <a:gd name="connsiteX1" fmla="*/ 0 w 66419"/>
              <a:gd name="connsiteY1" fmla="*/ 72245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636D7BF9-1E35-425E-994B-CE960B642C82}"/>
              </a:ext>
            </a:extLst>
          </p:cNvPr>
          <p:cNvSpPr/>
          <p:nvPr/>
        </p:nvSpPr>
        <p:spPr>
          <a:xfrm>
            <a:off x="5948602" y="3138527"/>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DFBDD53B-EB0E-4F44-B437-1C679A10EA5C}"/>
              </a:ext>
            </a:extLst>
          </p:cNvPr>
          <p:cNvSpPr/>
          <p:nvPr/>
        </p:nvSpPr>
        <p:spPr>
          <a:xfrm>
            <a:off x="5948602" y="3492762"/>
            <a:ext cx="66419" cy="73410"/>
          </a:xfrm>
          <a:custGeom>
            <a:avLst/>
            <a:gdLst>
              <a:gd name="connsiteX0" fmla="*/ 30297 w 66419"/>
              <a:gd name="connsiteY0" fmla="*/ 73411 h 73410"/>
              <a:gd name="connsiteX1" fmla="*/ 0 w 66419"/>
              <a:gd name="connsiteY1" fmla="*/ 73411 h 73410"/>
              <a:gd name="connsiteX2" fmla="*/ 36123 w 66419"/>
              <a:gd name="connsiteY2" fmla="*/ 37288 h 73410"/>
              <a:gd name="connsiteX3" fmla="*/ 0 w 66419"/>
              <a:gd name="connsiteY3" fmla="*/ 0 h 73410"/>
              <a:gd name="connsiteX4" fmla="*/ 31462 w 66419"/>
              <a:gd name="connsiteY4" fmla="*/ 0 h 73410"/>
              <a:gd name="connsiteX5" fmla="*/ 66419 w 66419"/>
              <a:gd name="connsiteY5" fmla="*/ 36123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3410">
                <a:moveTo>
                  <a:pt x="30297" y="73411"/>
                </a:moveTo>
                <a:lnTo>
                  <a:pt x="0" y="73411"/>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3107BFD1-BB04-45D5-9901-72F67CE0736C}"/>
              </a:ext>
            </a:extLst>
          </p:cNvPr>
          <p:cNvSpPr/>
          <p:nvPr/>
        </p:nvSpPr>
        <p:spPr>
          <a:xfrm>
            <a:off x="5948602" y="3848163"/>
            <a:ext cx="66419" cy="72245"/>
          </a:xfrm>
          <a:custGeom>
            <a:avLst/>
            <a:gdLst>
              <a:gd name="connsiteX0" fmla="*/ 30297 w 66419"/>
              <a:gd name="connsiteY0" fmla="*/ 72245 h 72245"/>
              <a:gd name="connsiteX1" fmla="*/ 0 w 66419"/>
              <a:gd name="connsiteY1" fmla="*/ 72245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5"/>
                </a:moveTo>
                <a:lnTo>
                  <a:pt x="0" y="72245"/>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155" name="Freihandform: Form 154">
            <a:extLst>
              <a:ext uri="{FF2B5EF4-FFF2-40B4-BE49-F238E27FC236}">
                <a16:creationId xmlns:a16="http://schemas.microsoft.com/office/drawing/2014/main" id="{0476C6FA-89C7-4150-9910-3BE37EF8061B}"/>
              </a:ext>
            </a:extLst>
          </p:cNvPr>
          <p:cNvSpPr/>
          <p:nvPr/>
        </p:nvSpPr>
        <p:spPr>
          <a:xfrm>
            <a:off x="5948602" y="5267435"/>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172" name="Freihandform: Form 171">
            <a:extLst>
              <a:ext uri="{FF2B5EF4-FFF2-40B4-BE49-F238E27FC236}">
                <a16:creationId xmlns:a16="http://schemas.microsoft.com/office/drawing/2014/main" id="{B7EA1921-A21C-4EEA-AF29-44E0ABBF486B}"/>
              </a:ext>
            </a:extLst>
          </p:cNvPr>
          <p:cNvSpPr/>
          <p:nvPr/>
        </p:nvSpPr>
        <p:spPr>
          <a:xfrm>
            <a:off x="5948602" y="5622836"/>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189" name="Freihandform: Form 188">
            <a:extLst>
              <a:ext uri="{FF2B5EF4-FFF2-40B4-BE49-F238E27FC236}">
                <a16:creationId xmlns:a16="http://schemas.microsoft.com/office/drawing/2014/main" id="{4B73D56C-9773-4937-82D9-0C129B27FB09}"/>
              </a:ext>
            </a:extLst>
          </p:cNvPr>
          <p:cNvSpPr/>
          <p:nvPr/>
        </p:nvSpPr>
        <p:spPr>
          <a:xfrm>
            <a:off x="5948602" y="5977071"/>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206" name="Freihandform: Form 205">
            <a:extLst>
              <a:ext uri="{FF2B5EF4-FFF2-40B4-BE49-F238E27FC236}">
                <a16:creationId xmlns:a16="http://schemas.microsoft.com/office/drawing/2014/main" id="{A2EEDBB3-F918-4A6E-A412-B8C8B911DDD3}"/>
              </a:ext>
            </a:extLst>
          </p:cNvPr>
          <p:cNvSpPr/>
          <p:nvPr/>
        </p:nvSpPr>
        <p:spPr>
          <a:xfrm>
            <a:off x="5948602" y="6332472"/>
            <a:ext cx="66419" cy="72245"/>
          </a:xfrm>
          <a:custGeom>
            <a:avLst/>
            <a:gdLst>
              <a:gd name="connsiteX0" fmla="*/ 30297 w 66419"/>
              <a:gd name="connsiteY0" fmla="*/ 72246 h 72245"/>
              <a:gd name="connsiteX1" fmla="*/ 0 w 66419"/>
              <a:gd name="connsiteY1" fmla="*/ 72246 h 72245"/>
              <a:gd name="connsiteX2" fmla="*/ 36123 w 66419"/>
              <a:gd name="connsiteY2" fmla="*/ 36123 h 72245"/>
              <a:gd name="connsiteX3" fmla="*/ 0 w 66419"/>
              <a:gd name="connsiteY3" fmla="*/ 0 h 72245"/>
              <a:gd name="connsiteX4" fmla="*/ 31462 w 66419"/>
              <a:gd name="connsiteY4" fmla="*/ 0 h 72245"/>
              <a:gd name="connsiteX5" fmla="*/ 66419 w 66419"/>
              <a:gd name="connsiteY5" fmla="*/ 34957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6123"/>
                </a:lnTo>
                <a:lnTo>
                  <a:pt x="0" y="0"/>
                </a:lnTo>
                <a:lnTo>
                  <a:pt x="31462" y="0"/>
                </a:lnTo>
                <a:lnTo>
                  <a:pt x="66419" y="34957"/>
                </a:lnTo>
                <a:close/>
              </a:path>
            </a:pathLst>
          </a:custGeom>
          <a:solidFill>
            <a:srgbClr val="EEF2F5"/>
          </a:solidFill>
          <a:ln w="11643" cap="flat">
            <a:noFill/>
            <a:prstDash val="solid"/>
            <a:miter/>
          </a:ln>
        </p:spPr>
        <p:txBody>
          <a:bodyPr rtlCol="0" anchor="ctr"/>
          <a:lstStyle/>
          <a:p>
            <a:endParaRPr lang="de-DE"/>
          </a:p>
        </p:txBody>
      </p:sp>
      <p:sp>
        <p:nvSpPr>
          <p:cNvPr id="222" name="Freihandform: Form 221">
            <a:extLst>
              <a:ext uri="{FF2B5EF4-FFF2-40B4-BE49-F238E27FC236}">
                <a16:creationId xmlns:a16="http://schemas.microsoft.com/office/drawing/2014/main" id="{E783B07A-D7A5-49D0-8D6F-D0064E121D70}"/>
              </a:ext>
            </a:extLst>
          </p:cNvPr>
          <p:cNvSpPr/>
          <p:nvPr/>
        </p:nvSpPr>
        <p:spPr>
          <a:xfrm>
            <a:off x="5948602" y="6686707"/>
            <a:ext cx="66419" cy="72245"/>
          </a:xfrm>
          <a:custGeom>
            <a:avLst/>
            <a:gdLst>
              <a:gd name="connsiteX0" fmla="*/ 30297 w 66419"/>
              <a:gd name="connsiteY0" fmla="*/ 72246 h 72245"/>
              <a:gd name="connsiteX1" fmla="*/ 0 w 66419"/>
              <a:gd name="connsiteY1" fmla="*/ 72246 h 72245"/>
              <a:gd name="connsiteX2" fmla="*/ 36123 w 66419"/>
              <a:gd name="connsiteY2" fmla="*/ 37288 h 72245"/>
              <a:gd name="connsiteX3" fmla="*/ 0 w 66419"/>
              <a:gd name="connsiteY3" fmla="*/ 0 h 72245"/>
              <a:gd name="connsiteX4" fmla="*/ 31462 w 66419"/>
              <a:gd name="connsiteY4" fmla="*/ 0 h 72245"/>
              <a:gd name="connsiteX5" fmla="*/ 66419 w 66419"/>
              <a:gd name="connsiteY5" fmla="*/ 36123 h 7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19" h="72245">
                <a:moveTo>
                  <a:pt x="30297" y="72246"/>
                </a:moveTo>
                <a:lnTo>
                  <a:pt x="0" y="72246"/>
                </a:lnTo>
                <a:lnTo>
                  <a:pt x="36123" y="37288"/>
                </a:lnTo>
                <a:lnTo>
                  <a:pt x="0" y="0"/>
                </a:lnTo>
                <a:lnTo>
                  <a:pt x="31462" y="0"/>
                </a:lnTo>
                <a:lnTo>
                  <a:pt x="66419" y="36123"/>
                </a:lnTo>
                <a:close/>
              </a:path>
            </a:pathLst>
          </a:custGeom>
          <a:solidFill>
            <a:srgbClr val="EEF2F5"/>
          </a:solidFill>
          <a:ln w="11643"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75FBD411-81D5-40D9-85F5-17F8ADC51855}"/>
              </a:ext>
            </a:extLst>
          </p:cNvPr>
          <p:cNvSpPr/>
          <p:nvPr/>
        </p:nvSpPr>
        <p:spPr>
          <a:xfrm>
            <a:off x="6294680" y="2064168"/>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1BE891D4-79E8-4F6F-87F1-0D4367D86BBB}"/>
              </a:ext>
            </a:extLst>
          </p:cNvPr>
          <p:cNvSpPr/>
          <p:nvPr/>
        </p:nvSpPr>
        <p:spPr>
          <a:xfrm>
            <a:off x="6294680" y="2419569"/>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3840402F-0CB7-4700-AB86-312936B9375A}"/>
              </a:ext>
            </a:extLst>
          </p:cNvPr>
          <p:cNvSpPr/>
          <p:nvPr/>
        </p:nvSpPr>
        <p:spPr>
          <a:xfrm>
            <a:off x="6294680" y="2773804"/>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C92817E7-21F5-4822-9D42-BC3A22B20F43}"/>
              </a:ext>
            </a:extLst>
          </p:cNvPr>
          <p:cNvSpPr/>
          <p:nvPr/>
        </p:nvSpPr>
        <p:spPr>
          <a:xfrm>
            <a:off x="6294680" y="3129205"/>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B9D0716B-8D9A-4338-AEA4-79A7EEDD478B}"/>
              </a:ext>
            </a:extLst>
          </p:cNvPr>
          <p:cNvSpPr/>
          <p:nvPr/>
        </p:nvSpPr>
        <p:spPr>
          <a:xfrm>
            <a:off x="6294680" y="3484606"/>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9161924B-A7F2-4DF3-B909-33BF43FA25EF}"/>
              </a:ext>
            </a:extLst>
          </p:cNvPr>
          <p:cNvSpPr/>
          <p:nvPr/>
        </p:nvSpPr>
        <p:spPr>
          <a:xfrm>
            <a:off x="6294680" y="3838841"/>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9F04DFFC-EA40-46F4-8195-B5F7E353EE2A}"/>
              </a:ext>
            </a:extLst>
          </p:cNvPr>
          <p:cNvSpPr/>
          <p:nvPr/>
        </p:nvSpPr>
        <p:spPr>
          <a:xfrm>
            <a:off x="6294680" y="4194242"/>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5362CBB1-E50A-41B7-8ED0-9FCFE213E9A5}"/>
              </a:ext>
            </a:extLst>
          </p:cNvPr>
          <p:cNvSpPr/>
          <p:nvPr/>
        </p:nvSpPr>
        <p:spPr>
          <a:xfrm>
            <a:off x="6294680" y="4903878"/>
            <a:ext cx="83897" cy="89724"/>
          </a:xfrm>
          <a:custGeom>
            <a:avLst/>
            <a:gdLst>
              <a:gd name="connsiteX0" fmla="*/ 38453 w 83897"/>
              <a:gd name="connsiteY0" fmla="*/ 89724 h 89724"/>
              <a:gd name="connsiteX1" fmla="*/ 0 w 83897"/>
              <a:gd name="connsiteY1" fmla="*/ 89724 h 89724"/>
              <a:gd name="connsiteX2" fmla="*/ 45445 w 83897"/>
              <a:gd name="connsiteY2" fmla="*/ 45445 h 89724"/>
              <a:gd name="connsiteX3" fmla="*/ 0 w 83897"/>
              <a:gd name="connsiteY3" fmla="*/ 0 h 89724"/>
              <a:gd name="connsiteX4" fmla="*/ 39618 w 83897"/>
              <a:gd name="connsiteY4" fmla="*/ 0 h 89724"/>
              <a:gd name="connsiteX5" fmla="*/ 83898 w 83897"/>
              <a:gd name="connsiteY5" fmla="*/ 44279 h 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89724">
                <a:moveTo>
                  <a:pt x="38453" y="89724"/>
                </a:moveTo>
                <a:lnTo>
                  <a:pt x="0" y="89724"/>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156" name="Freihandform: Form 155">
            <a:extLst>
              <a:ext uri="{FF2B5EF4-FFF2-40B4-BE49-F238E27FC236}">
                <a16:creationId xmlns:a16="http://schemas.microsoft.com/office/drawing/2014/main" id="{2508847B-61E4-41D1-A3A0-A411189F6767}"/>
              </a:ext>
            </a:extLst>
          </p:cNvPr>
          <p:cNvSpPr/>
          <p:nvPr/>
        </p:nvSpPr>
        <p:spPr>
          <a:xfrm>
            <a:off x="6294680" y="5258113"/>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173" name="Freihandform: Form 172">
            <a:extLst>
              <a:ext uri="{FF2B5EF4-FFF2-40B4-BE49-F238E27FC236}">
                <a16:creationId xmlns:a16="http://schemas.microsoft.com/office/drawing/2014/main" id="{E2A7CA26-A6FF-4830-89D6-0AE49ECECB52}"/>
              </a:ext>
            </a:extLst>
          </p:cNvPr>
          <p:cNvSpPr/>
          <p:nvPr/>
        </p:nvSpPr>
        <p:spPr>
          <a:xfrm>
            <a:off x="6294680" y="5613514"/>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190" name="Freihandform: Form 189">
            <a:extLst>
              <a:ext uri="{FF2B5EF4-FFF2-40B4-BE49-F238E27FC236}">
                <a16:creationId xmlns:a16="http://schemas.microsoft.com/office/drawing/2014/main" id="{0D910AA1-D94C-4927-9F7F-6AE33C84B359}"/>
              </a:ext>
            </a:extLst>
          </p:cNvPr>
          <p:cNvSpPr/>
          <p:nvPr/>
        </p:nvSpPr>
        <p:spPr>
          <a:xfrm>
            <a:off x="6294680" y="5967749"/>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207" name="Freihandform: Form 206">
            <a:extLst>
              <a:ext uri="{FF2B5EF4-FFF2-40B4-BE49-F238E27FC236}">
                <a16:creationId xmlns:a16="http://schemas.microsoft.com/office/drawing/2014/main" id="{21DCF3C4-698C-4A65-960C-FC9526795073}"/>
              </a:ext>
            </a:extLst>
          </p:cNvPr>
          <p:cNvSpPr/>
          <p:nvPr/>
        </p:nvSpPr>
        <p:spPr>
          <a:xfrm>
            <a:off x="6294680" y="6323150"/>
            <a:ext cx="83897" cy="90889"/>
          </a:xfrm>
          <a:custGeom>
            <a:avLst/>
            <a:gdLst>
              <a:gd name="connsiteX0" fmla="*/ 38453 w 83897"/>
              <a:gd name="connsiteY0" fmla="*/ 90889 h 90889"/>
              <a:gd name="connsiteX1" fmla="*/ 0 w 83897"/>
              <a:gd name="connsiteY1" fmla="*/ 90889 h 90889"/>
              <a:gd name="connsiteX2" fmla="*/ 45445 w 83897"/>
              <a:gd name="connsiteY2" fmla="*/ 45445 h 90889"/>
              <a:gd name="connsiteX3" fmla="*/ 0 w 83897"/>
              <a:gd name="connsiteY3" fmla="*/ 0 h 90889"/>
              <a:gd name="connsiteX4" fmla="*/ 39618 w 83897"/>
              <a:gd name="connsiteY4" fmla="*/ 0 h 90889"/>
              <a:gd name="connsiteX5" fmla="*/ 83898 w 83897"/>
              <a:gd name="connsiteY5" fmla="*/ 44279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5445"/>
                </a:lnTo>
                <a:lnTo>
                  <a:pt x="0" y="0"/>
                </a:lnTo>
                <a:lnTo>
                  <a:pt x="39618" y="0"/>
                </a:lnTo>
                <a:lnTo>
                  <a:pt x="83898" y="44279"/>
                </a:lnTo>
                <a:close/>
              </a:path>
            </a:pathLst>
          </a:custGeom>
          <a:solidFill>
            <a:srgbClr val="EEF2F5"/>
          </a:solidFill>
          <a:ln w="11643" cap="flat">
            <a:noFill/>
            <a:prstDash val="solid"/>
            <a:miter/>
          </a:ln>
        </p:spPr>
        <p:txBody>
          <a:bodyPr rtlCol="0" anchor="ctr"/>
          <a:lstStyle/>
          <a:p>
            <a:endParaRPr lang="de-DE"/>
          </a:p>
        </p:txBody>
      </p:sp>
      <p:sp>
        <p:nvSpPr>
          <p:cNvPr id="223" name="Freihandform: Form 222">
            <a:extLst>
              <a:ext uri="{FF2B5EF4-FFF2-40B4-BE49-F238E27FC236}">
                <a16:creationId xmlns:a16="http://schemas.microsoft.com/office/drawing/2014/main" id="{E38105B6-8D3F-48F3-9F5F-2328382B7C38}"/>
              </a:ext>
            </a:extLst>
          </p:cNvPr>
          <p:cNvSpPr/>
          <p:nvPr/>
        </p:nvSpPr>
        <p:spPr>
          <a:xfrm>
            <a:off x="6294680" y="6677385"/>
            <a:ext cx="83897" cy="90889"/>
          </a:xfrm>
          <a:custGeom>
            <a:avLst/>
            <a:gdLst>
              <a:gd name="connsiteX0" fmla="*/ 38453 w 83897"/>
              <a:gd name="connsiteY0" fmla="*/ 90889 h 90889"/>
              <a:gd name="connsiteX1" fmla="*/ 0 w 83897"/>
              <a:gd name="connsiteY1" fmla="*/ 90889 h 90889"/>
              <a:gd name="connsiteX2" fmla="*/ 45445 w 83897"/>
              <a:gd name="connsiteY2" fmla="*/ 46610 h 90889"/>
              <a:gd name="connsiteX3" fmla="*/ 0 w 83897"/>
              <a:gd name="connsiteY3" fmla="*/ 0 h 90889"/>
              <a:gd name="connsiteX4" fmla="*/ 39618 w 83897"/>
              <a:gd name="connsiteY4" fmla="*/ 0 h 90889"/>
              <a:gd name="connsiteX5" fmla="*/ 83898 w 83897"/>
              <a:gd name="connsiteY5" fmla="*/ 45445 h 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7" h="90889">
                <a:moveTo>
                  <a:pt x="38453" y="90889"/>
                </a:moveTo>
                <a:lnTo>
                  <a:pt x="0" y="90889"/>
                </a:lnTo>
                <a:lnTo>
                  <a:pt x="45445" y="46610"/>
                </a:lnTo>
                <a:lnTo>
                  <a:pt x="0" y="0"/>
                </a:lnTo>
                <a:lnTo>
                  <a:pt x="39618" y="0"/>
                </a:lnTo>
                <a:lnTo>
                  <a:pt x="83898" y="45445"/>
                </a:lnTo>
                <a:close/>
              </a:path>
            </a:pathLst>
          </a:custGeom>
          <a:solidFill>
            <a:srgbClr val="EEF2F5"/>
          </a:solidFill>
          <a:ln w="11643"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583AB347-5EFD-45EC-837F-436640EC31BF}"/>
              </a:ext>
            </a:extLst>
          </p:cNvPr>
          <p:cNvSpPr/>
          <p:nvPr/>
        </p:nvSpPr>
        <p:spPr>
          <a:xfrm>
            <a:off x="6641924" y="205601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2C9F6191-45F4-4549-838F-728D0F86DCCC}"/>
              </a:ext>
            </a:extLst>
          </p:cNvPr>
          <p:cNvSpPr/>
          <p:nvPr/>
        </p:nvSpPr>
        <p:spPr>
          <a:xfrm>
            <a:off x="6641924" y="2410247"/>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58997C67-D006-44A2-AD3D-33F34BD464B4}"/>
              </a:ext>
            </a:extLst>
          </p:cNvPr>
          <p:cNvSpPr/>
          <p:nvPr/>
        </p:nvSpPr>
        <p:spPr>
          <a:xfrm>
            <a:off x="6641924" y="276564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59" name="Freihandform: Form 58">
            <a:extLst>
              <a:ext uri="{FF2B5EF4-FFF2-40B4-BE49-F238E27FC236}">
                <a16:creationId xmlns:a16="http://schemas.microsoft.com/office/drawing/2014/main" id="{C4E89A45-8CD6-4F72-A3FF-464AD5125F97}"/>
              </a:ext>
            </a:extLst>
          </p:cNvPr>
          <p:cNvSpPr/>
          <p:nvPr/>
        </p:nvSpPr>
        <p:spPr>
          <a:xfrm>
            <a:off x="6641924" y="3119883"/>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B9D7B804-0A3A-4555-AA49-BAAC4D841F25}"/>
              </a:ext>
            </a:extLst>
          </p:cNvPr>
          <p:cNvSpPr/>
          <p:nvPr/>
        </p:nvSpPr>
        <p:spPr>
          <a:xfrm>
            <a:off x="6641924" y="3475284"/>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E186CBFA-7613-4BC9-8990-21E472FC7476}"/>
              </a:ext>
            </a:extLst>
          </p:cNvPr>
          <p:cNvSpPr/>
          <p:nvPr/>
        </p:nvSpPr>
        <p:spPr>
          <a:xfrm>
            <a:off x="6641924" y="3829519"/>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431E1B18-1EEB-4090-9700-F9FE3C0FED51}"/>
              </a:ext>
            </a:extLst>
          </p:cNvPr>
          <p:cNvSpPr/>
          <p:nvPr/>
        </p:nvSpPr>
        <p:spPr>
          <a:xfrm>
            <a:off x="6641924" y="4184920"/>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3601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DC2F5F31-D8DD-48D9-A875-60890175F7E1}"/>
              </a:ext>
            </a:extLst>
          </p:cNvPr>
          <p:cNvSpPr/>
          <p:nvPr/>
        </p:nvSpPr>
        <p:spPr>
          <a:xfrm>
            <a:off x="6641924" y="4539155"/>
            <a:ext cx="100211" cy="109533"/>
          </a:xfrm>
          <a:custGeom>
            <a:avLst/>
            <a:gdLst>
              <a:gd name="connsiteX0" fmla="*/ 45445 w 100211"/>
              <a:gd name="connsiteY0" fmla="*/ 109533 h 109533"/>
              <a:gd name="connsiteX1" fmla="*/ 0 w 100211"/>
              <a:gd name="connsiteY1" fmla="*/ 109533 h 109533"/>
              <a:gd name="connsiteX2" fmla="*/ 53601 w 100211"/>
              <a:gd name="connsiteY2" fmla="*/ 54767 h 109533"/>
              <a:gd name="connsiteX3" fmla="*/ 0 w 100211"/>
              <a:gd name="connsiteY3" fmla="*/ 0 h 109533"/>
              <a:gd name="connsiteX4" fmla="*/ 46610 w 100211"/>
              <a:gd name="connsiteY4" fmla="*/ 0 h 109533"/>
              <a:gd name="connsiteX5" fmla="*/ 100211 w 100211"/>
              <a:gd name="connsiteY5" fmla="*/ 53601 h 10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9533">
                <a:moveTo>
                  <a:pt x="45445" y="109533"/>
                </a:moveTo>
                <a:lnTo>
                  <a:pt x="0" y="109533"/>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140" name="Freihandform: Form 139">
            <a:extLst>
              <a:ext uri="{FF2B5EF4-FFF2-40B4-BE49-F238E27FC236}">
                <a16:creationId xmlns:a16="http://schemas.microsoft.com/office/drawing/2014/main" id="{76442F10-6EC9-4E34-AAE4-0D75456E4698}"/>
              </a:ext>
            </a:extLst>
          </p:cNvPr>
          <p:cNvSpPr/>
          <p:nvPr/>
        </p:nvSpPr>
        <p:spPr>
          <a:xfrm>
            <a:off x="6641924" y="4894556"/>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3601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157" name="Freihandform: Form 156">
            <a:extLst>
              <a:ext uri="{FF2B5EF4-FFF2-40B4-BE49-F238E27FC236}">
                <a16:creationId xmlns:a16="http://schemas.microsoft.com/office/drawing/2014/main" id="{3F3DF7DA-74D8-4504-A71D-F774354EAB93}"/>
              </a:ext>
            </a:extLst>
          </p:cNvPr>
          <p:cNvSpPr/>
          <p:nvPr/>
        </p:nvSpPr>
        <p:spPr>
          <a:xfrm>
            <a:off x="6641924" y="5249956"/>
            <a:ext cx="100211" cy="108367"/>
          </a:xfrm>
          <a:custGeom>
            <a:avLst/>
            <a:gdLst>
              <a:gd name="connsiteX0" fmla="*/ 45445 w 100211"/>
              <a:gd name="connsiteY0" fmla="*/ 108368 h 108367"/>
              <a:gd name="connsiteX1" fmla="*/ 0 w 100211"/>
              <a:gd name="connsiteY1" fmla="*/ 108368 h 108367"/>
              <a:gd name="connsiteX2" fmla="*/ 53601 w 100211"/>
              <a:gd name="connsiteY2" fmla="*/ 54767 h 108367"/>
              <a:gd name="connsiteX3" fmla="*/ 0 w 100211"/>
              <a:gd name="connsiteY3" fmla="*/ 0 h 108367"/>
              <a:gd name="connsiteX4" fmla="*/ 46610 w 100211"/>
              <a:gd name="connsiteY4" fmla="*/ 0 h 108367"/>
              <a:gd name="connsiteX5" fmla="*/ 100211 w 100211"/>
              <a:gd name="connsiteY5" fmla="*/ 52436 h 1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7">
                <a:moveTo>
                  <a:pt x="45445" y="108368"/>
                </a:moveTo>
                <a:lnTo>
                  <a:pt x="0" y="108368"/>
                </a:lnTo>
                <a:lnTo>
                  <a:pt x="53601" y="54767"/>
                </a:lnTo>
                <a:lnTo>
                  <a:pt x="0" y="0"/>
                </a:lnTo>
                <a:lnTo>
                  <a:pt x="46610" y="0"/>
                </a:lnTo>
                <a:lnTo>
                  <a:pt x="100211" y="52436"/>
                </a:lnTo>
                <a:close/>
              </a:path>
            </a:pathLst>
          </a:custGeom>
          <a:solidFill>
            <a:srgbClr val="EEF2F5"/>
          </a:solidFill>
          <a:ln w="11643" cap="flat">
            <a:noFill/>
            <a:prstDash val="solid"/>
            <a:miter/>
          </a:ln>
        </p:spPr>
        <p:txBody>
          <a:bodyPr rtlCol="0" anchor="ctr"/>
          <a:lstStyle/>
          <a:p>
            <a:endParaRPr lang="de-DE"/>
          </a:p>
        </p:txBody>
      </p:sp>
      <p:sp>
        <p:nvSpPr>
          <p:cNvPr id="174" name="Freihandform: Form 173">
            <a:extLst>
              <a:ext uri="{FF2B5EF4-FFF2-40B4-BE49-F238E27FC236}">
                <a16:creationId xmlns:a16="http://schemas.microsoft.com/office/drawing/2014/main" id="{89F7D4C0-B771-4BD2-8BB9-46691BD63CD6}"/>
              </a:ext>
            </a:extLst>
          </p:cNvPr>
          <p:cNvSpPr/>
          <p:nvPr/>
        </p:nvSpPr>
        <p:spPr>
          <a:xfrm>
            <a:off x="6641924" y="560419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191" name="Freihandform: Form 190">
            <a:extLst>
              <a:ext uri="{FF2B5EF4-FFF2-40B4-BE49-F238E27FC236}">
                <a16:creationId xmlns:a16="http://schemas.microsoft.com/office/drawing/2014/main" id="{5A593B9A-6E44-429E-AEBA-35E20D56B0CE}"/>
              </a:ext>
            </a:extLst>
          </p:cNvPr>
          <p:cNvSpPr/>
          <p:nvPr/>
        </p:nvSpPr>
        <p:spPr>
          <a:xfrm>
            <a:off x="6641924" y="5959592"/>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2436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2436"/>
                </a:lnTo>
                <a:close/>
              </a:path>
            </a:pathLst>
          </a:custGeom>
          <a:solidFill>
            <a:srgbClr val="EEF2F5"/>
          </a:solidFill>
          <a:ln w="11643" cap="flat">
            <a:noFill/>
            <a:prstDash val="solid"/>
            <a:miter/>
          </a:ln>
        </p:spPr>
        <p:txBody>
          <a:bodyPr rtlCol="0" anchor="ctr"/>
          <a:lstStyle/>
          <a:p>
            <a:endParaRPr lang="de-DE"/>
          </a:p>
        </p:txBody>
      </p:sp>
      <p:sp>
        <p:nvSpPr>
          <p:cNvPr id="208" name="Freihandform: Form 207">
            <a:extLst>
              <a:ext uri="{FF2B5EF4-FFF2-40B4-BE49-F238E27FC236}">
                <a16:creationId xmlns:a16="http://schemas.microsoft.com/office/drawing/2014/main" id="{DF218C48-5CF6-4B07-AF60-4DE0F6FD1BC1}"/>
              </a:ext>
            </a:extLst>
          </p:cNvPr>
          <p:cNvSpPr/>
          <p:nvPr/>
        </p:nvSpPr>
        <p:spPr>
          <a:xfrm>
            <a:off x="6641924" y="631382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3601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3601"/>
                </a:lnTo>
                <a:close/>
              </a:path>
            </a:pathLst>
          </a:custGeom>
          <a:solidFill>
            <a:srgbClr val="EEF2F5"/>
          </a:solidFill>
          <a:ln w="11643" cap="flat">
            <a:noFill/>
            <a:prstDash val="solid"/>
            <a:miter/>
          </a:ln>
        </p:spPr>
        <p:txBody>
          <a:bodyPr rtlCol="0" anchor="ctr"/>
          <a:lstStyle/>
          <a:p>
            <a:endParaRPr lang="de-DE"/>
          </a:p>
        </p:txBody>
      </p:sp>
      <p:sp>
        <p:nvSpPr>
          <p:cNvPr id="224" name="Freihandform: Form 223">
            <a:extLst>
              <a:ext uri="{FF2B5EF4-FFF2-40B4-BE49-F238E27FC236}">
                <a16:creationId xmlns:a16="http://schemas.microsoft.com/office/drawing/2014/main" id="{AA5BC021-58DD-4FE3-BDC3-0802A56E539C}"/>
              </a:ext>
            </a:extLst>
          </p:cNvPr>
          <p:cNvSpPr/>
          <p:nvPr/>
        </p:nvSpPr>
        <p:spPr>
          <a:xfrm>
            <a:off x="6641924" y="6669228"/>
            <a:ext cx="100211" cy="108368"/>
          </a:xfrm>
          <a:custGeom>
            <a:avLst/>
            <a:gdLst>
              <a:gd name="connsiteX0" fmla="*/ 45445 w 100211"/>
              <a:gd name="connsiteY0" fmla="*/ 108368 h 108368"/>
              <a:gd name="connsiteX1" fmla="*/ 0 w 100211"/>
              <a:gd name="connsiteY1" fmla="*/ 108368 h 108368"/>
              <a:gd name="connsiteX2" fmla="*/ 53601 w 100211"/>
              <a:gd name="connsiteY2" fmla="*/ 54767 h 108368"/>
              <a:gd name="connsiteX3" fmla="*/ 0 w 100211"/>
              <a:gd name="connsiteY3" fmla="*/ 0 h 108368"/>
              <a:gd name="connsiteX4" fmla="*/ 46610 w 100211"/>
              <a:gd name="connsiteY4" fmla="*/ 0 h 108368"/>
              <a:gd name="connsiteX5" fmla="*/ 100211 w 100211"/>
              <a:gd name="connsiteY5" fmla="*/ 52436 h 10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11" h="108368">
                <a:moveTo>
                  <a:pt x="45445" y="108368"/>
                </a:moveTo>
                <a:lnTo>
                  <a:pt x="0" y="108368"/>
                </a:lnTo>
                <a:lnTo>
                  <a:pt x="53601" y="54767"/>
                </a:lnTo>
                <a:lnTo>
                  <a:pt x="0" y="0"/>
                </a:lnTo>
                <a:lnTo>
                  <a:pt x="46610" y="0"/>
                </a:lnTo>
                <a:lnTo>
                  <a:pt x="100211" y="52436"/>
                </a:lnTo>
                <a:close/>
              </a:path>
            </a:pathLst>
          </a:custGeom>
          <a:solidFill>
            <a:srgbClr val="EEF2F5"/>
          </a:solidFill>
          <a:ln w="11643"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41B3CD6E-4668-431E-B52B-BEFAFA264BED}"/>
              </a:ext>
            </a:extLst>
          </p:cNvPr>
          <p:cNvSpPr/>
          <p:nvPr/>
        </p:nvSpPr>
        <p:spPr>
          <a:xfrm>
            <a:off x="6988003" y="2046690"/>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1758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44ADAD78-1959-4CDE-A14A-2F7982F10CE6}"/>
              </a:ext>
            </a:extLst>
          </p:cNvPr>
          <p:cNvSpPr/>
          <p:nvPr/>
        </p:nvSpPr>
        <p:spPr>
          <a:xfrm>
            <a:off x="6988003" y="2400925"/>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187A0A4D-77CA-456F-91F4-F6F8704B8154}"/>
              </a:ext>
            </a:extLst>
          </p:cNvPr>
          <p:cNvSpPr/>
          <p:nvPr/>
        </p:nvSpPr>
        <p:spPr>
          <a:xfrm>
            <a:off x="6988003" y="2756326"/>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1758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CB07603B-B3CF-406B-8F49-C88DDBDF26D2}"/>
              </a:ext>
            </a:extLst>
          </p:cNvPr>
          <p:cNvSpPr/>
          <p:nvPr/>
        </p:nvSpPr>
        <p:spPr>
          <a:xfrm>
            <a:off x="6988003" y="3111726"/>
            <a:ext cx="117690" cy="125846"/>
          </a:xfrm>
          <a:custGeom>
            <a:avLst/>
            <a:gdLst>
              <a:gd name="connsiteX0" fmla="*/ 53601 w 117690"/>
              <a:gd name="connsiteY0" fmla="*/ 125847 h 125846"/>
              <a:gd name="connsiteX1" fmla="*/ 0 w 117690"/>
              <a:gd name="connsiteY1" fmla="*/ 125847 h 125846"/>
              <a:gd name="connsiteX2" fmla="*/ 62924 w 117690"/>
              <a:gd name="connsiteY2" fmla="*/ 62923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2923"/>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C87C0BBB-E201-45AD-A8CC-B6DF36C9BFCA}"/>
              </a:ext>
            </a:extLst>
          </p:cNvPr>
          <p:cNvSpPr/>
          <p:nvPr/>
        </p:nvSpPr>
        <p:spPr>
          <a:xfrm>
            <a:off x="6988003" y="3465962"/>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E84E584C-AD1A-4283-9393-9ADAC5705999}"/>
              </a:ext>
            </a:extLst>
          </p:cNvPr>
          <p:cNvSpPr/>
          <p:nvPr/>
        </p:nvSpPr>
        <p:spPr>
          <a:xfrm>
            <a:off x="6988003" y="3821362"/>
            <a:ext cx="117690" cy="125846"/>
          </a:xfrm>
          <a:custGeom>
            <a:avLst/>
            <a:gdLst>
              <a:gd name="connsiteX0" fmla="*/ 53601 w 117690"/>
              <a:gd name="connsiteY0" fmla="*/ 125847 h 125846"/>
              <a:gd name="connsiteX1" fmla="*/ 0 w 117690"/>
              <a:gd name="connsiteY1" fmla="*/ 125847 h 125846"/>
              <a:gd name="connsiteX2" fmla="*/ 62924 w 117690"/>
              <a:gd name="connsiteY2" fmla="*/ 62923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2923"/>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821A23CA-DB65-474C-8F4A-71EDD9066EAA}"/>
              </a:ext>
            </a:extLst>
          </p:cNvPr>
          <p:cNvSpPr/>
          <p:nvPr/>
        </p:nvSpPr>
        <p:spPr>
          <a:xfrm>
            <a:off x="6988003" y="4175598"/>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A21B059E-24B7-45F6-86CA-657F48380E87}"/>
              </a:ext>
            </a:extLst>
          </p:cNvPr>
          <p:cNvSpPr/>
          <p:nvPr/>
        </p:nvSpPr>
        <p:spPr>
          <a:xfrm>
            <a:off x="6988003" y="4530998"/>
            <a:ext cx="117690" cy="125846"/>
          </a:xfrm>
          <a:custGeom>
            <a:avLst/>
            <a:gdLst>
              <a:gd name="connsiteX0" fmla="*/ 53601 w 117690"/>
              <a:gd name="connsiteY0" fmla="*/ 125847 h 125846"/>
              <a:gd name="connsiteX1" fmla="*/ 0 w 117690"/>
              <a:gd name="connsiteY1" fmla="*/ 125847 h 125846"/>
              <a:gd name="connsiteX2" fmla="*/ 62924 w 117690"/>
              <a:gd name="connsiteY2" fmla="*/ 64089 h 125846"/>
              <a:gd name="connsiteX3" fmla="*/ 0 w 117690"/>
              <a:gd name="connsiteY3" fmla="*/ 0 h 125846"/>
              <a:gd name="connsiteX4" fmla="*/ 54767 w 117690"/>
              <a:gd name="connsiteY4" fmla="*/ 0 h 125846"/>
              <a:gd name="connsiteX5" fmla="*/ 117690 w 117690"/>
              <a:gd name="connsiteY5" fmla="*/ 61758 h 12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5846">
                <a:moveTo>
                  <a:pt x="53601" y="125847"/>
                </a:moveTo>
                <a:lnTo>
                  <a:pt x="0" y="125847"/>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B826AAAD-4F78-48CC-8D7F-6FF66CB56257}"/>
              </a:ext>
            </a:extLst>
          </p:cNvPr>
          <p:cNvSpPr/>
          <p:nvPr/>
        </p:nvSpPr>
        <p:spPr>
          <a:xfrm>
            <a:off x="6988003" y="4885234"/>
            <a:ext cx="117690" cy="127012"/>
          </a:xfrm>
          <a:custGeom>
            <a:avLst/>
            <a:gdLst>
              <a:gd name="connsiteX0" fmla="*/ 53601 w 117690"/>
              <a:gd name="connsiteY0" fmla="*/ 127012 h 127012"/>
              <a:gd name="connsiteX1" fmla="*/ 0 w 117690"/>
              <a:gd name="connsiteY1" fmla="*/ 127012 h 127012"/>
              <a:gd name="connsiteX2" fmla="*/ 62924 w 117690"/>
              <a:gd name="connsiteY2" fmla="*/ 64089 h 127012"/>
              <a:gd name="connsiteX3" fmla="*/ 0 w 117690"/>
              <a:gd name="connsiteY3" fmla="*/ 0 h 127012"/>
              <a:gd name="connsiteX4" fmla="*/ 54767 w 117690"/>
              <a:gd name="connsiteY4" fmla="*/ 0 h 127012"/>
              <a:gd name="connsiteX5" fmla="*/ 117690 w 117690"/>
              <a:gd name="connsiteY5" fmla="*/ 62923 h 1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2">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158" name="Freihandform: Form 157">
            <a:extLst>
              <a:ext uri="{FF2B5EF4-FFF2-40B4-BE49-F238E27FC236}">
                <a16:creationId xmlns:a16="http://schemas.microsoft.com/office/drawing/2014/main" id="{52E552E0-7863-4113-BBA5-301C77EAF452}"/>
              </a:ext>
            </a:extLst>
          </p:cNvPr>
          <p:cNvSpPr/>
          <p:nvPr/>
        </p:nvSpPr>
        <p:spPr>
          <a:xfrm>
            <a:off x="6988003" y="5240634"/>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175" name="Freihandform: Form 174">
            <a:extLst>
              <a:ext uri="{FF2B5EF4-FFF2-40B4-BE49-F238E27FC236}">
                <a16:creationId xmlns:a16="http://schemas.microsoft.com/office/drawing/2014/main" id="{B682B6CF-0860-48B1-8C00-95D42CF736E9}"/>
              </a:ext>
            </a:extLst>
          </p:cNvPr>
          <p:cNvSpPr/>
          <p:nvPr/>
        </p:nvSpPr>
        <p:spPr>
          <a:xfrm>
            <a:off x="6988003" y="5594870"/>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192" name="Freihandform: Form 191">
            <a:extLst>
              <a:ext uri="{FF2B5EF4-FFF2-40B4-BE49-F238E27FC236}">
                <a16:creationId xmlns:a16="http://schemas.microsoft.com/office/drawing/2014/main" id="{454B7B92-8F20-486A-A2F6-3D352B2C3337}"/>
              </a:ext>
            </a:extLst>
          </p:cNvPr>
          <p:cNvSpPr/>
          <p:nvPr/>
        </p:nvSpPr>
        <p:spPr>
          <a:xfrm>
            <a:off x="6988003" y="5950270"/>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209" name="Freihandform: Form 208">
            <a:extLst>
              <a:ext uri="{FF2B5EF4-FFF2-40B4-BE49-F238E27FC236}">
                <a16:creationId xmlns:a16="http://schemas.microsoft.com/office/drawing/2014/main" id="{731C9EF6-821F-43D3-AF27-A0A6EE4233B2}"/>
              </a:ext>
            </a:extLst>
          </p:cNvPr>
          <p:cNvSpPr/>
          <p:nvPr/>
        </p:nvSpPr>
        <p:spPr>
          <a:xfrm>
            <a:off x="6988003" y="6304506"/>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2923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2923"/>
                </a:lnTo>
                <a:close/>
              </a:path>
            </a:pathLst>
          </a:custGeom>
          <a:solidFill>
            <a:srgbClr val="EEF2F5"/>
          </a:solidFill>
          <a:ln w="11643" cap="flat">
            <a:noFill/>
            <a:prstDash val="solid"/>
            <a:miter/>
          </a:ln>
        </p:spPr>
        <p:txBody>
          <a:bodyPr rtlCol="0" anchor="ctr"/>
          <a:lstStyle/>
          <a:p>
            <a:endParaRPr lang="de-DE"/>
          </a:p>
        </p:txBody>
      </p:sp>
      <p:sp>
        <p:nvSpPr>
          <p:cNvPr id="225" name="Freihandform: Form 224">
            <a:extLst>
              <a:ext uri="{FF2B5EF4-FFF2-40B4-BE49-F238E27FC236}">
                <a16:creationId xmlns:a16="http://schemas.microsoft.com/office/drawing/2014/main" id="{E9AB3220-DE9C-44AE-ADC2-AF15E390E82D}"/>
              </a:ext>
            </a:extLst>
          </p:cNvPr>
          <p:cNvSpPr/>
          <p:nvPr/>
        </p:nvSpPr>
        <p:spPr>
          <a:xfrm>
            <a:off x="6988003" y="6659906"/>
            <a:ext cx="117690" cy="127011"/>
          </a:xfrm>
          <a:custGeom>
            <a:avLst/>
            <a:gdLst>
              <a:gd name="connsiteX0" fmla="*/ 53601 w 117690"/>
              <a:gd name="connsiteY0" fmla="*/ 127012 h 127011"/>
              <a:gd name="connsiteX1" fmla="*/ 0 w 117690"/>
              <a:gd name="connsiteY1" fmla="*/ 127012 h 127011"/>
              <a:gd name="connsiteX2" fmla="*/ 62924 w 117690"/>
              <a:gd name="connsiteY2" fmla="*/ 64089 h 127011"/>
              <a:gd name="connsiteX3" fmla="*/ 0 w 117690"/>
              <a:gd name="connsiteY3" fmla="*/ 0 h 127011"/>
              <a:gd name="connsiteX4" fmla="*/ 54767 w 117690"/>
              <a:gd name="connsiteY4" fmla="*/ 0 h 127011"/>
              <a:gd name="connsiteX5" fmla="*/ 117690 w 117690"/>
              <a:gd name="connsiteY5" fmla="*/ 61758 h 1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90" h="127011">
                <a:moveTo>
                  <a:pt x="53601" y="127012"/>
                </a:moveTo>
                <a:lnTo>
                  <a:pt x="0" y="127012"/>
                </a:lnTo>
                <a:lnTo>
                  <a:pt x="62924" y="64089"/>
                </a:lnTo>
                <a:lnTo>
                  <a:pt x="0" y="0"/>
                </a:lnTo>
                <a:lnTo>
                  <a:pt x="54767" y="0"/>
                </a:lnTo>
                <a:lnTo>
                  <a:pt x="117690" y="61758"/>
                </a:lnTo>
                <a:close/>
              </a:path>
            </a:pathLst>
          </a:custGeom>
          <a:solidFill>
            <a:srgbClr val="EEF2F5"/>
          </a:solidFill>
          <a:ln w="11643"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EFAF6EFC-5984-485E-8562-F3C5B1286F10}"/>
              </a:ext>
            </a:extLst>
          </p:cNvPr>
          <p:cNvSpPr/>
          <p:nvPr/>
        </p:nvSpPr>
        <p:spPr>
          <a:xfrm>
            <a:off x="7335247" y="2038533"/>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C38B5C98-4ABA-4DD0-92EE-6AE4E7466D1F}"/>
              </a:ext>
            </a:extLst>
          </p:cNvPr>
          <p:cNvSpPr/>
          <p:nvPr/>
        </p:nvSpPr>
        <p:spPr>
          <a:xfrm>
            <a:off x="7335247" y="2392768"/>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9F3C30E-5951-4096-8825-BA1A1F523534}"/>
              </a:ext>
            </a:extLst>
          </p:cNvPr>
          <p:cNvSpPr/>
          <p:nvPr/>
        </p:nvSpPr>
        <p:spPr>
          <a:xfrm>
            <a:off x="7335247" y="2748169"/>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72D38BC9-A038-42F1-84CC-8FE548646FD4}"/>
              </a:ext>
            </a:extLst>
          </p:cNvPr>
          <p:cNvSpPr/>
          <p:nvPr/>
        </p:nvSpPr>
        <p:spPr>
          <a:xfrm>
            <a:off x="7335247" y="3102404"/>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4C23EFB8-6839-469E-BA4B-6EBF505449D2}"/>
              </a:ext>
            </a:extLst>
          </p:cNvPr>
          <p:cNvSpPr/>
          <p:nvPr/>
        </p:nvSpPr>
        <p:spPr>
          <a:xfrm>
            <a:off x="7335247" y="3457805"/>
            <a:ext cx="132838" cy="143325"/>
          </a:xfrm>
          <a:custGeom>
            <a:avLst/>
            <a:gdLst>
              <a:gd name="connsiteX0" fmla="*/ 60593 w 132838"/>
              <a:gd name="connsiteY0" fmla="*/ 143326 h 143325"/>
              <a:gd name="connsiteX1" fmla="*/ 0 w 132838"/>
              <a:gd name="connsiteY1" fmla="*/ 143326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45EE2EBC-AC9B-4F66-BE0E-F697842CD09A}"/>
              </a:ext>
            </a:extLst>
          </p:cNvPr>
          <p:cNvSpPr/>
          <p:nvPr/>
        </p:nvSpPr>
        <p:spPr>
          <a:xfrm>
            <a:off x="7335247" y="3812040"/>
            <a:ext cx="132838" cy="144490"/>
          </a:xfrm>
          <a:custGeom>
            <a:avLst/>
            <a:gdLst>
              <a:gd name="connsiteX0" fmla="*/ 60593 w 132838"/>
              <a:gd name="connsiteY0" fmla="*/ 144491 h 144490"/>
              <a:gd name="connsiteX1" fmla="*/ 0 w 132838"/>
              <a:gd name="connsiteY1" fmla="*/ 144491 h 144490"/>
              <a:gd name="connsiteX2" fmla="*/ 71080 w 132838"/>
              <a:gd name="connsiteY2" fmla="*/ 73410 h 144490"/>
              <a:gd name="connsiteX3" fmla="*/ 0 w 132838"/>
              <a:gd name="connsiteY3" fmla="*/ 0 h 144490"/>
              <a:gd name="connsiteX4" fmla="*/ 61758 w 132838"/>
              <a:gd name="connsiteY4" fmla="*/ 0 h 144490"/>
              <a:gd name="connsiteX5" fmla="*/ 132838 w 132838"/>
              <a:gd name="connsiteY5" fmla="*/ 71080 h 14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4490">
                <a:moveTo>
                  <a:pt x="60593" y="144491"/>
                </a:moveTo>
                <a:lnTo>
                  <a:pt x="0" y="144491"/>
                </a:lnTo>
                <a:lnTo>
                  <a:pt x="71080" y="73410"/>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109" name="Freihandform: Form 108">
            <a:extLst>
              <a:ext uri="{FF2B5EF4-FFF2-40B4-BE49-F238E27FC236}">
                <a16:creationId xmlns:a16="http://schemas.microsoft.com/office/drawing/2014/main" id="{23A8A58E-C664-472A-80B9-B34A798D133E}"/>
              </a:ext>
            </a:extLst>
          </p:cNvPr>
          <p:cNvSpPr/>
          <p:nvPr/>
        </p:nvSpPr>
        <p:spPr>
          <a:xfrm>
            <a:off x="7335247" y="4167441"/>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125" name="Freihandform: Form 124">
            <a:extLst>
              <a:ext uri="{FF2B5EF4-FFF2-40B4-BE49-F238E27FC236}">
                <a16:creationId xmlns:a16="http://schemas.microsoft.com/office/drawing/2014/main" id="{C3B2D139-38F0-4A0D-927D-BDFD81D0A329}"/>
              </a:ext>
            </a:extLst>
          </p:cNvPr>
          <p:cNvSpPr/>
          <p:nvPr/>
        </p:nvSpPr>
        <p:spPr>
          <a:xfrm>
            <a:off x="7335247" y="4522842"/>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142" name="Freihandform: Form 141">
            <a:extLst>
              <a:ext uri="{FF2B5EF4-FFF2-40B4-BE49-F238E27FC236}">
                <a16:creationId xmlns:a16="http://schemas.microsoft.com/office/drawing/2014/main" id="{B85C4BDF-6D64-4824-8953-A0E638E3F3C2}"/>
              </a:ext>
            </a:extLst>
          </p:cNvPr>
          <p:cNvSpPr/>
          <p:nvPr/>
        </p:nvSpPr>
        <p:spPr>
          <a:xfrm>
            <a:off x="7335247" y="4877077"/>
            <a:ext cx="132838" cy="143325"/>
          </a:xfrm>
          <a:custGeom>
            <a:avLst/>
            <a:gdLst>
              <a:gd name="connsiteX0" fmla="*/ 60593 w 132838"/>
              <a:gd name="connsiteY0" fmla="*/ 143325 h 143325"/>
              <a:gd name="connsiteX1" fmla="*/ 0 w 132838"/>
              <a:gd name="connsiteY1" fmla="*/ 143325 h 143325"/>
              <a:gd name="connsiteX2" fmla="*/ 71080 w 132838"/>
              <a:gd name="connsiteY2" fmla="*/ 72245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5"/>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159" name="Freihandform: Form 158">
            <a:extLst>
              <a:ext uri="{FF2B5EF4-FFF2-40B4-BE49-F238E27FC236}">
                <a16:creationId xmlns:a16="http://schemas.microsoft.com/office/drawing/2014/main" id="{847A43FF-6A21-4A02-A0F3-7A25CB4C4A3E}"/>
              </a:ext>
            </a:extLst>
          </p:cNvPr>
          <p:cNvSpPr/>
          <p:nvPr/>
        </p:nvSpPr>
        <p:spPr>
          <a:xfrm>
            <a:off x="7335247" y="5232478"/>
            <a:ext cx="132838" cy="143325"/>
          </a:xfrm>
          <a:custGeom>
            <a:avLst/>
            <a:gdLst>
              <a:gd name="connsiteX0" fmla="*/ 60593 w 132838"/>
              <a:gd name="connsiteY0" fmla="*/ 143325 h 143325"/>
              <a:gd name="connsiteX1" fmla="*/ 0 w 132838"/>
              <a:gd name="connsiteY1" fmla="*/ 143325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5"/>
                </a:moveTo>
                <a:lnTo>
                  <a:pt x="0" y="143325"/>
                </a:lnTo>
                <a:lnTo>
                  <a:pt x="71080" y="72246"/>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176" name="Freihandform: Form 175">
            <a:extLst>
              <a:ext uri="{FF2B5EF4-FFF2-40B4-BE49-F238E27FC236}">
                <a16:creationId xmlns:a16="http://schemas.microsoft.com/office/drawing/2014/main" id="{5F6F18CA-B559-43C7-A028-9927FEF76A9E}"/>
              </a:ext>
            </a:extLst>
          </p:cNvPr>
          <p:cNvSpPr/>
          <p:nvPr/>
        </p:nvSpPr>
        <p:spPr>
          <a:xfrm>
            <a:off x="7335247" y="5586713"/>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193" name="Freihandform: Form 192">
            <a:extLst>
              <a:ext uri="{FF2B5EF4-FFF2-40B4-BE49-F238E27FC236}">
                <a16:creationId xmlns:a16="http://schemas.microsoft.com/office/drawing/2014/main" id="{CA0955FD-7B34-49C4-9B74-6CBFAD6AC0D2}"/>
              </a:ext>
            </a:extLst>
          </p:cNvPr>
          <p:cNvSpPr/>
          <p:nvPr/>
        </p:nvSpPr>
        <p:spPr>
          <a:xfrm>
            <a:off x="7335247" y="5942114"/>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210" name="Freihandform: Form 209">
            <a:extLst>
              <a:ext uri="{FF2B5EF4-FFF2-40B4-BE49-F238E27FC236}">
                <a16:creationId xmlns:a16="http://schemas.microsoft.com/office/drawing/2014/main" id="{D68D90D4-26AA-4477-A0C9-8263189B58F9}"/>
              </a:ext>
            </a:extLst>
          </p:cNvPr>
          <p:cNvSpPr/>
          <p:nvPr/>
        </p:nvSpPr>
        <p:spPr>
          <a:xfrm>
            <a:off x="7335247" y="6296349"/>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71080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71080"/>
                </a:lnTo>
                <a:close/>
              </a:path>
            </a:pathLst>
          </a:custGeom>
          <a:solidFill>
            <a:srgbClr val="EEF2F5"/>
          </a:solidFill>
          <a:ln w="11643" cap="flat">
            <a:noFill/>
            <a:prstDash val="solid"/>
            <a:miter/>
          </a:ln>
        </p:spPr>
        <p:txBody>
          <a:bodyPr rtlCol="0" anchor="ctr"/>
          <a:lstStyle/>
          <a:p>
            <a:endParaRPr lang="de-DE"/>
          </a:p>
        </p:txBody>
      </p:sp>
      <p:sp>
        <p:nvSpPr>
          <p:cNvPr id="226" name="Freihandform: Form 225">
            <a:extLst>
              <a:ext uri="{FF2B5EF4-FFF2-40B4-BE49-F238E27FC236}">
                <a16:creationId xmlns:a16="http://schemas.microsoft.com/office/drawing/2014/main" id="{97640BFA-E4AC-482E-B26E-9BE22B98A669}"/>
              </a:ext>
            </a:extLst>
          </p:cNvPr>
          <p:cNvSpPr/>
          <p:nvPr/>
        </p:nvSpPr>
        <p:spPr>
          <a:xfrm>
            <a:off x="7335247" y="6651749"/>
            <a:ext cx="132838" cy="143325"/>
          </a:xfrm>
          <a:custGeom>
            <a:avLst/>
            <a:gdLst>
              <a:gd name="connsiteX0" fmla="*/ 60593 w 132838"/>
              <a:gd name="connsiteY0" fmla="*/ 143326 h 143325"/>
              <a:gd name="connsiteX1" fmla="*/ 0 w 132838"/>
              <a:gd name="connsiteY1" fmla="*/ 143326 h 143325"/>
              <a:gd name="connsiteX2" fmla="*/ 71080 w 132838"/>
              <a:gd name="connsiteY2" fmla="*/ 72246 h 143325"/>
              <a:gd name="connsiteX3" fmla="*/ 0 w 132838"/>
              <a:gd name="connsiteY3" fmla="*/ 0 h 143325"/>
              <a:gd name="connsiteX4" fmla="*/ 61758 w 132838"/>
              <a:gd name="connsiteY4" fmla="*/ 0 h 143325"/>
              <a:gd name="connsiteX5" fmla="*/ 132838 w 132838"/>
              <a:gd name="connsiteY5" fmla="*/ 69915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38" h="143325">
                <a:moveTo>
                  <a:pt x="60593" y="143326"/>
                </a:moveTo>
                <a:lnTo>
                  <a:pt x="0" y="143326"/>
                </a:lnTo>
                <a:lnTo>
                  <a:pt x="71080" y="72246"/>
                </a:lnTo>
                <a:lnTo>
                  <a:pt x="0" y="0"/>
                </a:lnTo>
                <a:lnTo>
                  <a:pt x="61758" y="0"/>
                </a:lnTo>
                <a:lnTo>
                  <a:pt x="132838" y="69915"/>
                </a:lnTo>
                <a:close/>
              </a:path>
            </a:pathLst>
          </a:custGeom>
          <a:solidFill>
            <a:srgbClr val="EEF2F5"/>
          </a:solidFill>
          <a:ln w="11643"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F336D4C3-F14F-4477-B07F-E766912B6926}"/>
              </a:ext>
            </a:extLst>
          </p:cNvPr>
          <p:cNvSpPr/>
          <p:nvPr/>
        </p:nvSpPr>
        <p:spPr>
          <a:xfrm>
            <a:off x="7682491" y="2029211"/>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34D4DA1D-8EE2-4188-AE9C-9791ECBC66C5}"/>
              </a:ext>
            </a:extLst>
          </p:cNvPr>
          <p:cNvSpPr/>
          <p:nvPr/>
        </p:nvSpPr>
        <p:spPr>
          <a:xfrm>
            <a:off x="7682491" y="2384612"/>
            <a:ext cx="147986" cy="160804"/>
          </a:xfrm>
          <a:custGeom>
            <a:avLst/>
            <a:gdLst>
              <a:gd name="connsiteX0" fmla="*/ 67584 w 147986"/>
              <a:gd name="connsiteY0" fmla="*/ 160804 h 160804"/>
              <a:gd name="connsiteX1" fmla="*/ 0 w 147986"/>
              <a:gd name="connsiteY1" fmla="*/ 160804 h 160804"/>
              <a:gd name="connsiteX2" fmla="*/ 79237 w 147986"/>
              <a:gd name="connsiteY2" fmla="*/ 80402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0402"/>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ADAD204A-493D-4101-A53B-41343EE7F6DE}"/>
              </a:ext>
            </a:extLst>
          </p:cNvPr>
          <p:cNvSpPr/>
          <p:nvPr/>
        </p:nvSpPr>
        <p:spPr>
          <a:xfrm>
            <a:off x="7682491" y="2738847"/>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0605F07B-22A0-4571-A9A8-F5DA3A1756E5}"/>
              </a:ext>
            </a:extLst>
          </p:cNvPr>
          <p:cNvSpPr/>
          <p:nvPr/>
        </p:nvSpPr>
        <p:spPr>
          <a:xfrm>
            <a:off x="7682491" y="3094248"/>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3EC20671-A11E-46B3-BAE0-32B973030757}"/>
              </a:ext>
            </a:extLst>
          </p:cNvPr>
          <p:cNvSpPr/>
          <p:nvPr/>
        </p:nvSpPr>
        <p:spPr>
          <a:xfrm>
            <a:off x="7682491" y="3448483"/>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A30F4723-63CF-4B8C-9113-E2531A8EBC72}"/>
              </a:ext>
            </a:extLst>
          </p:cNvPr>
          <p:cNvSpPr/>
          <p:nvPr/>
        </p:nvSpPr>
        <p:spPr>
          <a:xfrm>
            <a:off x="7682491" y="3803883"/>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0B073543-0431-463D-BD2B-670537378FD9}"/>
              </a:ext>
            </a:extLst>
          </p:cNvPr>
          <p:cNvSpPr/>
          <p:nvPr/>
        </p:nvSpPr>
        <p:spPr>
          <a:xfrm>
            <a:off x="7682491" y="4158119"/>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126" name="Freihandform: Form 125">
            <a:extLst>
              <a:ext uri="{FF2B5EF4-FFF2-40B4-BE49-F238E27FC236}">
                <a16:creationId xmlns:a16="http://schemas.microsoft.com/office/drawing/2014/main" id="{D645C434-6F6D-4B2F-9987-6BA4C184BDAD}"/>
              </a:ext>
            </a:extLst>
          </p:cNvPr>
          <p:cNvSpPr/>
          <p:nvPr/>
        </p:nvSpPr>
        <p:spPr>
          <a:xfrm>
            <a:off x="7682491" y="4513520"/>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78C199F1-38D6-4003-B23F-FB1D901A96D0}"/>
              </a:ext>
            </a:extLst>
          </p:cNvPr>
          <p:cNvSpPr/>
          <p:nvPr/>
        </p:nvSpPr>
        <p:spPr>
          <a:xfrm>
            <a:off x="7682491" y="4867755"/>
            <a:ext cx="147986" cy="161969"/>
          </a:xfrm>
          <a:custGeom>
            <a:avLst/>
            <a:gdLst>
              <a:gd name="connsiteX0" fmla="*/ 67584 w 147986"/>
              <a:gd name="connsiteY0" fmla="*/ 161970 h 161969"/>
              <a:gd name="connsiteX1" fmla="*/ 0 w 147986"/>
              <a:gd name="connsiteY1" fmla="*/ 161970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70"/>
                </a:moveTo>
                <a:lnTo>
                  <a:pt x="0" y="161970"/>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160" name="Freihandform: Form 159">
            <a:extLst>
              <a:ext uri="{FF2B5EF4-FFF2-40B4-BE49-F238E27FC236}">
                <a16:creationId xmlns:a16="http://schemas.microsoft.com/office/drawing/2014/main" id="{88794CE9-C4AD-447D-ADEB-D45D8252050B}"/>
              </a:ext>
            </a:extLst>
          </p:cNvPr>
          <p:cNvSpPr/>
          <p:nvPr/>
        </p:nvSpPr>
        <p:spPr>
          <a:xfrm>
            <a:off x="7682491" y="5223156"/>
            <a:ext cx="147986" cy="160804"/>
          </a:xfrm>
          <a:custGeom>
            <a:avLst/>
            <a:gdLst>
              <a:gd name="connsiteX0" fmla="*/ 67584 w 147986"/>
              <a:gd name="connsiteY0" fmla="*/ 160804 h 160804"/>
              <a:gd name="connsiteX1" fmla="*/ 0 w 147986"/>
              <a:gd name="connsiteY1" fmla="*/ 160804 h 160804"/>
              <a:gd name="connsiteX2" fmla="*/ 79237 w 147986"/>
              <a:gd name="connsiteY2" fmla="*/ 81567 h 160804"/>
              <a:gd name="connsiteX3" fmla="*/ 0 w 147986"/>
              <a:gd name="connsiteY3" fmla="*/ 0 h 160804"/>
              <a:gd name="connsiteX4" fmla="*/ 68750 w 147986"/>
              <a:gd name="connsiteY4" fmla="*/ 0 h 160804"/>
              <a:gd name="connsiteX5" fmla="*/ 147986 w 147986"/>
              <a:gd name="connsiteY5" fmla="*/ 79237 h 16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0804">
                <a:moveTo>
                  <a:pt x="67584" y="160804"/>
                </a:moveTo>
                <a:lnTo>
                  <a:pt x="0" y="160804"/>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177" name="Freihandform: Form 176">
            <a:extLst>
              <a:ext uri="{FF2B5EF4-FFF2-40B4-BE49-F238E27FC236}">
                <a16:creationId xmlns:a16="http://schemas.microsoft.com/office/drawing/2014/main" id="{FB39A232-82A2-4ED2-B532-B8247CC2812D}"/>
              </a:ext>
            </a:extLst>
          </p:cNvPr>
          <p:cNvSpPr/>
          <p:nvPr/>
        </p:nvSpPr>
        <p:spPr>
          <a:xfrm>
            <a:off x="7682491" y="5577391"/>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194" name="Freihandform: Form 193">
            <a:extLst>
              <a:ext uri="{FF2B5EF4-FFF2-40B4-BE49-F238E27FC236}">
                <a16:creationId xmlns:a16="http://schemas.microsoft.com/office/drawing/2014/main" id="{B5F8FABB-7522-42DB-BB0F-06A4420A79B1}"/>
              </a:ext>
            </a:extLst>
          </p:cNvPr>
          <p:cNvSpPr/>
          <p:nvPr/>
        </p:nvSpPr>
        <p:spPr>
          <a:xfrm>
            <a:off x="7682491" y="5932792"/>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211" name="Freihandform: Form 210">
            <a:extLst>
              <a:ext uri="{FF2B5EF4-FFF2-40B4-BE49-F238E27FC236}">
                <a16:creationId xmlns:a16="http://schemas.microsoft.com/office/drawing/2014/main" id="{D1F73513-4E28-4A8A-BEBF-47911EDB513A}"/>
              </a:ext>
            </a:extLst>
          </p:cNvPr>
          <p:cNvSpPr/>
          <p:nvPr/>
        </p:nvSpPr>
        <p:spPr>
          <a:xfrm>
            <a:off x="7682491" y="6287027"/>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80402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80402"/>
                </a:lnTo>
                <a:close/>
              </a:path>
            </a:pathLst>
          </a:custGeom>
          <a:solidFill>
            <a:srgbClr val="EEF2F5"/>
          </a:solidFill>
          <a:ln w="11643" cap="flat">
            <a:noFill/>
            <a:prstDash val="solid"/>
            <a:miter/>
          </a:ln>
        </p:spPr>
        <p:txBody>
          <a:bodyPr rtlCol="0" anchor="ctr"/>
          <a:lstStyle/>
          <a:p>
            <a:endParaRPr lang="de-DE"/>
          </a:p>
        </p:txBody>
      </p:sp>
      <p:sp>
        <p:nvSpPr>
          <p:cNvPr id="227" name="Freihandform: Form 226">
            <a:extLst>
              <a:ext uri="{FF2B5EF4-FFF2-40B4-BE49-F238E27FC236}">
                <a16:creationId xmlns:a16="http://schemas.microsoft.com/office/drawing/2014/main" id="{4D6DE079-31CD-44BD-8304-6E69A15E3218}"/>
              </a:ext>
            </a:extLst>
          </p:cNvPr>
          <p:cNvSpPr/>
          <p:nvPr/>
        </p:nvSpPr>
        <p:spPr>
          <a:xfrm>
            <a:off x="7682491" y="6642428"/>
            <a:ext cx="147986" cy="161969"/>
          </a:xfrm>
          <a:custGeom>
            <a:avLst/>
            <a:gdLst>
              <a:gd name="connsiteX0" fmla="*/ 67584 w 147986"/>
              <a:gd name="connsiteY0" fmla="*/ 161969 h 161969"/>
              <a:gd name="connsiteX1" fmla="*/ 0 w 147986"/>
              <a:gd name="connsiteY1" fmla="*/ 161969 h 161969"/>
              <a:gd name="connsiteX2" fmla="*/ 79237 w 147986"/>
              <a:gd name="connsiteY2" fmla="*/ 81567 h 161969"/>
              <a:gd name="connsiteX3" fmla="*/ 0 w 147986"/>
              <a:gd name="connsiteY3" fmla="*/ 0 h 161969"/>
              <a:gd name="connsiteX4" fmla="*/ 68750 w 147986"/>
              <a:gd name="connsiteY4" fmla="*/ 0 h 161969"/>
              <a:gd name="connsiteX5" fmla="*/ 147986 w 147986"/>
              <a:gd name="connsiteY5" fmla="*/ 79237 h 16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86" h="161969">
                <a:moveTo>
                  <a:pt x="67584" y="161969"/>
                </a:moveTo>
                <a:lnTo>
                  <a:pt x="0" y="161969"/>
                </a:lnTo>
                <a:lnTo>
                  <a:pt x="79237" y="81567"/>
                </a:lnTo>
                <a:lnTo>
                  <a:pt x="0" y="0"/>
                </a:lnTo>
                <a:lnTo>
                  <a:pt x="68750" y="0"/>
                </a:lnTo>
                <a:lnTo>
                  <a:pt x="147986" y="79237"/>
                </a:lnTo>
                <a:close/>
              </a:path>
            </a:pathLst>
          </a:custGeom>
          <a:solidFill>
            <a:srgbClr val="EEF2F5"/>
          </a:solidFill>
          <a:ln w="11643"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AA2702D7-FFC1-412B-9F48-632A7CE520AC}"/>
              </a:ext>
            </a:extLst>
          </p:cNvPr>
          <p:cNvSpPr/>
          <p:nvPr/>
        </p:nvSpPr>
        <p:spPr>
          <a:xfrm>
            <a:off x="8028570" y="2019889"/>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648C99A7-3678-4CC0-AF16-855FE8DF6A83}"/>
              </a:ext>
            </a:extLst>
          </p:cNvPr>
          <p:cNvSpPr/>
          <p:nvPr/>
        </p:nvSpPr>
        <p:spPr>
          <a:xfrm>
            <a:off x="8028570" y="2375290"/>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0E3F6CC1-3FE3-4CB0-8193-8A547CA4FB4E}"/>
              </a:ext>
            </a:extLst>
          </p:cNvPr>
          <p:cNvSpPr/>
          <p:nvPr/>
        </p:nvSpPr>
        <p:spPr>
          <a:xfrm>
            <a:off x="8028570" y="2729525"/>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49D6FD09-D76C-4E44-8667-31EAE0B38FB7}"/>
              </a:ext>
            </a:extLst>
          </p:cNvPr>
          <p:cNvSpPr/>
          <p:nvPr/>
        </p:nvSpPr>
        <p:spPr>
          <a:xfrm>
            <a:off x="8028570" y="3084926"/>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92A2F530-7C00-4840-A5DC-15FB5F070BFC}"/>
              </a:ext>
            </a:extLst>
          </p:cNvPr>
          <p:cNvSpPr/>
          <p:nvPr/>
        </p:nvSpPr>
        <p:spPr>
          <a:xfrm>
            <a:off x="8028570" y="3439161"/>
            <a:ext cx="165465" cy="180613"/>
          </a:xfrm>
          <a:custGeom>
            <a:avLst/>
            <a:gdLst>
              <a:gd name="connsiteX0" fmla="*/ 75741 w 165465"/>
              <a:gd name="connsiteY0" fmla="*/ 180614 h 180613"/>
              <a:gd name="connsiteX1" fmla="*/ 0 w 165465"/>
              <a:gd name="connsiteY1" fmla="*/ 180614 h 180613"/>
              <a:gd name="connsiteX2" fmla="*/ 88559 w 165465"/>
              <a:gd name="connsiteY2" fmla="*/ 90889 h 180613"/>
              <a:gd name="connsiteX3" fmla="*/ 0 w 165465"/>
              <a:gd name="connsiteY3" fmla="*/ 0 h 180613"/>
              <a:gd name="connsiteX4" fmla="*/ 76906 w 165465"/>
              <a:gd name="connsiteY4" fmla="*/ 0 h 180613"/>
              <a:gd name="connsiteX5" fmla="*/ 165465 w 165465"/>
              <a:gd name="connsiteY5" fmla="*/ 88559 h 1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80613">
                <a:moveTo>
                  <a:pt x="75741" y="180614"/>
                </a:moveTo>
                <a:lnTo>
                  <a:pt x="0" y="180614"/>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6D26EBCB-8FC5-402E-8D7D-BBB49F3CFCC5}"/>
              </a:ext>
            </a:extLst>
          </p:cNvPr>
          <p:cNvSpPr/>
          <p:nvPr/>
        </p:nvSpPr>
        <p:spPr>
          <a:xfrm>
            <a:off x="8028570" y="3794562"/>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CCAAEEA3-A150-4712-ACA6-4E1DDCA0F471}"/>
              </a:ext>
            </a:extLst>
          </p:cNvPr>
          <p:cNvSpPr/>
          <p:nvPr/>
        </p:nvSpPr>
        <p:spPr>
          <a:xfrm>
            <a:off x="8028570" y="4148797"/>
            <a:ext cx="165465" cy="180613"/>
          </a:xfrm>
          <a:custGeom>
            <a:avLst/>
            <a:gdLst>
              <a:gd name="connsiteX0" fmla="*/ 75741 w 165465"/>
              <a:gd name="connsiteY0" fmla="*/ 180613 h 180613"/>
              <a:gd name="connsiteX1" fmla="*/ 0 w 165465"/>
              <a:gd name="connsiteY1" fmla="*/ 180613 h 180613"/>
              <a:gd name="connsiteX2" fmla="*/ 88559 w 165465"/>
              <a:gd name="connsiteY2" fmla="*/ 90889 h 180613"/>
              <a:gd name="connsiteX3" fmla="*/ 0 w 165465"/>
              <a:gd name="connsiteY3" fmla="*/ 0 h 180613"/>
              <a:gd name="connsiteX4" fmla="*/ 76906 w 165465"/>
              <a:gd name="connsiteY4" fmla="*/ 0 h 180613"/>
              <a:gd name="connsiteX5" fmla="*/ 165465 w 165465"/>
              <a:gd name="connsiteY5" fmla="*/ 88559 h 18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80613">
                <a:moveTo>
                  <a:pt x="75741" y="180613"/>
                </a:moveTo>
                <a:lnTo>
                  <a:pt x="0" y="180613"/>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127" name="Freihandform: Form 126">
            <a:extLst>
              <a:ext uri="{FF2B5EF4-FFF2-40B4-BE49-F238E27FC236}">
                <a16:creationId xmlns:a16="http://schemas.microsoft.com/office/drawing/2014/main" id="{4836B90C-7140-46A6-8E06-F6F443FAF626}"/>
              </a:ext>
            </a:extLst>
          </p:cNvPr>
          <p:cNvSpPr/>
          <p:nvPr/>
        </p:nvSpPr>
        <p:spPr>
          <a:xfrm>
            <a:off x="8028570" y="4504198"/>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144" name="Freihandform: Form 143">
            <a:extLst>
              <a:ext uri="{FF2B5EF4-FFF2-40B4-BE49-F238E27FC236}">
                <a16:creationId xmlns:a16="http://schemas.microsoft.com/office/drawing/2014/main" id="{3BBFE07D-6FDD-4238-9402-B3F281DCA33E}"/>
              </a:ext>
            </a:extLst>
          </p:cNvPr>
          <p:cNvSpPr/>
          <p:nvPr/>
        </p:nvSpPr>
        <p:spPr>
          <a:xfrm>
            <a:off x="8028570" y="4859598"/>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EEF2F5"/>
          </a:solidFill>
          <a:ln w="11643" cap="flat">
            <a:noFill/>
            <a:prstDash val="solid"/>
            <a:miter/>
          </a:ln>
        </p:spPr>
        <p:txBody>
          <a:bodyPr rtlCol="0" anchor="ctr"/>
          <a:lstStyle/>
          <a:p>
            <a:endParaRPr lang="de-DE"/>
          </a:p>
        </p:txBody>
      </p:sp>
      <p:sp>
        <p:nvSpPr>
          <p:cNvPr id="161" name="Freihandform: Form 160">
            <a:extLst>
              <a:ext uri="{FF2B5EF4-FFF2-40B4-BE49-F238E27FC236}">
                <a16:creationId xmlns:a16="http://schemas.microsoft.com/office/drawing/2014/main" id="{9F4D763A-5B43-4FAB-9B68-52F7F446418E}"/>
              </a:ext>
            </a:extLst>
          </p:cNvPr>
          <p:cNvSpPr/>
          <p:nvPr/>
        </p:nvSpPr>
        <p:spPr>
          <a:xfrm>
            <a:off x="8028570" y="5213834"/>
            <a:ext cx="165465" cy="179448"/>
          </a:xfrm>
          <a:custGeom>
            <a:avLst/>
            <a:gdLst>
              <a:gd name="connsiteX0" fmla="*/ 75741 w 165465"/>
              <a:gd name="connsiteY0" fmla="*/ 179448 h 179448"/>
              <a:gd name="connsiteX1" fmla="*/ 0 w 165465"/>
              <a:gd name="connsiteY1" fmla="*/ 179448 h 179448"/>
              <a:gd name="connsiteX2" fmla="*/ 88559 w 165465"/>
              <a:gd name="connsiteY2" fmla="*/ 90890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90"/>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178" name="Freihandform: Form 177">
            <a:extLst>
              <a:ext uri="{FF2B5EF4-FFF2-40B4-BE49-F238E27FC236}">
                <a16:creationId xmlns:a16="http://schemas.microsoft.com/office/drawing/2014/main" id="{41FB849E-381E-41F8-9504-EDE13E3D8055}"/>
              </a:ext>
            </a:extLst>
          </p:cNvPr>
          <p:cNvSpPr/>
          <p:nvPr/>
        </p:nvSpPr>
        <p:spPr>
          <a:xfrm>
            <a:off x="8028570" y="5569234"/>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EEF2F5"/>
          </a:solidFill>
          <a:ln w="11643" cap="flat">
            <a:noFill/>
            <a:prstDash val="solid"/>
            <a:miter/>
          </a:ln>
        </p:spPr>
        <p:txBody>
          <a:bodyPr rtlCol="0" anchor="ctr"/>
          <a:lstStyle/>
          <a:p>
            <a:endParaRPr lang="de-DE"/>
          </a:p>
        </p:txBody>
      </p:sp>
      <p:sp>
        <p:nvSpPr>
          <p:cNvPr id="195" name="Freihandform: Form 194">
            <a:extLst>
              <a:ext uri="{FF2B5EF4-FFF2-40B4-BE49-F238E27FC236}">
                <a16:creationId xmlns:a16="http://schemas.microsoft.com/office/drawing/2014/main" id="{5427778E-AAB9-42E1-BC64-75764828EDB0}"/>
              </a:ext>
            </a:extLst>
          </p:cNvPr>
          <p:cNvSpPr/>
          <p:nvPr/>
        </p:nvSpPr>
        <p:spPr>
          <a:xfrm>
            <a:off x="8028570" y="5923469"/>
            <a:ext cx="165465" cy="179448"/>
          </a:xfrm>
          <a:custGeom>
            <a:avLst/>
            <a:gdLst>
              <a:gd name="connsiteX0" fmla="*/ 75741 w 165465"/>
              <a:gd name="connsiteY0" fmla="*/ 179448 h 179448"/>
              <a:gd name="connsiteX1" fmla="*/ 0 w 165465"/>
              <a:gd name="connsiteY1" fmla="*/ 179448 h 179448"/>
              <a:gd name="connsiteX2" fmla="*/ 88559 w 165465"/>
              <a:gd name="connsiteY2" fmla="*/ 90890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90"/>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212" name="Freihandform: Form 211">
            <a:extLst>
              <a:ext uri="{FF2B5EF4-FFF2-40B4-BE49-F238E27FC236}">
                <a16:creationId xmlns:a16="http://schemas.microsoft.com/office/drawing/2014/main" id="{E72C56CD-8028-4274-A62F-5994CAF54FEF}"/>
              </a:ext>
            </a:extLst>
          </p:cNvPr>
          <p:cNvSpPr/>
          <p:nvPr/>
        </p:nvSpPr>
        <p:spPr>
          <a:xfrm>
            <a:off x="8028570" y="6278870"/>
            <a:ext cx="165465" cy="179448"/>
          </a:xfrm>
          <a:custGeom>
            <a:avLst/>
            <a:gdLst>
              <a:gd name="connsiteX0" fmla="*/ 75741 w 165465"/>
              <a:gd name="connsiteY0" fmla="*/ 179448 h 179448"/>
              <a:gd name="connsiteX1" fmla="*/ 0 w 165465"/>
              <a:gd name="connsiteY1" fmla="*/ 179448 h 179448"/>
              <a:gd name="connsiteX2" fmla="*/ 88559 w 165465"/>
              <a:gd name="connsiteY2" fmla="*/ 89724 h 179448"/>
              <a:gd name="connsiteX3" fmla="*/ 0 w 165465"/>
              <a:gd name="connsiteY3" fmla="*/ 0 h 179448"/>
              <a:gd name="connsiteX4" fmla="*/ 76906 w 165465"/>
              <a:gd name="connsiteY4" fmla="*/ 0 h 179448"/>
              <a:gd name="connsiteX5" fmla="*/ 165465 w 165465"/>
              <a:gd name="connsiteY5" fmla="*/ 87394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89724"/>
                </a:lnTo>
                <a:lnTo>
                  <a:pt x="0" y="0"/>
                </a:lnTo>
                <a:lnTo>
                  <a:pt x="76906" y="0"/>
                </a:lnTo>
                <a:lnTo>
                  <a:pt x="165465" y="87394"/>
                </a:lnTo>
                <a:close/>
              </a:path>
            </a:pathLst>
          </a:custGeom>
          <a:solidFill>
            <a:srgbClr val="EEF2F5"/>
          </a:solidFill>
          <a:ln w="11643" cap="flat">
            <a:noFill/>
            <a:prstDash val="solid"/>
            <a:miter/>
          </a:ln>
        </p:spPr>
        <p:txBody>
          <a:bodyPr rtlCol="0" anchor="ctr"/>
          <a:lstStyle/>
          <a:p>
            <a:endParaRPr lang="de-DE"/>
          </a:p>
        </p:txBody>
      </p:sp>
      <p:sp>
        <p:nvSpPr>
          <p:cNvPr id="228" name="Freihandform: Form 227">
            <a:extLst>
              <a:ext uri="{FF2B5EF4-FFF2-40B4-BE49-F238E27FC236}">
                <a16:creationId xmlns:a16="http://schemas.microsoft.com/office/drawing/2014/main" id="{6D995F94-547B-4E8B-8F80-D2C01332D74E}"/>
              </a:ext>
            </a:extLst>
          </p:cNvPr>
          <p:cNvSpPr/>
          <p:nvPr/>
        </p:nvSpPr>
        <p:spPr>
          <a:xfrm>
            <a:off x="8028570" y="6633106"/>
            <a:ext cx="165465" cy="179448"/>
          </a:xfrm>
          <a:custGeom>
            <a:avLst/>
            <a:gdLst>
              <a:gd name="connsiteX0" fmla="*/ 75741 w 165465"/>
              <a:gd name="connsiteY0" fmla="*/ 179448 h 179448"/>
              <a:gd name="connsiteX1" fmla="*/ 0 w 165465"/>
              <a:gd name="connsiteY1" fmla="*/ 179448 h 179448"/>
              <a:gd name="connsiteX2" fmla="*/ 88559 w 165465"/>
              <a:gd name="connsiteY2" fmla="*/ 90889 h 179448"/>
              <a:gd name="connsiteX3" fmla="*/ 0 w 165465"/>
              <a:gd name="connsiteY3" fmla="*/ 0 h 179448"/>
              <a:gd name="connsiteX4" fmla="*/ 76906 w 165465"/>
              <a:gd name="connsiteY4" fmla="*/ 0 h 179448"/>
              <a:gd name="connsiteX5" fmla="*/ 165465 w 165465"/>
              <a:gd name="connsiteY5" fmla="*/ 88559 h 17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65" h="179448">
                <a:moveTo>
                  <a:pt x="75741" y="179448"/>
                </a:moveTo>
                <a:lnTo>
                  <a:pt x="0" y="179448"/>
                </a:lnTo>
                <a:lnTo>
                  <a:pt x="88559" y="90889"/>
                </a:lnTo>
                <a:lnTo>
                  <a:pt x="0" y="0"/>
                </a:lnTo>
                <a:lnTo>
                  <a:pt x="76906" y="0"/>
                </a:lnTo>
                <a:lnTo>
                  <a:pt x="165465" y="88559"/>
                </a:lnTo>
                <a:close/>
              </a:path>
            </a:pathLst>
          </a:custGeom>
          <a:solidFill>
            <a:srgbClr val="EEF2F5"/>
          </a:solidFill>
          <a:ln w="11643"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FBFA7DD1-6DE8-48E2-BB35-DCE366E698C5}"/>
              </a:ext>
            </a:extLst>
          </p:cNvPr>
          <p:cNvSpPr/>
          <p:nvPr/>
        </p:nvSpPr>
        <p:spPr>
          <a:xfrm>
            <a:off x="8375813" y="2011732"/>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7C08602B-27E1-4F5C-B2BA-86218542705A}"/>
              </a:ext>
            </a:extLst>
          </p:cNvPr>
          <p:cNvSpPr/>
          <p:nvPr/>
        </p:nvSpPr>
        <p:spPr>
          <a:xfrm>
            <a:off x="8375813" y="2367133"/>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5550"/>
                </a:lnTo>
                <a:close/>
              </a:path>
            </a:pathLst>
          </a:custGeom>
          <a:solidFill>
            <a:srgbClr val="EEF2F5"/>
          </a:solidFill>
          <a:ln w="11643"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B3543F06-832E-4301-879E-B06B3D8A1139}"/>
              </a:ext>
            </a:extLst>
          </p:cNvPr>
          <p:cNvSpPr/>
          <p:nvPr/>
        </p:nvSpPr>
        <p:spPr>
          <a:xfrm>
            <a:off x="8375813" y="2721368"/>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448857AA-F125-42A1-8BA3-8AC5BA3389BB}"/>
              </a:ext>
            </a:extLst>
          </p:cNvPr>
          <p:cNvSpPr/>
          <p:nvPr/>
        </p:nvSpPr>
        <p:spPr>
          <a:xfrm>
            <a:off x="8375813" y="3076769"/>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5550"/>
                </a:lnTo>
                <a:close/>
              </a:path>
            </a:pathLst>
          </a:custGeom>
          <a:solidFill>
            <a:srgbClr val="EEF2F5"/>
          </a:solidFill>
          <a:ln w="11643" cap="flat">
            <a:noFill/>
            <a:prstDash val="solid"/>
            <a:miter/>
          </a:ln>
        </p:spPr>
        <p:txBody>
          <a:bodyPr rtlCol="0" anchor="ctr"/>
          <a:lstStyle/>
          <a:p>
            <a:endParaRPr lang="de-DE"/>
          </a:p>
        </p:txBody>
      </p:sp>
      <p:sp>
        <p:nvSpPr>
          <p:cNvPr id="80" name="Freihandform: Form 79">
            <a:extLst>
              <a:ext uri="{FF2B5EF4-FFF2-40B4-BE49-F238E27FC236}">
                <a16:creationId xmlns:a16="http://schemas.microsoft.com/office/drawing/2014/main" id="{4D03B1F2-B454-4805-B554-BE60EE27F881}"/>
              </a:ext>
            </a:extLst>
          </p:cNvPr>
          <p:cNvSpPr/>
          <p:nvPr/>
        </p:nvSpPr>
        <p:spPr>
          <a:xfrm>
            <a:off x="8375813" y="3431004"/>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FFDA75BC-562C-4970-A5BF-655AB3F5011C}"/>
              </a:ext>
            </a:extLst>
          </p:cNvPr>
          <p:cNvSpPr/>
          <p:nvPr/>
        </p:nvSpPr>
        <p:spPr>
          <a:xfrm>
            <a:off x="8375813" y="3786405"/>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6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112" name="Freihandform: Form 111">
            <a:extLst>
              <a:ext uri="{FF2B5EF4-FFF2-40B4-BE49-F238E27FC236}">
                <a16:creationId xmlns:a16="http://schemas.microsoft.com/office/drawing/2014/main" id="{D5FBE564-C560-47E5-B3B3-465A98E51447}"/>
              </a:ext>
            </a:extLst>
          </p:cNvPr>
          <p:cNvSpPr/>
          <p:nvPr/>
        </p:nvSpPr>
        <p:spPr>
          <a:xfrm>
            <a:off x="8375813" y="4140640"/>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6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128" name="Freihandform: Form 127">
            <a:extLst>
              <a:ext uri="{FF2B5EF4-FFF2-40B4-BE49-F238E27FC236}">
                <a16:creationId xmlns:a16="http://schemas.microsoft.com/office/drawing/2014/main" id="{CF51EF18-4B1E-42D2-850F-FFA6C258A83C}"/>
              </a:ext>
            </a:extLst>
          </p:cNvPr>
          <p:cNvSpPr/>
          <p:nvPr/>
        </p:nvSpPr>
        <p:spPr>
          <a:xfrm>
            <a:off x="8375813" y="4496041"/>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6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145" name="Freihandform: Form 144">
            <a:extLst>
              <a:ext uri="{FF2B5EF4-FFF2-40B4-BE49-F238E27FC236}">
                <a16:creationId xmlns:a16="http://schemas.microsoft.com/office/drawing/2014/main" id="{56E41581-3FC6-4323-9C89-CF91773848F3}"/>
              </a:ext>
            </a:extLst>
          </p:cNvPr>
          <p:cNvSpPr/>
          <p:nvPr/>
        </p:nvSpPr>
        <p:spPr>
          <a:xfrm>
            <a:off x="8375813" y="4850276"/>
            <a:ext cx="180613" cy="196927"/>
          </a:xfrm>
          <a:custGeom>
            <a:avLst/>
            <a:gdLst>
              <a:gd name="connsiteX0" fmla="*/ 82733 w 180613"/>
              <a:gd name="connsiteY0" fmla="*/ 196927 h 196927"/>
              <a:gd name="connsiteX1" fmla="*/ 0 w 180613"/>
              <a:gd name="connsiteY1" fmla="*/ 196927 h 196927"/>
              <a:gd name="connsiteX2" fmla="*/ 96715 w 180613"/>
              <a:gd name="connsiteY2" fmla="*/ 99046 h 196927"/>
              <a:gd name="connsiteX3" fmla="*/ 0 w 180613"/>
              <a:gd name="connsiteY3" fmla="*/ 0 h 196927"/>
              <a:gd name="connsiteX4" fmla="*/ 83898 w 180613"/>
              <a:gd name="connsiteY4" fmla="*/ 0 h 196927"/>
              <a:gd name="connsiteX5" fmla="*/ 180613 w 180613"/>
              <a:gd name="connsiteY5" fmla="*/ 96716 h 19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7">
                <a:moveTo>
                  <a:pt x="82733" y="196927"/>
                </a:moveTo>
                <a:lnTo>
                  <a:pt x="0" y="196927"/>
                </a:lnTo>
                <a:lnTo>
                  <a:pt x="96715" y="99046"/>
                </a:lnTo>
                <a:lnTo>
                  <a:pt x="0" y="0"/>
                </a:lnTo>
                <a:lnTo>
                  <a:pt x="83898" y="0"/>
                </a:lnTo>
                <a:lnTo>
                  <a:pt x="180613" y="96716"/>
                </a:lnTo>
                <a:close/>
              </a:path>
            </a:pathLst>
          </a:custGeom>
          <a:solidFill>
            <a:srgbClr val="EEF2F5"/>
          </a:solidFill>
          <a:ln w="11643" cap="flat">
            <a:noFill/>
            <a:prstDash val="solid"/>
            <a:miter/>
          </a:ln>
        </p:spPr>
        <p:txBody>
          <a:bodyPr rtlCol="0" anchor="ctr"/>
          <a:lstStyle/>
          <a:p>
            <a:endParaRPr lang="de-DE"/>
          </a:p>
        </p:txBody>
      </p:sp>
      <p:sp>
        <p:nvSpPr>
          <p:cNvPr id="162" name="Freihandform: Form 161">
            <a:extLst>
              <a:ext uri="{FF2B5EF4-FFF2-40B4-BE49-F238E27FC236}">
                <a16:creationId xmlns:a16="http://schemas.microsoft.com/office/drawing/2014/main" id="{D57C87CD-CA7C-4C12-80C4-9130A88B17BE}"/>
              </a:ext>
            </a:extLst>
          </p:cNvPr>
          <p:cNvSpPr/>
          <p:nvPr/>
        </p:nvSpPr>
        <p:spPr>
          <a:xfrm>
            <a:off x="8375813" y="5205677"/>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5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179" name="Freihandform: Form 178">
            <a:extLst>
              <a:ext uri="{FF2B5EF4-FFF2-40B4-BE49-F238E27FC236}">
                <a16:creationId xmlns:a16="http://schemas.microsoft.com/office/drawing/2014/main" id="{DB846A0F-C8EB-418A-9689-60A3F1E0344D}"/>
              </a:ext>
            </a:extLst>
          </p:cNvPr>
          <p:cNvSpPr/>
          <p:nvPr/>
        </p:nvSpPr>
        <p:spPr>
          <a:xfrm>
            <a:off x="8375813" y="5559912"/>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5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4CB58DF8-2ADA-40F9-A585-F61E28EAC1FD}"/>
              </a:ext>
            </a:extLst>
          </p:cNvPr>
          <p:cNvSpPr/>
          <p:nvPr/>
        </p:nvSpPr>
        <p:spPr>
          <a:xfrm>
            <a:off x="8375813" y="5915313"/>
            <a:ext cx="180613" cy="195761"/>
          </a:xfrm>
          <a:custGeom>
            <a:avLst/>
            <a:gdLst>
              <a:gd name="connsiteX0" fmla="*/ 82733 w 180613"/>
              <a:gd name="connsiteY0" fmla="*/ 195762 h 195761"/>
              <a:gd name="connsiteX1" fmla="*/ 0 w 180613"/>
              <a:gd name="connsiteY1" fmla="*/ 195762 h 195761"/>
              <a:gd name="connsiteX2" fmla="*/ 96715 w 180613"/>
              <a:gd name="connsiteY2" fmla="*/ 99046 h 195761"/>
              <a:gd name="connsiteX3" fmla="*/ 0 w 180613"/>
              <a:gd name="connsiteY3" fmla="*/ 0 h 195761"/>
              <a:gd name="connsiteX4" fmla="*/ 83898 w 180613"/>
              <a:gd name="connsiteY4" fmla="*/ 0 h 195761"/>
              <a:gd name="connsiteX5" fmla="*/ 180613 w 180613"/>
              <a:gd name="connsiteY5" fmla="*/ 96715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213" name="Freihandform: Form 212">
            <a:extLst>
              <a:ext uri="{FF2B5EF4-FFF2-40B4-BE49-F238E27FC236}">
                <a16:creationId xmlns:a16="http://schemas.microsoft.com/office/drawing/2014/main" id="{57028041-D229-4433-B39C-C3F33483B647}"/>
              </a:ext>
            </a:extLst>
          </p:cNvPr>
          <p:cNvSpPr/>
          <p:nvPr/>
        </p:nvSpPr>
        <p:spPr>
          <a:xfrm>
            <a:off x="8375813" y="6270714"/>
            <a:ext cx="180613" cy="195761"/>
          </a:xfrm>
          <a:custGeom>
            <a:avLst/>
            <a:gdLst>
              <a:gd name="connsiteX0" fmla="*/ 82733 w 180613"/>
              <a:gd name="connsiteY0" fmla="*/ 195762 h 195761"/>
              <a:gd name="connsiteX1" fmla="*/ 0 w 180613"/>
              <a:gd name="connsiteY1" fmla="*/ 195762 h 195761"/>
              <a:gd name="connsiteX2" fmla="*/ 96715 w 180613"/>
              <a:gd name="connsiteY2" fmla="*/ 97881 h 195761"/>
              <a:gd name="connsiteX3" fmla="*/ 0 w 180613"/>
              <a:gd name="connsiteY3" fmla="*/ 0 h 195761"/>
              <a:gd name="connsiteX4" fmla="*/ 83898 w 180613"/>
              <a:gd name="connsiteY4" fmla="*/ 0 h 195761"/>
              <a:gd name="connsiteX5" fmla="*/ 180613 w 180613"/>
              <a:gd name="connsiteY5" fmla="*/ 95550 h 19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5761">
                <a:moveTo>
                  <a:pt x="82733" y="195762"/>
                </a:moveTo>
                <a:lnTo>
                  <a:pt x="0" y="195762"/>
                </a:lnTo>
                <a:lnTo>
                  <a:pt x="96715" y="97881"/>
                </a:lnTo>
                <a:lnTo>
                  <a:pt x="0" y="0"/>
                </a:lnTo>
                <a:lnTo>
                  <a:pt x="83898" y="0"/>
                </a:lnTo>
                <a:lnTo>
                  <a:pt x="180613" y="95550"/>
                </a:lnTo>
                <a:close/>
              </a:path>
            </a:pathLst>
          </a:custGeom>
          <a:solidFill>
            <a:srgbClr val="EEF2F5"/>
          </a:solidFill>
          <a:ln w="11643" cap="flat">
            <a:noFill/>
            <a:prstDash val="solid"/>
            <a:miter/>
          </a:ln>
        </p:spPr>
        <p:txBody>
          <a:bodyPr rtlCol="0" anchor="ctr"/>
          <a:lstStyle/>
          <a:p>
            <a:endParaRPr lang="de-DE"/>
          </a:p>
        </p:txBody>
      </p:sp>
      <p:sp>
        <p:nvSpPr>
          <p:cNvPr id="229" name="Freihandform: Form 228">
            <a:extLst>
              <a:ext uri="{FF2B5EF4-FFF2-40B4-BE49-F238E27FC236}">
                <a16:creationId xmlns:a16="http://schemas.microsoft.com/office/drawing/2014/main" id="{9B8DB432-5722-4DDC-9DA4-82611DB7AF21}"/>
              </a:ext>
            </a:extLst>
          </p:cNvPr>
          <p:cNvSpPr/>
          <p:nvPr/>
        </p:nvSpPr>
        <p:spPr>
          <a:xfrm>
            <a:off x="8375813" y="6624949"/>
            <a:ext cx="180613" cy="196926"/>
          </a:xfrm>
          <a:custGeom>
            <a:avLst/>
            <a:gdLst>
              <a:gd name="connsiteX0" fmla="*/ 82733 w 180613"/>
              <a:gd name="connsiteY0" fmla="*/ 196927 h 196926"/>
              <a:gd name="connsiteX1" fmla="*/ 0 w 180613"/>
              <a:gd name="connsiteY1" fmla="*/ 196927 h 196926"/>
              <a:gd name="connsiteX2" fmla="*/ 96715 w 180613"/>
              <a:gd name="connsiteY2" fmla="*/ 99046 h 196926"/>
              <a:gd name="connsiteX3" fmla="*/ 0 w 180613"/>
              <a:gd name="connsiteY3" fmla="*/ 0 h 196926"/>
              <a:gd name="connsiteX4" fmla="*/ 83898 w 180613"/>
              <a:gd name="connsiteY4" fmla="*/ 0 h 196926"/>
              <a:gd name="connsiteX5" fmla="*/ 180613 w 180613"/>
              <a:gd name="connsiteY5" fmla="*/ 96715 h 19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13" h="196926">
                <a:moveTo>
                  <a:pt x="82733" y="196927"/>
                </a:moveTo>
                <a:lnTo>
                  <a:pt x="0" y="196927"/>
                </a:lnTo>
                <a:lnTo>
                  <a:pt x="96715" y="99046"/>
                </a:lnTo>
                <a:lnTo>
                  <a:pt x="0" y="0"/>
                </a:lnTo>
                <a:lnTo>
                  <a:pt x="83898" y="0"/>
                </a:lnTo>
                <a:lnTo>
                  <a:pt x="180613" y="96715"/>
                </a:lnTo>
                <a:close/>
              </a:path>
            </a:pathLst>
          </a:custGeom>
          <a:solidFill>
            <a:srgbClr val="EEF2F5"/>
          </a:solidFill>
          <a:ln w="11643"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5D717E25-D335-4E65-A411-45D9057ED87F}"/>
              </a:ext>
            </a:extLst>
          </p:cNvPr>
          <p:cNvSpPr/>
          <p:nvPr/>
        </p:nvSpPr>
        <p:spPr>
          <a:xfrm>
            <a:off x="8721892" y="2002410"/>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8191837C-2D2D-4E7E-BB7B-2C536FE31ED3}"/>
              </a:ext>
            </a:extLst>
          </p:cNvPr>
          <p:cNvSpPr/>
          <p:nvPr/>
        </p:nvSpPr>
        <p:spPr>
          <a:xfrm>
            <a:off x="8721892" y="235781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7C3E3047-07A6-44AE-A863-B14D0E91E9D2}"/>
              </a:ext>
            </a:extLst>
          </p:cNvPr>
          <p:cNvSpPr/>
          <p:nvPr/>
        </p:nvSpPr>
        <p:spPr>
          <a:xfrm>
            <a:off x="8721892" y="2712046"/>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A33D910C-FE80-4271-80EB-43FB226FC311}"/>
              </a:ext>
            </a:extLst>
          </p:cNvPr>
          <p:cNvSpPr/>
          <p:nvPr/>
        </p:nvSpPr>
        <p:spPr>
          <a:xfrm>
            <a:off x="8721892" y="3067447"/>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3C2ACAE0-E8A8-4FC5-919A-02F70B7D5438}"/>
              </a:ext>
            </a:extLst>
          </p:cNvPr>
          <p:cNvSpPr/>
          <p:nvPr/>
        </p:nvSpPr>
        <p:spPr>
          <a:xfrm>
            <a:off x="8721892" y="3421682"/>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49C7B20E-CBCC-427C-8257-9EDB4B177C6A}"/>
              </a:ext>
            </a:extLst>
          </p:cNvPr>
          <p:cNvSpPr/>
          <p:nvPr/>
        </p:nvSpPr>
        <p:spPr>
          <a:xfrm>
            <a:off x="8721892" y="3777083"/>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AA929FBA-3B60-4B90-A12C-EEB1A0A8CF38}"/>
              </a:ext>
            </a:extLst>
          </p:cNvPr>
          <p:cNvSpPr/>
          <p:nvPr/>
        </p:nvSpPr>
        <p:spPr>
          <a:xfrm>
            <a:off x="8721892" y="4132484"/>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2A2E02AC-BFFD-44C8-869B-053E6C74FD2B}"/>
              </a:ext>
            </a:extLst>
          </p:cNvPr>
          <p:cNvSpPr/>
          <p:nvPr/>
        </p:nvSpPr>
        <p:spPr>
          <a:xfrm>
            <a:off x="8721892" y="4486719"/>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146" name="Freihandform: Form 145">
            <a:extLst>
              <a:ext uri="{FF2B5EF4-FFF2-40B4-BE49-F238E27FC236}">
                <a16:creationId xmlns:a16="http://schemas.microsoft.com/office/drawing/2014/main" id="{05AC39C3-CD17-42BE-BFB8-C8A94809F9BF}"/>
              </a:ext>
            </a:extLst>
          </p:cNvPr>
          <p:cNvSpPr/>
          <p:nvPr/>
        </p:nvSpPr>
        <p:spPr>
          <a:xfrm>
            <a:off x="8721892" y="4842120"/>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163" name="Freihandform: Form 162">
            <a:extLst>
              <a:ext uri="{FF2B5EF4-FFF2-40B4-BE49-F238E27FC236}">
                <a16:creationId xmlns:a16="http://schemas.microsoft.com/office/drawing/2014/main" id="{88E84DF2-6EB7-427E-A4CB-C71E9DB80B42}"/>
              </a:ext>
            </a:extLst>
          </p:cNvPr>
          <p:cNvSpPr/>
          <p:nvPr/>
        </p:nvSpPr>
        <p:spPr>
          <a:xfrm>
            <a:off x="8721892" y="5196355"/>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180" name="Freihandform: Form 179">
            <a:extLst>
              <a:ext uri="{FF2B5EF4-FFF2-40B4-BE49-F238E27FC236}">
                <a16:creationId xmlns:a16="http://schemas.microsoft.com/office/drawing/2014/main" id="{73606A8C-ADFE-479C-B34E-C91AE8F14BDF}"/>
              </a:ext>
            </a:extLst>
          </p:cNvPr>
          <p:cNvSpPr/>
          <p:nvPr/>
        </p:nvSpPr>
        <p:spPr>
          <a:xfrm>
            <a:off x="8721892" y="5551755"/>
            <a:ext cx="198092" cy="214405"/>
          </a:xfrm>
          <a:custGeom>
            <a:avLst/>
            <a:gdLst>
              <a:gd name="connsiteX0" fmla="*/ 90889 w 198092"/>
              <a:gd name="connsiteY0" fmla="*/ 214406 h 214405"/>
              <a:gd name="connsiteX1" fmla="*/ 0 w 198092"/>
              <a:gd name="connsiteY1" fmla="*/ 214406 h 214405"/>
              <a:gd name="connsiteX2" fmla="*/ 106037 w 198092"/>
              <a:gd name="connsiteY2" fmla="*/ 107203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7203"/>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197" name="Freihandform: Form 196">
            <a:extLst>
              <a:ext uri="{FF2B5EF4-FFF2-40B4-BE49-F238E27FC236}">
                <a16:creationId xmlns:a16="http://schemas.microsoft.com/office/drawing/2014/main" id="{FC296AC6-E750-4BE9-BDD1-981A05C08FF5}"/>
              </a:ext>
            </a:extLst>
          </p:cNvPr>
          <p:cNvSpPr/>
          <p:nvPr/>
        </p:nvSpPr>
        <p:spPr>
          <a:xfrm>
            <a:off x="8721892" y="590599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8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8"/>
                </a:lnTo>
                <a:close/>
              </a:path>
            </a:pathLst>
          </a:custGeom>
          <a:solidFill>
            <a:srgbClr val="EEF2F5"/>
          </a:solidFill>
          <a:ln w="11643" cap="flat">
            <a:noFill/>
            <a:prstDash val="solid"/>
            <a:miter/>
          </a:ln>
        </p:spPr>
        <p:txBody>
          <a:bodyPr rtlCol="0" anchor="ctr"/>
          <a:lstStyle/>
          <a:p>
            <a:endParaRPr lang="de-DE"/>
          </a:p>
        </p:txBody>
      </p:sp>
      <p:sp>
        <p:nvSpPr>
          <p:cNvPr id="214" name="Freihandform: Form 213">
            <a:extLst>
              <a:ext uri="{FF2B5EF4-FFF2-40B4-BE49-F238E27FC236}">
                <a16:creationId xmlns:a16="http://schemas.microsoft.com/office/drawing/2014/main" id="{C03E7333-2F83-4C83-832A-36CD5A0C1B61}"/>
              </a:ext>
            </a:extLst>
          </p:cNvPr>
          <p:cNvSpPr/>
          <p:nvPr/>
        </p:nvSpPr>
        <p:spPr>
          <a:xfrm>
            <a:off x="8721892" y="6261391"/>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4872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4872"/>
                </a:lnTo>
                <a:close/>
              </a:path>
            </a:pathLst>
          </a:custGeom>
          <a:solidFill>
            <a:srgbClr val="EEF2F5"/>
          </a:solidFill>
          <a:ln w="11643" cap="flat">
            <a:noFill/>
            <a:prstDash val="solid"/>
            <a:miter/>
          </a:ln>
        </p:spPr>
        <p:txBody>
          <a:bodyPr rtlCol="0" anchor="ctr"/>
          <a:lstStyle/>
          <a:p>
            <a:endParaRPr lang="de-DE"/>
          </a:p>
        </p:txBody>
      </p:sp>
      <p:sp>
        <p:nvSpPr>
          <p:cNvPr id="230" name="Freihandform: Form 229">
            <a:extLst>
              <a:ext uri="{FF2B5EF4-FFF2-40B4-BE49-F238E27FC236}">
                <a16:creationId xmlns:a16="http://schemas.microsoft.com/office/drawing/2014/main" id="{83AA4FB9-F340-4ECE-A8B5-BF0225383456}"/>
              </a:ext>
            </a:extLst>
          </p:cNvPr>
          <p:cNvSpPr/>
          <p:nvPr/>
        </p:nvSpPr>
        <p:spPr>
          <a:xfrm>
            <a:off x="8721892" y="6615627"/>
            <a:ext cx="198092" cy="214405"/>
          </a:xfrm>
          <a:custGeom>
            <a:avLst/>
            <a:gdLst>
              <a:gd name="connsiteX0" fmla="*/ 90889 w 198092"/>
              <a:gd name="connsiteY0" fmla="*/ 214406 h 214405"/>
              <a:gd name="connsiteX1" fmla="*/ 0 w 198092"/>
              <a:gd name="connsiteY1" fmla="*/ 214406 h 214405"/>
              <a:gd name="connsiteX2" fmla="*/ 106037 w 198092"/>
              <a:gd name="connsiteY2" fmla="*/ 108368 h 214405"/>
              <a:gd name="connsiteX3" fmla="*/ 0 w 198092"/>
              <a:gd name="connsiteY3" fmla="*/ 0 h 214405"/>
              <a:gd name="connsiteX4" fmla="*/ 92055 w 198092"/>
              <a:gd name="connsiteY4" fmla="*/ 0 h 214405"/>
              <a:gd name="connsiteX5" fmla="*/ 198092 w 198092"/>
              <a:gd name="connsiteY5" fmla="*/ 106037 h 2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92" h="214405">
                <a:moveTo>
                  <a:pt x="90889" y="214406"/>
                </a:moveTo>
                <a:lnTo>
                  <a:pt x="0" y="214406"/>
                </a:lnTo>
                <a:lnTo>
                  <a:pt x="106037" y="108368"/>
                </a:lnTo>
                <a:lnTo>
                  <a:pt x="0" y="0"/>
                </a:lnTo>
                <a:lnTo>
                  <a:pt x="92055" y="0"/>
                </a:lnTo>
                <a:lnTo>
                  <a:pt x="198092" y="106037"/>
                </a:lnTo>
                <a:close/>
              </a:path>
            </a:pathLst>
          </a:custGeom>
          <a:solidFill>
            <a:srgbClr val="EEF2F5"/>
          </a:solidFill>
          <a:ln w="11643"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9DB76664-FCBB-4E4F-B5E6-C249AA6B44D0}"/>
              </a:ext>
            </a:extLst>
          </p:cNvPr>
          <p:cNvSpPr/>
          <p:nvPr/>
        </p:nvSpPr>
        <p:spPr>
          <a:xfrm>
            <a:off x="9069136" y="1994253"/>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1C9E837E-20C0-4E65-AB7F-E12A38184389}"/>
              </a:ext>
            </a:extLst>
          </p:cNvPr>
          <p:cNvSpPr/>
          <p:nvPr/>
        </p:nvSpPr>
        <p:spPr>
          <a:xfrm>
            <a:off x="9069136" y="2348489"/>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8113F30E-6E8E-4B5D-82C9-BD00E85422E7}"/>
              </a:ext>
            </a:extLst>
          </p:cNvPr>
          <p:cNvSpPr/>
          <p:nvPr/>
        </p:nvSpPr>
        <p:spPr>
          <a:xfrm>
            <a:off x="9069136" y="2703889"/>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83CF9041-D1BF-47E7-A660-B0728CA7416C}"/>
              </a:ext>
            </a:extLst>
          </p:cNvPr>
          <p:cNvSpPr/>
          <p:nvPr/>
        </p:nvSpPr>
        <p:spPr>
          <a:xfrm>
            <a:off x="9069136" y="3058125"/>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5E3A187E-D2FD-43A2-AA3C-854C35701E6E}"/>
              </a:ext>
            </a:extLst>
          </p:cNvPr>
          <p:cNvSpPr/>
          <p:nvPr/>
        </p:nvSpPr>
        <p:spPr>
          <a:xfrm>
            <a:off x="9069136" y="3413526"/>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D3A81AAA-9E9E-4B15-AAC7-1E1DC2995BB7}"/>
              </a:ext>
            </a:extLst>
          </p:cNvPr>
          <p:cNvSpPr/>
          <p:nvPr/>
        </p:nvSpPr>
        <p:spPr>
          <a:xfrm>
            <a:off x="9069136" y="3767761"/>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D7414768-9244-413F-B790-A52513170C11}"/>
              </a:ext>
            </a:extLst>
          </p:cNvPr>
          <p:cNvSpPr/>
          <p:nvPr/>
        </p:nvSpPr>
        <p:spPr>
          <a:xfrm>
            <a:off x="9069136" y="4123162"/>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130" name="Freihandform: Form 129">
            <a:extLst>
              <a:ext uri="{FF2B5EF4-FFF2-40B4-BE49-F238E27FC236}">
                <a16:creationId xmlns:a16="http://schemas.microsoft.com/office/drawing/2014/main" id="{401AC1C2-779B-43DF-BA19-77977887DF48}"/>
              </a:ext>
            </a:extLst>
          </p:cNvPr>
          <p:cNvSpPr/>
          <p:nvPr/>
        </p:nvSpPr>
        <p:spPr>
          <a:xfrm>
            <a:off x="9069136" y="4477397"/>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147" name="Freihandform: Form 146">
            <a:extLst>
              <a:ext uri="{FF2B5EF4-FFF2-40B4-BE49-F238E27FC236}">
                <a16:creationId xmlns:a16="http://schemas.microsoft.com/office/drawing/2014/main" id="{828616FB-ED5E-4EBB-AE8B-F4FB143D7DA7}"/>
              </a:ext>
            </a:extLst>
          </p:cNvPr>
          <p:cNvSpPr/>
          <p:nvPr/>
        </p:nvSpPr>
        <p:spPr>
          <a:xfrm>
            <a:off x="9069136" y="4832797"/>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164" name="Freihandform: Form 163">
            <a:extLst>
              <a:ext uri="{FF2B5EF4-FFF2-40B4-BE49-F238E27FC236}">
                <a16:creationId xmlns:a16="http://schemas.microsoft.com/office/drawing/2014/main" id="{1552BFC2-885E-488D-9178-E4EF0A480D27}"/>
              </a:ext>
            </a:extLst>
          </p:cNvPr>
          <p:cNvSpPr/>
          <p:nvPr/>
        </p:nvSpPr>
        <p:spPr>
          <a:xfrm>
            <a:off x="9069136" y="5187033"/>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181" name="Freihandform: Form 180">
            <a:extLst>
              <a:ext uri="{FF2B5EF4-FFF2-40B4-BE49-F238E27FC236}">
                <a16:creationId xmlns:a16="http://schemas.microsoft.com/office/drawing/2014/main" id="{80648966-F9E2-4B5F-ABE6-533E21207054}"/>
              </a:ext>
            </a:extLst>
          </p:cNvPr>
          <p:cNvSpPr/>
          <p:nvPr/>
        </p:nvSpPr>
        <p:spPr>
          <a:xfrm>
            <a:off x="9069136" y="5542434"/>
            <a:ext cx="214405" cy="231884"/>
          </a:xfrm>
          <a:custGeom>
            <a:avLst/>
            <a:gdLst>
              <a:gd name="connsiteX0" fmla="*/ 97881 w 214405"/>
              <a:gd name="connsiteY0" fmla="*/ 231884 h 231884"/>
              <a:gd name="connsiteX1" fmla="*/ 0 w 214405"/>
              <a:gd name="connsiteY1" fmla="*/ 231884 h 231884"/>
              <a:gd name="connsiteX2" fmla="*/ 114194 w 214405"/>
              <a:gd name="connsiteY2" fmla="*/ 117690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198" name="Freihandform: Form 197">
            <a:extLst>
              <a:ext uri="{FF2B5EF4-FFF2-40B4-BE49-F238E27FC236}">
                <a16:creationId xmlns:a16="http://schemas.microsoft.com/office/drawing/2014/main" id="{8C7041C5-0B5B-4AF4-9E5A-19A8C4C12F42}"/>
              </a:ext>
            </a:extLst>
          </p:cNvPr>
          <p:cNvSpPr/>
          <p:nvPr/>
        </p:nvSpPr>
        <p:spPr>
          <a:xfrm>
            <a:off x="9069136" y="5896669"/>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215" name="Freihandform: Form 214">
            <a:extLst>
              <a:ext uri="{FF2B5EF4-FFF2-40B4-BE49-F238E27FC236}">
                <a16:creationId xmlns:a16="http://schemas.microsoft.com/office/drawing/2014/main" id="{DC129505-58A5-42E7-B349-A205FB83331A}"/>
              </a:ext>
            </a:extLst>
          </p:cNvPr>
          <p:cNvSpPr/>
          <p:nvPr/>
        </p:nvSpPr>
        <p:spPr>
          <a:xfrm>
            <a:off x="9069136" y="6252070"/>
            <a:ext cx="214405" cy="233049"/>
          </a:xfrm>
          <a:custGeom>
            <a:avLst/>
            <a:gdLst>
              <a:gd name="connsiteX0" fmla="*/ 97881 w 214405"/>
              <a:gd name="connsiteY0" fmla="*/ 233050 h 233049"/>
              <a:gd name="connsiteX1" fmla="*/ 0 w 214405"/>
              <a:gd name="connsiteY1" fmla="*/ 233050 h 233049"/>
              <a:gd name="connsiteX2" fmla="*/ 114194 w 214405"/>
              <a:gd name="connsiteY2" fmla="*/ 117690 h 233049"/>
              <a:gd name="connsiteX3" fmla="*/ 0 w 214405"/>
              <a:gd name="connsiteY3" fmla="*/ 0 h 233049"/>
              <a:gd name="connsiteX4" fmla="*/ 100211 w 214405"/>
              <a:gd name="connsiteY4" fmla="*/ 0 h 233049"/>
              <a:gd name="connsiteX5" fmla="*/ 214406 w 214405"/>
              <a:gd name="connsiteY5" fmla="*/ 114194 h 2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3049">
                <a:moveTo>
                  <a:pt x="97881" y="233050"/>
                </a:moveTo>
                <a:lnTo>
                  <a:pt x="0" y="233050"/>
                </a:lnTo>
                <a:lnTo>
                  <a:pt x="114194" y="117690"/>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231" name="Freihandform: Form 230">
            <a:extLst>
              <a:ext uri="{FF2B5EF4-FFF2-40B4-BE49-F238E27FC236}">
                <a16:creationId xmlns:a16="http://schemas.microsoft.com/office/drawing/2014/main" id="{7D437321-278E-41CD-A64F-B829FA8D7F6A}"/>
              </a:ext>
            </a:extLst>
          </p:cNvPr>
          <p:cNvSpPr/>
          <p:nvPr/>
        </p:nvSpPr>
        <p:spPr>
          <a:xfrm>
            <a:off x="9069136" y="6607470"/>
            <a:ext cx="214405" cy="231884"/>
          </a:xfrm>
          <a:custGeom>
            <a:avLst/>
            <a:gdLst>
              <a:gd name="connsiteX0" fmla="*/ 97881 w 214405"/>
              <a:gd name="connsiteY0" fmla="*/ 231884 h 231884"/>
              <a:gd name="connsiteX1" fmla="*/ 0 w 214405"/>
              <a:gd name="connsiteY1" fmla="*/ 231884 h 231884"/>
              <a:gd name="connsiteX2" fmla="*/ 114194 w 214405"/>
              <a:gd name="connsiteY2" fmla="*/ 116525 h 231884"/>
              <a:gd name="connsiteX3" fmla="*/ 0 w 214405"/>
              <a:gd name="connsiteY3" fmla="*/ 0 h 231884"/>
              <a:gd name="connsiteX4" fmla="*/ 100211 w 214405"/>
              <a:gd name="connsiteY4" fmla="*/ 0 h 231884"/>
              <a:gd name="connsiteX5" fmla="*/ 214406 w 214405"/>
              <a:gd name="connsiteY5" fmla="*/ 114194 h 2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05" h="231884">
                <a:moveTo>
                  <a:pt x="97881" y="231884"/>
                </a:moveTo>
                <a:lnTo>
                  <a:pt x="0" y="231884"/>
                </a:lnTo>
                <a:lnTo>
                  <a:pt x="114194" y="116525"/>
                </a:lnTo>
                <a:lnTo>
                  <a:pt x="0" y="0"/>
                </a:lnTo>
                <a:lnTo>
                  <a:pt x="100211" y="0"/>
                </a:lnTo>
                <a:lnTo>
                  <a:pt x="214406" y="114194"/>
                </a:lnTo>
                <a:close/>
              </a:path>
            </a:pathLst>
          </a:custGeom>
          <a:solidFill>
            <a:srgbClr val="EEF2F5"/>
          </a:solidFill>
          <a:ln w="11643"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59C6ABB5-FB82-4897-A910-6DBB4D07120E}"/>
              </a:ext>
            </a:extLst>
          </p:cNvPr>
          <p:cNvSpPr/>
          <p:nvPr/>
        </p:nvSpPr>
        <p:spPr>
          <a:xfrm>
            <a:off x="9415215" y="1984931"/>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4B50BF8D-98A0-4C91-8957-BC9FDA550D32}"/>
              </a:ext>
            </a:extLst>
          </p:cNvPr>
          <p:cNvSpPr/>
          <p:nvPr/>
        </p:nvSpPr>
        <p:spPr>
          <a:xfrm>
            <a:off x="9415215" y="2339167"/>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D1B3B4E3-CEF5-496B-A094-E4A3B0CD5519}"/>
              </a:ext>
            </a:extLst>
          </p:cNvPr>
          <p:cNvSpPr/>
          <p:nvPr/>
        </p:nvSpPr>
        <p:spPr>
          <a:xfrm>
            <a:off x="9415215" y="2694568"/>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03766B2F-D62E-4376-B19A-E9A0137C9FF8}"/>
              </a:ext>
            </a:extLst>
          </p:cNvPr>
          <p:cNvSpPr/>
          <p:nvPr/>
        </p:nvSpPr>
        <p:spPr>
          <a:xfrm>
            <a:off x="9415215" y="3048803"/>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AF30F1BC-BAAD-4C43-8F77-BAF589EBE37F}"/>
              </a:ext>
            </a:extLst>
          </p:cNvPr>
          <p:cNvSpPr/>
          <p:nvPr/>
        </p:nvSpPr>
        <p:spPr>
          <a:xfrm>
            <a:off x="9415215" y="3404203"/>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EB01FE63-3ABC-4A0B-B6A7-BC06FBCD3820}"/>
              </a:ext>
            </a:extLst>
          </p:cNvPr>
          <p:cNvSpPr/>
          <p:nvPr/>
        </p:nvSpPr>
        <p:spPr>
          <a:xfrm>
            <a:off x="9415215" y="3758439"/>
            <a:ext cx="230718" cy="251693"/>
          </a:xfrm>
          <a:custGeom>
            <a:avLst/>
            <a:gdLst>
              <a:gd name="connsiteX0" fmla="*/ 106037 w 230718"/>
              <a:gd name="connsiteY0" fmla="*/ 251694 h 251693"/>
              <a:gd name="connsiteX1" fmla="*/ 0 w 230718"/>
              <a:gd name="connsiteY1" fmla="*/ 251694 h 251693"/>
              <a:gd name="connsiteX2" fmla="*/ 123516 w 230718"/>
              <a:gd name="connsiteY2" fmla="*/ 127012 h 251693"/>
              <a:gd name="connsiteX3" fmla="*/ 0 w 230718"/>
              <a:gd name="connsiteY3" fmla="*/ 0 h 251693"/>
              <a:gd name="connsiteX4" fmla="*/ 108368 w 230718"/>
              <a:gd name="connsiteY4" fmla="*/ 0 h 251693"/>
              <a:gd name="connsiteX5" fmla="*/ 230719 w 230718"/>
              <a:gd name="connsiteY5" fmla="*/ 123516 h 2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1693">
                <a:moveTo>
                  <a:pt x="106037" y="251694"/>
                </a:moveTo>
                <a:lnTo>
                  <a:pt x="0" y="251694"/>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A88CE84F-0A79-46B8-839D-DEE0DC50B30B}"/>
              </a:ext>
            </a:extLst>
          </p:cNvPr>
          <p:cNvSpPr/>
          <p:nvPr/>
        </p:nvSpPr>
        <p:spPr>
          <a:xfrm>
            <a:off x="9415215" y="4113840"/>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131" name="Freihandform: Form 130">
            <a:extLst>
              <a:ext uri="{FF2B5EF4-FFF2-40B4-BE49-F238E27FC236}">
                <a16:creationId xmlns:a16="http://schemas.microsoft.com/office/drawing/2014/main" id="{F56B8540-4A40-448B-96CE-F13FEB89FE24}"/>
              </a:ext>
            </a:extLst>
          </p:cNvPr>
          <p:cNvSpPr/>
          <p:nvPr/>
        </p:nvSpPr>
        <p:spPr>
          <a:xfrm>
            <a:off x="9415215" y="4469240"/>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148" name="Freihandform: Form 147">
            <a:extLst>
              <a:ext uri="{FF2B5EF4-FFF2-40B4-BE49-F238E27FC236}">
                <a16:creationId xmlns:a16="http://schemas.microsoft.com/office/drawing/2014/main" id="{FA4D92A2-824B-4123-BA21-136199CED582}"/>
              </a:ext>
            </a:extLst>
          </p:cNvPr>
          <p:cNvSpPr/>
          <p:nvPr/>
        </p:nvSpPr>
        <p:spPr>
          <a:xfrm>
            <a:off x="9415215" y="4823475"/>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165" name="Freihandform: Form 164">
            <a:extLst>
              <a:ext uri="{FF2B5EF4-FFF2-40B4-BE49-F238E27FC236}">
                <a16:creationId xmlns:a16="http://schemas.microsoft.com/office/drawing/2014/main" id="{B480051A-E4BB-4D8D-9463-F9DC0CB12BA8}"/>
              </a:ext>
            </a:extLst>
          </p:cNvPr>
          <p:cNvSpPr/>
          <p:nvPr/>
        </p:nvSpPr>
        <p:spPr>
          <a:xfrm>
            <a:off x="9415215" y="5178876"/>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182" name="Freihandform: Form 181">
            <a:extLst>
              <a:ext uri="{FF2B5EF4-FFF2-40B4-BE49-F238E27FC236}">
                <a16:creationId xmlns:a16="http://schemas.microsoft.com/office/drawing/2014/main" id="{8B9C7922-A46C-4300-8536-75C60F1BDA2A}"/>
              </a:ext>
            </a:extLst>
          </p:cNvPr>
          <p:cNvSpPr/>
          <p:nvPr/>
        </p:nvSpPr>
        <p:spPr>
          <a:xfrm>
            <a:off x="9415215" y="5533111"/>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199" name="Freihandform: Form 198">
            <a:extLst>
              <a:ext uri="{FF2B5EF4-FFF2-40B4-BE49-F238E27FC236}">
                <a16:creationId xmlns:a16="http://schemas.microsoft.com/office/drawing/2014/main" id="{808E1183-99E4-4B7F-B544-06366CD89D96}"/>
              </a:ext>
            </a:extLst>
          </p:cNvPr>
          <p:cNvSpPr/>
          <p:nvPr/>
        </p:nvSpPr>
        <p:spPr>
          <a:xfrm>
            <a:off x="9415215" y="5888512"/>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216" name="Freihandform: Form 215">
            <a:extLst>
              <a:ext uri="{FF2B5EF4-FFF2-40B4-BE49-F238E27FC236}">
                <a16:creationId xmlns:a16="http://schemas.microsoft.com/office/drawing/2014/main" id="{CD034923-4C0A-4423-8672-AB74CD3F1B7B}"/>
              </a:ext>
            </a:extLst>
          </p:cNvPr>
          <p:cNvSpPr/>
          <p:nvPr/>
        </p:nvSpPr>
        <p:spPr>
          <a:xfrm>
            <a:off x="9415215" y="6242748"/>
            <a:ext cx="230718" cy="250528"/>
          </a:xfrm>
          <a:custGeom>
            <a:avLst/>
            <a:gdLst>
              <a:gd name="connsiteX0" fmla="*/ 106037 w 230718"/>
              <a:gd name="connsiteY0" fmla="*/ 250528 h 250528"/>
              <a:gd name="connsiteX1" fmla="*/ 0 w 230718"/>
              <a:gd name="connsiteY1" fmla="*/ 250528 h 250528"/>
              <a:gd name="connsiteX2" fmla="*/ 123516 w 230718"/>
              <a:gd name="connsiteY2" fmla="*/ 127012 h 250528"/>
              <a:gd name="connsiteX3" fmla="*/ 0 w 230718"/>
              <a:gd name="connsiteY3" fmla="*/ 0 h 250528"/>
              <a:gd name="connsiteX4" fmla="*/ 108368 w 230718"/>
              <a:gd name="connsiteY4" fmla="*/ 0 h 250528"/>
              <a:gd name="connsiteX5" fmla="*/ 230719 w 230718"/>
              <a:gd name="connsiteY5" fmla="*/ 123516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7012"/>
                </a:lnTo>
                <a:lnTo>
                  <a:pt x="0" y="0"/>
                </a:lnTo>
                <a:lnTo>
                  <a:pt x="108368" y="0"/>
                </a:lnTo>
                <a:lnTo>
                  <a:pt x="230719" y="123516"/>
                </a:lnTo>
                <a:close/>
              </a:path>
            </a:pathLst>
          </a:custGeom>
          <a:solidFill>
            <a:srgbClr val="EEF2F5"/>
          </a:solidFill>
          <a:ln w="11643" cap="flat">
            <a:noFill/>
            <a:prstDash val="solid"/>
            <a:miter/>
          </a:ln>
        </p:spPr>
        <p:txBody>
          <a:bodyPr rtlCol="0" anchor="ctr"/>
          <a:lstStyle/>
          <a:p>
            <a:endParaRPr lang="de-DE"/>
          </a:p>
        </p:txBody>
      </p:sp>
      <p:sp>
        <p:nvSpPr>
          <p:cNvPr id="232" name="Freihandform: Form 231">
            <a:extLst>
              <a:ext uri="{FF2B5EF4-FFF2-40B4-BE49-F238E27FC236}">
                <a16:creationId xmlns:a16="http://schemas.microsoft.com/office/drawing/2014/main" id="{B9006F61-C8F9-435F-8E25-867EF66AB2C0}"/>
              </a:ext>
            </a:extLst>
          </p:cNvPr>
          <p:cNvSpPr/>
          <p:nvPr/>
        </p:nvSpPr>
        <p:spPr>
          <a:xfrm>
            <a:off x="9415215" y="6598148"/>
            <a:ext cx="230718" cy="250528"/>
          </a:xfrm>
          <a:custGeom>
            <a:avLst/>
            <a:gdLst>
              <a:gd name="connsiteX0" fmla="*/ 106037 w 230718"/>
              <a:gd name="connsiteY0" fmla="*/ 250528 h 250528"/>
              <a:gd name="connsiteX1" fmla="*/ 0 w 230718"/>
              <a:gd name="connsiteY1" fmla="*/ 250528 h 250528"/>
              <a:gd name="connsiteX2" fmla="*/ 123516 w 230718"/>
              <a:gd name="connsiteY2" fmla="*/ 125847 h 250528"/>
              <a:gd name="connsiteX3" fmla="*/ 0 w 230718"/>
              <a:gd name="connsiteY3" fmla="*/ 0 h 250528"/>
              <a:gd name="connsiteX4" fmla="*/ 108368 w 230718"/>
              <a:gd name="connsiteY4" fmla="*/ 0 h 250528"/>
              <a:gd name="connsiteX5" fmla="*/ 230719 w 230718"/>
              <a:gd name="connsiteY5" fmla="*/ 122351 h 2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18" h="250528">
                <a:moveTo>
                  <a:pt x="106037" y="250528"/>
                </a:moveTo>
                <a:lnTo>
                  <a:pt x="0" y="250528"/>
                </a:lnTo>
                <a:lnTo>
                  <a:pt x="123516" y="125847"/>
                </a:lnTo>
                <a:lnTo>
                  <a:pt x="0" y="0"/>
                </a:lnTo>
                <a:lnTo>
                  <a:pt x="108368" y="0"/>
                </a:lnTo>
                <a:lnTo>
                  <a:pt x="230719" y="122351"/>
                </a:lnTo>
                <a:close/>
              </a:path>
            </a:pathLst>
          </a:custGeom>
          <a:solidFill>
            <a:srgbClr val="EEF2F5"/>
          </a:solidFill>
          <a:ln w="11643"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FA010AB3-93D2-478F-82A2-79D3EAB3E973}"/>
              </a:ext>
            </a:extLst>
          </p:cNvPr>
          <p:cNvSpPr/>
          <p:nvPr/>
        </p:nvSpPr>
        <p:spPr>
          <a:xfrm>
            <a:off x="9761293" y="1975610"/>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E7957182-0D78-447E-AD11-155CFFA4EFCF}"/>
              </a:ext>
            </a:extLst>
          </p:cNvPr>
          <p:cNvSpPr/>
          <p:nvPr/>
        </p:nvSpPr>
        <p:spPr>
          <a:xfrm>
            <a:off x="9761293" y="2331010"/>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D00B278C-4E10-45E8-A202-B55CBB4B885E}"/>
              </a:ext>
            </a:extLst>
          </p:cNvPr>
          <p:cNvSpPr/>
          <p:nvPr/>
        </p:nvSpPr>
        <p:spPr>
          <a:xfrm>
            <a:off x="9761293" y="2685246"/>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0496EBBE-CFB1-46AA-A6F5-690502856668}"/>
              </a:ext>
            </a:extLst>
          </p:cNvPr>
          <p:cNvSpPr/>
          <p:nvPr/>
        </p:nvSpPr>
        <p:spPr>
          <a:xfrm>
            <a:off x="9761293" y="3040646"/>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A40B40D6-E2B0-405B-8866-4C365074F335}"/>
              </a:ext>
            </a:extLst>
          </p:cNvPr>
          <p:cNvSpPr/>
          <p:nvPr/>
        </p:nvSpPr>
        <p:spPr>
          <a:xfrm>
            <a:off x="9761293" y="3394882"/>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B976F48C-00EC-49CD-AA95-7B3C97644278}"/>
              </a:ext>
            </a:extLst>
          </p:cNvPr>
          <p:cNvSpPr/>
          <p:nvPr/>
        </p:nvSpPr>
        <p:spPr>
          <a:xfrm>
            <a:off x="9761293" y="3750282"/>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DFC41532-B3AB-4B18-A81F-7D2CA52826B2}"/>
              </a:ext>
            </a:extLst>
          </p:cNvPr>
          <p:cNvSpPr/>
          <p:nvPr/>
        </p:nvSpPr>
        <p:spPr>
          <a:xfrm>
            <a:off x="9761293" y="4104518"/>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132" name="Freihandform: Form 131">
            <a:extLst>
              <a:ext uri="{FF2B5EF4-FFF2-40B4-BE49-F238E27FC236}">
                <a16:creationId xmlns:a16="http://schemas.microsoft.com/office/drawing/2014/main" id="{ADC8DAC7-8942-46EB-9D62-4E4C4662A9C7}"/>
              </a:ext>
            </a:extLst>
          </p:cNvPr>
          <p:cNvSpPr/>
          <p:nvPr/>
        </p:nvSpPr>
        <p:spPr>
          <a:xfrm>
            <a:off x="9761293" y="4459918"/>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149" name="Freihandform: Form 148">
            <a:extLst>
              <a:ext uri="{FF2B5EF4-FFF2-40B4-BE49-F238E27FC236}">
                <a16:creationId xmlns:a16="http://schemas.microsoft.com/office/drawing/2014/main" id="{83716F88-9554-4FCB-B2C3-8BD6193695E2}"/>
              </a:ext>
            </a:extLst>
          </p:cNvPr>
          <p:cNvSpPr/>
          <p:nvPr/>
        </p:nvSpPr>
        <p:spPr>
          <a:xfrm>
            <a:off x="9761293" y="4814154"/>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AEC95E7D-635D-425A-9F1A-DEBC1F5484DB}"/>
              </a:ext>
            </a:extLst>
          </p:cNvPr>
          <p:cNvSpPr/>
          <p:nvPr/>
        </p:nvSpPr>
        <p:spPr>
          <a:xfrm>
            <a:off x="9761293" y="5169554"/>
            <a:ext cx="248198" cy="268007"/>
          </a:xfrm>
          <a:custGeom>
            <a:avLst/>
            <a:gdLst>
              <a:gd name="connsiteX0" fmla="*/ 114195 w 248198"/>
              <a:gd name="connsiteY0" fmla="*/ 268007 h 268007"/>
              <a:gd name="connsiteX1" fmla="*/ 0 w 248198"/>
              <a:gd name="connsiteY1" fmla="*/ 268007 h 268007"/>
              <a:gd name="connsiteX2" fmla="*/ 132838 w 248198"/>
              <a:gd name="connsiteY2" fmla="*/ 135169 h 268007"/>
              <a:gd name="connsiteX3" fmla="*/ 0 w 248198"/>
              <a:gd name="connsiteY3" fmla="*/ 0 h 268007"/>
              <a:gd name="connsiteX4" fmla="*/ 116525 w 248198"/>
              <a:gd name="connsiteY4" fmla="*/ 0 h 268007"/>
              <a:gd name="connsiteX5" fmla="*/ 248198 w 248198"/>
              <a:gd name="connsiteY5" fmla="*/ 131673 h 2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8007">
                <a:moveTo>
                  <a:pt x="114195" y="268007"/>
                </a:moveTo>
                <a:lnTo>
                  <a:pt x="0" y="268007"/>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183" name="Freihandform: Form 182">
            <a:extLst>
              <a:ext uri="{FF2B5EF4-FFF2-40B4-BE49-F238E27FC236}">
                <a16:creationId xmlns:a16="http://schemas.microsoft.com/office/drawing/2014/main" id="{C1CCBBCB-A182-4421-8619-C206846375DB}"/>
              </a:ext>
            </a:extLst>
          </p:cNvPr>
          <p:cNvSpPr/>
          <p:nvPr/>
        </p:nvSpPr>
        <p:spPr>
          <a:xfrm>
            <a:off x="9761293" y="5523790"/>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200" name="Freihandform: Form 199">
            <a:extLst>
              <a:ext uri="{FF2B5EF4-FFF2-40B4-BE49-F238E27FC236}">
                <a16:creationId xmlns:a16="http://schemas.microsoft.com/office/drawing/2014/main" id="{D91A4514-348C-465D-A689-222304D82209}"/>
              </a:ext>
            </a:extLst>
          </p:cNvPr>
          <p:cNvSpPr/>
          <p:nvPr/>
        </p:nvSpPr>
        <p:spPr>
          <a:xfrm>
            <a:off x="9761293" y="5879190"/>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217" name="Freihandform: Form 216">
            <a:extLst>
              <a:ext uri="{FF2B5EF4-FFF2-40B4-BE49-F238E27FC236}">
                <a16:creationId xmlns:a16="http://schemas.microsoft.com/office/drawing/2014/main" id="{1B4C065C-ED4E-40BF-AA0C-B75D23AF7B43}"/>
              </a:ext>
            </a:extLst>
          </p:cNvPr>
          <p:cNvSpPr/>
          <p:nvPr/>
        </p:nvSpPr>
        <p:spPr>
          <a:xfrm>
            <a:off x="9761293" y="6233426"/>
            <a:ext cx="248198" cy="269172"/>
          </a:xfrm>
          <a:custGeom>
            <a:avLst/>
            <a:gdLst>
              <a:gd name="connsiteX0" fmla="*/ 114195 w 248198"/>
              <a:gd name="connsiteY0" fmla="*/ 269172 h 269172"/>
              <a:gd name="connsiteX1" fmla="*/ 0 w 248198"/>
              <a:gd name="connsiteY1" fmla="*/ 269172 h 269172"/>
              <a:gd name="connsiteX2" fmla="*/ 132838 w 248198"/>
              <a:gd name="connsiteY2" fmla="*/ 136334 h 269172"/>
              <a:gd name="connsiteX3" fmla="*/ 0 w 248198"/>
              <a:gd name="connsiteY3" fmla="*/ 0 h 269172"/>
              <a:gd name="connsiteX4" fmla="*/ 116525 w 248198"/>
              <a:gd name="connsiteY4" fmla="*/ 0 h 269172"/>
              <a:gd name="connsiteX5" fmla="*/ 248198 w 248198"/>
              <a:gd name="connsiteY5" fmla="*/ 132838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6334"/>
                </a:lnTo>
                <a:lnTo>
                  <a:pt x="0" y="0"/>
                </a:lnTo>
                <a:lnTo>
                  <a:pt x="116525" y="0"/>
                </a:lnTo>
                <a:lnTo>
                  <a:pt x="248198" y="132838"/>
                </a:lnTo>
                <a:close/>
              </a:path>
            </a:pathLst>
          </a:custGeom>
          <a:solidFill>
            <a:srgbClr val="EEF2F5"/>
          </a:solidFill>
          <a:ln w="11643" cap="flat">
            <a:noFill/>
            <a:prstDash val="solid"/>
            <a:miter/>
          </a:ln>
        </p:spPr>
        <p:txBody>
          <a:bodyPr rtlCol="0" anchor="ctr"/>
          <a:lstStyle/>
          <a:p>
            <a:endParaRPr lang="de-DE"/>
          </a:p>
        </p:txBody>
      </p:sp>
      <p:sp>
        <p:nvSpPr>
          <p:cNvPr id="233" name="Freihandform: Form 232">
            <a:extLst>
              <a:ext uri="{FF2B5EF4-FFF2-40B4-BE49-F238E27FC236}">
                <a16:creationId xmlns:a16="http://schemas.microsoft.com/office/drawing/2014/main" id="{26A7552F-9339-4F13-B25C-D2F62499E1D6}"/>
              </a:ext>
            </a:extLst>
          </p:cNvPr>
          <p:cNvSpPr/>
          <p:nvPr/>
        </p:nvSpPr>
        <p:spPr>
          <a:xfrm>
            <a:off x="9761293" y="6588826"/>
            <a:ext cx="248198" cy="269172"/>
          </a:xfrm>
          <a:custGeom>
            <a:avLst/>
            <a:gdLst>
              <a:gd name="connsiteX0" fmla="*/ 114195 w 248198"/>
              <a:gd name="connsiteY0" fmla="*/ 269172 h 269172"/>
              <a:gd name="connsiteX1" fmla="*/ 0 w 248198"/>
              <a:gd name="connsiteY1" fmla="*/ 269172 h 269172"/>
              <a:gd name="connsiteX2" fmla="*/ 132838 w 248198"/>
              <a:gd name="connsiteY2" fmla="*/ 135169 h 269172"/>
              <a:gd name="connsiteX3" fmla="*/ 0 w 248198"/>
              <a:gd name="connsiteY3" fmla="*/ 0 h 269172"/>
              <a:gd name="connsiteX4" fmla="*/ 116525 w 248198"/>
              <a:gd name="connsiteY4" fmla="*/ 0 h 269172"/>
              <a:gd name="connsiteX5" fmla="*/ 248198 w 248198"/>
              <a:gd name="connsiteY5" fmla="*/ 131673 h 2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98" h="269172">
                <a:moveTo>
                  <a:pt x="114195" y="269172"/>
                </a:moveTo>
                <a:lnTo>
                  <a:pt x="0" y="269172"/>
                </a:lnTo>
                <a:lnTo>
                  <a:pt x="132838" y="135169"/>
                </a:lnTo>
                <a:lnTo>
                  <a:pt x="0" y="0"/>
                </a:lnTo>
                <a:lnTo>
                  <a:pt x="116525" y="0"/>
                </a:lnTo>
                <a:lnTo>
                  <a:pt x="248198" y="131673"/>
                </a:lnTo>
                <a:close/>
              </a:path>
            </a:pathLst>
          </a:custGeom>
          <a:solidFill>
            <a:srgbClr val="EEF2F5"/>
          </a:solidFill>
          <a:ln w="11643" cap="flat">
            <a:noFill/>
            <a:prstDash val="solid"/>
            <a:miter/>
          </a:ln>
        </p:spPr>
        <p:txBody>
          <a:bodyPr rtlCol="0" anchor="ctr"/>
          <a:lstStyle/>
          <a:p>
            <a:endParaRPr lang="de-DE"/>
          </a:p>
        </p:txBody>
      </p:sp>
      <p:sp>
        <p:nvSpPr>
          <p:cNvPr id="10" name="Textplatzhalter 9">
            <a:extLst>
              <a:ext uri="{FF2B5EF4-FFF2-40B4-BE49-F238E27FC236}">
                <a16:creationId xmlns:a16="http://schemas.microsoft.com/office/drawing/2014/main" id="{87105EF2-AC01-455D-9C26-5D6999587D6D}"/>
              </a:ext>
            </a:extLst>
          </p:cNvPr>
          <p:cNvSpPr>
            <a:spLocks noGrp="1"/>
          </p:cNvSpPr>
          <p:nvPr userDrawn="1">
            <p:ph type="body" sz="quarter" idx="11"/>
          </p:nvPr>
        </p:nvSpPr>
        <p:spPr>
          <a:xfrm>
            <a:off x="815951" y="1979612"/>
            <a:ext cx="10560096" cy="4338638"/>
          </a:xfrm>
          <a:prstGeom prst="rect">
            <a:avLst/>
          </a:prstGeom>
        </p:spPr>
        <p:txBody>
          <a:bodyPr>
            <a:normAutofit/>
          </a:bodyPr>
          <a:lstStyle>
            <a:lvl1pPr marL="266700" indent="-266700">
              <a:buSzPct val="120000"/>
              <a:buFontTx/>
              <a:buBlip>
                <a:blip r:embed="rId2"/>
              </a:buBlip>
              <a:defRPr sz="1800"/>
            </a:lvl1pPr>
            <a:lvl2pPr marL="630238" indent="-268288">
              <a:buSzPct val="120000"/>
              <a:buFontTx/>
              <a:buBlip>
                <a:blip r:embed="rId2"/>
              </a:buBlip>
              <a:defRPr sz="1800"/>
            </a:lvl2pPr>
            <a:lvl3pPr marL="990600" indent="-274638">
              <a:buSzPct val="120000"/>
              <a:buFontTx/>
              <a:buBlip>
                <a:blip r:embed="rId2"/>
              </a:buBlip>
              <a:defRPr sz="1800"/>
            </a:lvl3pPr>
            <a:lvl4pPr marL="1343025" indent="-263525">
              <a:buSzPct val="120000"/>
              <a:buFontTx/>
              <a:buBlip>
                <a:blip r:embed="rId2"/>
              </a:buBlip>
              <a:defRPr sz="1800"/>
            </a:lvl4pPr>
            <a:lvl5pPr marL="1704975" indent="-271463">
              <a:buSzPct val="120000"/>
              <a:buFontTx/>
              <a:buBlip>
                <a:blip r:embed="rId2"/>
              </a:buBlip>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0682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6" presetClass="emph" presetSubtype="0" repeatCount="indefinite" fill="hold" grpId="0" nodeType="withEffect">
                                  <p:stCondLst>
                                    <p:cond delay="0"/>
                                  </p:stCondLst>
                                  <p:childTnLst>
                                    <p:animEffect transition="out" filter="fade">
                                      <p:cBhvr>
                                        <p:cTn id="14" dur="2000" tmFilter="0, 0; .2, .5; .8, .5; 1, 0"/>
                                        <p:tgtEl>
                                          <p:spTgt spid="5"/>
                                        </p:tgtEl>
                                      </p:cBhvr>
                                    </p:animEffect>
                                    <p:animScale>
                                      <p:cBhvr>
                                        <p:cTn id="15" dur="1000" autoRev="1" fill="hold"/>
                                        <p:tgtEl>
                                          <p:spTgt spid="5"/>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2000" tmFilter="0, 0; .2, .5; .8, .5; 1, 0"/>
                                        <p:tgtEl>
                                          <p:spTgt spid="22"/>
                                        </p:tgtEl>
                                      </p:cBhvr>
                                    </p:animEffect>
                                    <p:animScale>
                                      <p:cBhvr>
                                        <p:cTn id="18" dur="1000" autoRev="1" fill="hold"/>
                                        <p:tgtEl>
                                          <p:spTgt spid="22"/>
                                        </p:tgtEl>
                                      </p:cBhvr>
                                      <p:by x="105000" y="105000"/>
                                    </p:animScale>
                                  </p:childTnLst>
                                </p:cTn>
                              </p:par>
                              <p:par>
                                <p:cTn id="19" presetID="26" presetClass="emph" presetSubtype="0" repeatCount="indefinite" fill="hold" grpId="0" nodeType="withEffect">
                                  <p:stCondLst>
                                    <p:cond delay="0"/>
                                  </p:stCondLst>
                                  <p:childTnLst>
                                    <p:animEffect transition="out" filter="fade">
                                      <p:cBhvr>
                                        <p:cTn id="20" dur="2000" tmFilter="0, 0; .2, .5; .8, .5; 1, 0"/>
                                        <p:tgtEl>
                                          <p:spTgt spid="38"/>
                                        </p:tgtEl>
                                      </p:cBhvr>
                                    </p:animEffect>
                                    <p:animScale>
                                      <p:cBhvr>
                                        <p:cTn id="21" dur="1000" autoRev="1" fill="hold"/>
                                        <p:tgtEl>
                                          <p:spTgt spid="38"/>
                                        </p:tgtEl>
                                      </p:cBhvr>
                                      <p:by x="105000" y="105000"/>
                                    </p:animScale>
                                  </p:childTnLst>
                                </p:cTn>
                              </p:par>
                              <p:par>
                                <p:cTn id="22" presetID="26" presetClass="emph" presetSubtype="0" repeatCount="indefinite" fill="hold" grpId="0" nodeType="withEffect">
                                  <p:stCondLst>
                                    <p:cond delay="0"/>
                                  </p:stCondLst>
                                  <p:childTnLst>
                                    <p:animEffect transition="out" filter="fade">
                                      <p:cBhvr>
                                        <p:cTn id="23" dur="2000" tmFilter="0, 0; .2, .5; .8, .5; 1, 0"/>
                                        <p:tgtEl>
                                          <p:spTgt spid="203"/>
                                        </p:tgtEl>
                                      </p:cBhvr>
                                    </p:animEffect>
                                    <p:animScale>
                                      <p:cBhvr>
                                        <p:cTn id="24" dur="1000" autoRev="1" fill="hold"/>
                                        <p:tgtEl>
                                          <p:spTgt spid="203"/>
                                        </p:tgtEl>
                                      </p:cBhvr>
                                      <p:by x="105000" y="105000"/>
                                    </p:animScale>
                                  </p:childTnLst>
                                </p:cTn>
                              </p:par>
                              <p:par>
                                <p:cTn id="25" presetID="26" presetClass="emph" presetSubtype="0" repeatCount="indefinite" fill="hold" grpId="0" nodeType="withEffect">
                                  <p:stCondLst>
                                    <p:cond delay="0"/>
                                  </p:stCondLst>
                                  <p:childTnLst>
                                    <p:animEffect transition="out" filter="fade">
                                      <p:cBhvr>
                                        <p:cTn id="26" dur="2000" tmFilter="0, 0; .2, .5; .8, .5; 1, 0"/>
                                        <p:tgtEl>
                                          <p:spTgt spid="219"/>
                                        </p:tgtEl>
                                      </p:cBhvr>
                                    </p:animEffect>
                                    <p:animScale>
                                      <p:cBhvr>
                                        <p:cTn id="27" dur="1000" autoRev="1" fill="hold"/>
                                        <p:tgtEl>
                                          <p:spTgt spid="219"/>
                                        </p:tgtEl>
                                      </p:cBhvr>
                                      <p:by x="105000" y="105000"/>
                                    </p:animScale>
                                  </p:childTnLst>
                                </p:cTn>
                              </p:par>
                              <p:par>
                                <p:cTn id="28" presetID="26" presetClass="emph" presetSubtype="0" repeatCount="indefinite" fill="hold" grpId="0" nodeType="withEffect">
                                  <p:stCondLst>
                                    <p:cond delay="250"/>
                                  </p:stCondLst>
                                  <p:childTnLst>
                                    <p:animEffect transition="out" filter="fade">
                                      <p:cBhvr>
                                        <p:cTn id="29" dur="2000" tmFilter="0, 0; .2, .5; .8, .5; 1, 0"/>
                                        <p:tgtEl>
                                          <p:spTgt spid="6"/>
                                        </p:tgtEl>
                                      </p:cBhvr>
                                    </p:animEffect>
                                    <p:animScale>
                                      <p:cBhvr>
                                        <p:cTn id="30" dur="1000" autoRev="1" fill="hold"/>
                                        <p:tgtEl>
                                          <p:spTgt spid="6"/>
                                        </p:tgtEl>
                                      </p:cBhvr>
                                      <p:by x="105000" y="105000"/>
                                    </p:animScale>
                                  </p:childTnLst>
                                </p:cTn>
                              </p:par>
                              <p:par>
                                <p:cTn id="31" presetID="26" presetClass="emph" presetSubtype="0" repeatCount="indefinite" fill="hold" grpId="0" nodeType="withEffect">
                                  <p:stCondLst>
                                    <p:cond delay="250"/>
                                  </p:stCondLst>
                                  <p:childTnLst>
                                    <p:animEffect transition="out" filter="fade">
                                      <p:cBhvr>
                                        <p:cTn id="32" dur="2000" tmFilter="0, 0; .2, .5; .8, .5; 1, 0"/>
                                        <p:tgtEl>
                                          <p:spTgt spid="23"/>
                                        </p:tgtEl>
                                      </p:cBhvr>
                                    </p:animEffect>
                                    <p:animScale>
                                      <p:cBhvr>
                                        <p:cTn id="33" dur="1000" autoRev="1" fill="hold"/>
                                        <p:tgtEl>
                                          <p:spTgt spid="23"/>
                                        </p:tgtEl>
                                      </p:cBhvr>
                                      <p:by x="105000" y="105000"/>
                                    </p:animScale>
                                  </p:childTnLst>
                                </p:cTn>
                              </p:par>
                              <p:par>
                                <p:cTn id="34" presetID="26" presetClass="emph" presetSubtype="0" repeatCount="indefinite" fill="hold" grpId="0" nodeType="withEffect">
                                  <p:stCondLst>
                                    <p:cond delay="250"/>
                                  </p:stCondLst>
                                  <p:childTnLst>
                                    <p:animEffect transition="out" filter="fade">
                                      <p:cBhvr>
                                        <p:cTn id="35" dur="2000" tmFilter="0, 0; .2, .5; .8, .5; 1, 0"/>
                                        <p:tgtEl>
                                          <p:spTgt spid="39"/>
                                        </p:tgtEl>
                                      </p:cBhvr>
                                    </p:animEffect>
                                    <p:animScale>
                                      <p:cBhvr>
                                        <p:cTn id="36" dur="1000" autoRev="1" fill="hold"/>
                                        <p:tgtEl>
                                          <p:spTgt spid="39"/>
                                        </p:tgtEl>
                                      </p:cBhvr>
                                      <p:by x="105000" y="105000"/>
                                    </p:animScale>
                                  </p:childTnLst>
                                </p:cTn>
                              </p:par>
                              <p:par>
                                <p:cTn id="37" presetID="26" presetClass="emph" presetSubtype="0" repeatCount="indefinite" fill="hold" grpId="0" nodeType="withEffect">
                                  <p:stCondLst>
                                    <p:cond delay="250"/>
                                  </p:stCondLst>
                                  <p:childTnLst>
                                    <p:animEffect transition="out" filter="fade">
                                      <p:cBhvr>
                                        <p:cTn id="38" dur="2000" tmFilter="0, 0; .2, .5; .8, .5; 1, 0"/>
                                        <p:tgtEl>
                                          <p:spTgt spid="55"/>
                                        </p:tgtEl>
                                      </p:cBhvr>
                                    </p:animEffect>
                                    <p:animScale>
                                      <p:cBhvr>
                                        <p:cTn id="39" dur="1000" autoRev="1" fill="hold"/>
                                        <p:tgtEl>
                                          <p:spTgt spid="55"/>
                                        </p:tgtEl>
                                      </p:cBhvr>
                                      <p:by x="105000" y="105000"/>
                                    </p:animScale>
                                  </p:childTnLst>
                                </p:cTn>
                              </p:par>
                              <p:par>
                                <p:cTn id="40" presetID="26" presetClass="emph" presetSubtype="0" repeatCount="indefinite" fill="hold" grpId="0" nodeType="withEffect">
                                  <p:stCondLst>
                                    <p:cond delay="250"/>
                                  </p:stCondLst>
                                  <p:childTnLst>
                                    <p:animEffect transition="out" filter="fade">
                                      <p:cBhvr>
                                        <p:cTn id="41" dur="2000" tmFilter="0, 0; .2, .5; .8, .5; 1, 0"/>
                                        <p:tgtEl>
                                          <p:spTgt spid="187"/>
                                        </p:tgtEl>
                                      </p:cBhvr>
                                    </p:animEffect>
                                    <p:animScale>
                                      <p:cBhvr>
                                        <p:cTn id="42" dur="1000" autoRev="1" fill="hold"/>
                                        <p:tgtEl>
                                          <p:spTgt spid="187"/>
                                        </p:tgtEl>
                                      </p:cBhvr>
                                      <p:by x="105000" y="105000"/>
                                    </p:animScale>
                                  </p:childTnLst>
                                </p:cTn>
                              </p:par>
                              <p:par>
                                <p:cTn id="43" presetID="26" presetClass="emph" presetSubtype="0" repeatCount="indefinite" fill="hold" grpId="0" nodeType="withEffect">
                                  <p:stCondLst>
                                    <p:cond delay="250"/>
                                  </p:stCondLst>
                                  <p:childTnLst>
                                    <p:animEffect transition="out" filter="fade">
                                      <p:cBhvr>
                                        <p:cTn id="44" dur="2000" tmFilter="0, 0; .2, .5; .8, .5; 1, 0"/>
                                        <p:tgtEl>
                                          <p:spTgt spid="204"/>
                                        </p:tgtEl>
                                      </p:cBhvr>
                                    </p:animEffect>
                                    <p:animScale>
                                      <p:cBhvr>
                                        <p:cTn id="45" dur="1000" autoRev="1" fill="hold"/>
                                        <p:tgtEl>
                                          <p:spTgt spid="204"/>
                                        </p:tgtEl>
                                      </p:cBhvr>
                                      <p:by x="105000" y="105000"/>
                                    </p:animScale>
                                  </p:childTnLst>
                                </p:cTn>
                              </p:par>
                              <p:par>
                                <p:cTn id="46" presetID="26" presetClass="emph" presetSubtype="0" repeatCount="indefinite" fill="hold" grpId="0" nodeType="withEffect">
                                  <p:stCondLst>
                                    <p:cond delay="250"/>
                                  </p:stCondLst>
                                  <p:childTnLst>
                                    <p:animEffect transition="out" filter="fade">
                                      <p:cBhvr>
                                        <p:cTn id="47" dur="2000" tmFilter="0, 0; .2, .5; .8, .5; 1, 0"/>
                                        <p:tgtEl>
                                          <p:spTgt spid="220"/>
                                        </p:tgtEl>
                                      </p:cBhvr>
                                    </p:animEffect>
                                    <p:animScale>
                                      <p:cBhvr>
                                        <p:cTn id="48" dur="1000" autoRev="1" fill="hold"/>
                                        <p:tgtEl>
                                          <p:spTgt spid="220"/>
                                        </p:tgtEl>
                                      </p:cBhvr>
                                      <p:by x="105000" y="105000"/>
                                    </p:animScale>
                                  </p:childTnLst>
                                </p:cTn>
                              </p:par>
                              <p:par>
                                <p:cTn id="49" presetID="26" presetClass="emph" presetSubtype="0" repeatCount="indefinite" fill="hold" grpId="0" nodeType="withEffect">
                                  <p:stCondLst>
                                    <p:cond delay="500"/>
                                  </p:stCondLst>
                                  <p:childTnLst>
                                    <p:animEffect transition="out" filter="fade">
                                      <p:cBhvr>
                                        <p:cTn id="50" dur="2000" tmFilter="0, 0; .2, .5; .8, .5; 1, 0"/>
                                        <p:tgtEl>
                                          <p:spTgt spid="7"/>
                                        </p:tgtEl>
                                      </p:cBhvr>
                                    </p:animEffect>
                                    <p:animScale>
                                      <p:cBhvr>
                                        <p:cTn id="51" dur="1000" autoRev="1" fill="hold"/>
                                        <p:tgtEl>
                                          <p:spTgt spid="7"/>
                                        </p:tgtEl>
                                      </p:cBhvr>
                                      <p:by x="105000" y="105000"/>
                                    </p:animScale>
                                  </p:childTnLst>
                                </p:cTn>
                              </p:par>
                              <p:par>
                                <p:cTn id="52" presetID="26" presetClass="emph" presetSubtype="0" repeatCount="indefinite" fill="hold" grpId="0" nodeType="withEffect">
                                  <p:stCondLst>
                                    <p:cond delay="500"/>
                                  </p:stCondLst>
                                  <p:childTnLst>
                                    <p:animEffect transition="out" filter="fade">
                                      <p:cBhvr>
                                        <p:cTn id="53" dur="2000" tmFilter="0, 0; .2, .5; .8, .5; 1, 0"/>
                                        <p:tgtEl>
                                          <p:spTgt spid="24"/>
                                        </p:tgtEl>
                                      </p:cBhvr>
                                    </p:animEffect>
                                    <p:animScale>
                                      <p:cBhvr>
                                        <p:cTn id="54" dur="1000" autoRev="1" fill="hold"/>
                                        <p:tgtEl>
                                          <p:spTgt spid="24"/>
                                        </p:tgtEl>
                                      </p:cBhvr>
                                      <p:by x="105000" y="105000"/>
                                    </p:animScale>
                                  </p:childTnLst>
                                </p:cTn>
                              </p:par>
                              <p:par>
                                <p:cTn id="55" presetID="26" presetClass="emph" presetSubtype="0" repeatCount="indefinite" fill="hold" grpId="0" nodeType="withEffect">
                                  <p:stCondLst>
                                    <p:cond delay="500"/>
                                  </p:stCondLst>
                                  <p:childTnLst>
                                    <p:animEffect transition="out" filter="fade">
                                      <p:cBhvr>
                                        <p:cTn id="56" dur="2000" tmFilter="0, 0; .2, .5; .8, .5; 1, 0"/>
                                        <p:tgtEl>
                                          <p:spTgt spid="40"/>
                                        </p:tgtEl>
                                      </p:cBhvr>
                                    </p:animEffect>
                                    <p:animScale>
                                      <p:cBhvr>
                                        <p:cTn id="57" dur="1000" autoRev="1" fill="hold"/>
                                        <p:tgtEl>
                                          <p:spTgt spid="40"/>
                                        </p:tgtEl>
                                      </p:cBhvr>
                                      <p:by x="105000" y="105000"/>
                                    </p:animScale>
                                  </p:childTnLst>
                                </p:cTn>
                              </p:par>
                              <p:par>
                                <p:cTn id="58" presetID="26" presetClass="emph" presetSubtype="0" repeatCount="indefinite" fill="hold" grpId="0" nodeType="withEffect">
                                  <p:stCondLst>
                                    <p:cond delay="500"/>
                                  </p:stCondLst>
                                  <p:childTnLst>
                                    <p:animEffect transition="out" filter="fade">
                                      <p:cBhvr>
                                        <p:cTn id="59" dur="2000" tmFilter="0, 0; .2, .5; .8, .5; 1, 0"/>
                                        <p:tgtEl>
                                          <p:spTgt spid="56"/>
                                        </p:tgtEl>
                                      </p:cBhvr>
                                    </p:animEffect>
                                    <p:animScale>
                                      <p:cBhvr>
                                        <p:cTn id="60" dur="1000" autoRev="1" fill="hold"/>
                                        <p:tgtEl>
                                          <p:spTgt spid="56"/>
                                        </p:tgtEl>
                                      </p:cBhvr>
                                      <p:by x="105000" y="105000"/>
                                    </p:animScale>
                                  </p:childTnLst>
                                </p:cTn>
                              </p:par>
                              <p:par>
                                <p:cTn id="61" presetID="26" presetClass="emph" presetSubtype="0" repeatCount="indefinite" fill="hold" grpId="0" nodeType="withEffect">
                                  <p:stCondLst>
                                    <p:cond delay="500"/>
                                  </p:stCondLst>
                                  <p:childTnLst>
                                    <p:animEffect transition="out" filter="fade">
                                      <p:cBhvr>
                                        <p:cTn id="62" dur="2000" tmFilter="0, 0; .2, .5; .8, .5; 1, 0"/>
                                        <p:tgtEl>
                                          <p:spTgt spid="72"/>
                                        </p:tgtEl>
                                      </p:cBhvr>
                                    </p:animEffect>
                                    <p:animScale>
                                      <p:cBhvr>
                                        <p:cTn id="63" dur="1000" autoRev="1" fill="hold"/>
                                        <p:tgtEl>
                                          <p:spTgt spid="72"/>
                                        </p:tgtEl>
                                      </p:cBhvr>
                                      <p:by x="105000" y="105000"/>
                                    </p:animScale>
                                  </p:childTnLst>
                                </p:cTn>
                              </p:par>
                              <p:par>
                                <p:cTn id="64" presetID="26" presetClass="emph" presetSubtype="0" repeatCount="indefinite" fill="hold" grpId="0" nodeType="withEffect">
                                  <p:stCondLst>
                                    <p:cond delay="500"/>
                                  </p:stCondLst>
                                  <p:childTnLst>
                                    <p:animEffect transition="out" filter="fade">
                                      <p:cBhvr>
                                        <p:cTn id="65" dur="2000" tmFilter="0, 0; .2, .5; .8, .5; 1, 0"/>
                                        <p:tgtEl>
                                          <p:spTgt spid="171"/>
                                        </p:tgtEl>
                                      </p:cBhvr>
                                    </p:animEffect>
                                    <p:animScale>
                                      <p:cBhvr>
                                        <p:cTn id="66" dur="1000" autoRev="1" fill="hold"/>
                                        <p:tgtEl>
                                          <p:spTgt spid="171"/>
                                        </p:tgtEl>
                                      </p:cBhvr>
                                      <p:by x="105000" y="105000"/>
                                    </p:animScale>
                                  </p:childTnLst>
                                </p:cTn>
                              </p:par>
                              <p:par>
                                <p:cTn id="67" presetID="26" presetClass="emph" presetSubtype="0" repeatCount="indefinite" fill="hold" grpId="0" nodeType="withEffect">
                                  <p:stCondLst>
                                    <p:cond delay="500"/>
                                  </p:stCondLst>
                                  <p:childTnLst>
                                    <p:animEffect transition="out" filter="fade">
                                      <p:cBhvr>
                                        <p:cTn id="68" dur="2000" tmFilter="0, 0; .2, .5; .8, .5; 1, 0"/>
                                        <p:tgtEl>
                                          <p:spTgt spid="188"/>
                                        </p:tgtEl>
                                      </p:cBhvr>
                                    </p:animEffect>
                                    <p:animScale>
                                      <p:cBhvr>
                                        <p:cTn id="69" dur="1000" autoRev="1" fill="hold"/>
                                        <p:tgtEl>
                                          <p:spTgt spid="188"/>
                                        </p:tgtEl>
                                      </p:cBhvr>
                                      <p:by x="105000" y="105000"/>
                                    </p:animScale>
                                  </p:childTnLst>
                                </p:cTn>
                              </p:par>
                              <p:par>
                                <p:cTn id="70" presetID="26" presetClass="emph" presetSubtype="0" repeatCount="indefinite" fill="hold" grpId="0" nodeType="withEffect">
                                  <p:stCondLst>
                                    <p:cond delay="500"/>
                                  </p:stCondLst>
                                  <p:childTnLst>
                                    <p:animEffect transition="out" filter="fade">
                                      <p:cBhvr>
                                        <p:cTn id="71" dur="2000" tmFilter="0, 0; .2, .5; .8, .5; 1, 0"/>
                                        <p:tgtEl>
                                          <p:spTgt spid="205"/>
                                        </p:tgtEl>
                                      </p:cBhvr>
                                    </p:animEffect>
                                    <p:animScale>
                                      <p:cBhvr>
                                        <p:cTn id="72" dur="1000" autoRev="1" fill="hold"/>
                                        <p:tgtEl>
                                          <p:spTgt spid="205"/>
                                        </p:tgtEl>
                                      </p:cBhvr>
                                      <p:by x="105000" y="105000"/>
                                    </p:animScale>
                                  </p:childTnLst>
                                </p:cTn>
                              </p:par>
                              <p:par>
                                <p:cTn id="73" presetID="26" presetClass="emph" presetSubtype="0" repeatCount="indefinite" fill="hold" grpId="0" nodeType="withEffect">
                                  <p:stCondLst>
                                    <p:cond delay="500"/>
                                  </p:stCondLst>
                                  <p:childTnLst>
                                    <p:animEffect transition="out" filter="fade">
                                      <p:cBhvr>
                                        <p:cTn id="74" dur="2000" tmFilter="0, 0; .2, .5; .8, .5; 1, 0"/>
                                        <p:tgtEl>
                                          <p:spTgt spid="221"/>
                                        </p:tgtEl>
                                      </p:cBhvr>
                                    </p:animEffect>
                                    <p:animScale>
                                      <p:cBhvr>
                                        <p:cTn id="75" dur="1000" autoRev="1" fill="hold"/>
                                        <p:tgtEl>
                                          <p:spTgt spid="221"/>
                                        </p:tgtEl>
                                      </p:cBhvr>
                                      <p:by x="105000" y="105000"/>
                                    </p:animScale>
                                  </p:childTnLst>
                                </p:cTn>
                              </p:par>
                              <p:par>
                                <p:cTn id="76" presetID="26" presetClass="emph" presetSubtype="0" repeatCount="indefinite" fill="hold" grpId="0" nodeType="withEffect">
                                  <p:stCondLst>
                                    <p:cond delay="750"/>
                                  </p:stCondLst>
                                  <p:childTnLst>
                                    <p:animEffect transition="out" filter="fade">
                                      <p:cBhvr>
                                        <p:cTn id="77" dur="2000" tmFilter="0, 0; .2, .5; .8, .5; 1, 0"/>
                                        <p:tgtEl>
                                          <p:spTgt spid="8"/>
                                        </p:tgtEl>
                                      </p:cBhvr>
                                    </p:animEffect>
                                    <p:animScale>
                                      <p:cBhvr>
                                        <p:cTn id="78" dur="1000" autoRev="1" fill="hold"/>
                                        <p:tgtEl>
                                          <p:spTgt spid="8"/>
                                        </p:tgtEl>
                                      </p:cBhvr>
                                      <p:by x="105000" y="105000"/>
                                    </p:animScale>
                                  </p:childTnLst>
                                </p:cTn>
                              </p:par>
                              <p:par>
                                <p:cTn id="79" presetID="26" presetClass="emph" presetSubtype="0" repeatCount="indefinite" fill="hold" grpId="0" nodeType="withEffect">
                                  <p:stCondLst>
                                    <p:cond delay="750"/>
                                  </p:stCondLst>
                                  <p:childTnLst>
                                    <p:animEffect transition="out" filter="fade">
                                      <p:cBhvr>
                                        <p:cTn id="80" dur="2000" tmFilter="0, 0; .2, .5; .8, .5; 1, 0"/>
                                        <p:tgtEl>
                                          <p:spTgt spid="25"/>
                                        </p:tgtEl>
                                      </p:cBhvr>
                                    </p:animEffect>
                                    <p:animScale>
                                      <p:cBhvr>
                                        <p:cTn id="81" dur="1000" autoRev="1" fill="hold"/>
                                        <p:tgtEl>
                                          <p:spTgt spid="25"/>
                                        </p:tgtEl>
                                      </p:cBhvr>
                                      <p:by x="105000" y="105000"/>
                                    </p:animScale>
                                  </p:childTnLst>
                                </p:cTn>
                              </p:par>
                              <p:par>
                                <p:cTn id="82" presetID="26" presetClass="emph" presetSubtype="0" repeatCount="indefinite" fill="hold" grpId="0" nodeType="withEffect">
                                  <p:stCondLst>
                                    <p:cond delay="750"/>
                                  </p:stCondLst>
                                  <p:childTnLst>
                                    <p:animEffect transition="out" filter="fade">
                                      <p:cBhvr>
                                        <p:cTn id="83" dur="2000" tmFilter="0, 0; .2, .5; .8, .5; 1, 0"/>
                                        <p:tgtEl>
                                          <p:spTgt spid="41"/>
                                        </p:tgtEl>
                                      </p:cBhvr>
                                    </p:animEffect>
                                    <p:animScale>
                                      <p:cBhvr>
                                        <p:cTn id="84" dur="1000" autoRev="1" fill="hold"/>
                                        <p:tgtEl>
                                          <p:spTgt spid="41"/>
                                        </p:tgtEl>
                                      </p:cBhvr>
                                      <p:by x="105000" y="105000"/>
                                    </p:animScale>
                                  </p:childTnLst>
                                </p:cTn>
                              </p:par>
                              <p:par>
                                <p:cTn id="85" presetID="26" presetClass="emph" presetSubtype="0" repeatCount="indefinite" fill="hold" grpId="0" nodeType="withEffect">
                                  <p:stCondLst>
                                    <p:cond delay="750"/>
                                  </p:stCondLst>
                                  <p:childTnLst>
                                    <p:animEffect transition="out" filter="fade">
                                      <p:cBhvr>
                                        <p:cTn id="86" dur="2000" tmFilter="0, 0; .2, .5; .8, .5; 1, 0"/>
                                        <p:tgtEl>
                                          <p:spTgt spid="57"/>
                                        </p:tgtEl>
                                      </p:cBhvr>
                                    </p:animEffect>
                                    <p:animScale>
                                      <p:cBhvr>
                                        <p:cTn id="87" dur="1000" autoRev="1" fill="hold"/>
                                        <p:tgtEl>
                                          <p:spTgt spid="57"/>
                                        </p:tgtEl>
                                      </p:cBhvr>
                                      <p:by x="105000" y="105000"/>
                                    </p:animScale>
                                  </p:childTnLst>
                                </p:cTn>
                              </p:par>
                              <p:par>
                                <p:cTn id="88" presetID="26" presetClass="emph" presetSubtype="0" repeatCount="indefinite" fill="hold" grpId="0" nodeType="withEffect">
                                  <p:stCondLst>
                                    <p:cond delay="750"/>
                                  </p:stCondLst>
                                  <p:childTnLst>
                                    <p:animEffect transition="out" filter="fade">
                                      <p:cBhvr>
                                        <p:cTn id="89" dur="2000" tmFilter="0, 0; .2, .5; .8, .5; 1, 0"/>
                                        <p:tgtEl>
                                          <p:spTgt spid="73"/>
                                        </p:tgtEl>
                                      </p:cBhvr>
                                    </p:animEffect>
                                    <p:animScale>
                                      <p:cBhvr>
                                        <p:cTn id="90" dur="1000" autoRev="1" fill="hold"/>
                                        <p:tgtEl>
                                          <p:spTgt spid="73"/>
                                        </p:tgtEl>
                                      </p:cBhvr>
                                      <p:by x="105000" y="105000"/>
                                    </p:animScale>
                                  </p:childTnLst>
                                </p:cTn>
                              </p:par>
                              <p:par>
                                <p:cTn id="91" presetID="26" presetClass="emph" presetSubtype="0" repeatCount="indefinite" fill="hold" grpId="0" nodeType="withEffect">
                                  <p:stCondLst>
                                    <p:cond delay="750"/>
                                  </p:stCondLst>
                                  <p:childTnLst>
                                    <p:animEffect transition="out" filter="fade">
                                      <p:cBhvr>
                                        <p:cTn id="92" dur="2000" tmFilter="0, 0; .2, .5; .8, .5; 1, 0"/>
                                        <p:tgtEl>
                                          <p:spTgt spid="89"/>
                                        </p:tgtEl>
                                      </p:cBhvr>
                                    </p:animEffect>
                                    <p:animScale>
                                      <p:cBhvr>
                                        <p:cTn id="93" dur="1000" autoRev="1" fill="hold"/>
                                        <p:tgtEl>
                                          <p:spTgt spid="89"/>
                                        </p:tgtEl>
                                      </p:cBhvr>
                                      <p:by x="105000" y="105000"/>
                                    </p:animScale>
                                  </p:childTnLst>
                                </p:cTn>
                              </p:par>
                              <p:par>
                                <p:cTn id="94" presetID="26" presetClass="emph" presetSubtype="0" repeatCount="indefinite" fill="hold" grpId="0" nodeType="withEffect">
                                  <p:stCondLst>
                                    <p:cond delay="750"/>
                                  </p:stCondLst>
                                  <p:childTnLst>
                                    <p:animEffect transition="out" filter="fade">
                                      <p:cBhvr>
                                        <p:cTn id="95" dur="2000" tmFilter="0, 0; .2, .5; .8, .5; 1, 0"/>
                                        <p:tgtEl>
                                          <p:spTgt spid="155"/>
                                        </p:tgtEl>
                                      </p:cBhvr>
                                    </p:animEffect>
                                    <p:animScale>
                                      <p:cBhvr>
                                        <p:cTn id="96" dur="1000" autoRev="1" fill="hold"/>
                                        <p:tgtEl>
                                          <p:spTgt spid="155"/>
                                        </p:tgtEl>
                                      </p:cBhvr>
                                      <p:by x="105000" y="105000"/>
                                    </p:animScale>
                                  </p:childTnLst>
                                </p:cTn>
                              </p:par>
                              <p:par>
                                <p:cTn id="97" presetID="26" presetClass="emph" presetSubtype="0" repeatCount="indefinite" fill="hold" grpId="0" nodeType="withEffect">
                                  <p:stCondLst>
                                    <p:cond delay="750"/>
                                  </p:stCondLst>
                                  <p:childTnLst>
                                    <p:animEffect transition="out" filter="fade">
                                      <p:cBhvr>
                                        <p:cTn id="98" dur="2000" tmFilter="0, 0; .2, .5; .8, .5; 1, 0"/>
                                        <p:tgtEl>
                                          <p:spTgt spid="172"/>
                                        </p:tgtEl>
                                      </p:cBhvr>
                                    </p:animEffect>
                                    <p:animScale>
                                      <p:cBhvr>
                                        <p:cTn id="99" dur="1000" autoRev="1" fill="hold"/>
                                        <p:tgtEl>
                                          <p:spTgt spid="172"/>
                                        </p:tgtEl>
                                      </p:cBhvr>
                                      <p:by x="105000" y="105000"/>
                                    </p:animScale>
                                  </p:childTnLst>
                                </p:cTn>
                              </p:par>
                              <p:par>
                                <p:cTn id="100" presetID="26" presetClass="emph" presetSubtype="0" repeatCount="indefinite" fill="hold" grpId="0" nodeType="withEffect">
                                  <p:stCondLst>
                                    <p:cond delay="750"/>
                                  </p:stCondLst>
                                  <p:childTnLst>
                                    <p:animEffect transition="out" filter="fade">
                                      <p:cBhvr>
                                        <p:cTn id="101" dur="2000" tmFilter="0, 0; .2, .5; .8, .5; 1, 0"/>
                                        <p:tgtEl>
                                          <p:spTgt spid="189"/>
                                        </p:tgtEl>
                                      </p:cBhvr>
                                    </p:animEffect>
                                    <p:animScale>
                                      <p:cBhvr>
                                        <p:cTn id="102" dur="1000" autoRev="1" fill="hold"/>
                                        <p:tgtEl>
                                          <p:spTgt spid="189"/>
                                        </p:tgtEl>
                                      </p:cBhvr>
                                      <p:by x="105000" y="105000"/>
                                    </p:animScale>
                                  </p:childTnLst>
                                </p:cTn>
                              </p:par>
                              <p:par>
                                <p:cTn id="103" presetID="26" presetClass="emph" presetSubtype="0" repeatCount="indefinite" fill="hold" grpId="0" nodeType="withEffect">
                                  <p:stCondLst>
                                    <p:cond delay="750"/>
                                  </p:stCondLst>
                                  <p:childTnLst>
                                    <p:animEffect transition="out" filter="fade">
                                      <p:cBhvr>
                                        <p:cTn id="104" dur="2000" tmFilter="0, 0; .2, .5; .8, .5; 1, 0"/>
                                        <p:tgtEl>
                                          <p:spTgt spid="206"/>
                                        </p:tgtEl>
                                      </p:cBhvr>
                                    </p:animEffect>
                                    <p:animScale>
                                      <p:cBhvr>
                                        <p:cTn id="105" dur="1000" autoRev="1" fill="hold"/>
                                        <p:tgtEl>
                                          <p:spTgt spid="206"/>
                                        </p:tgtEl>
                                      </p:cBhvr>
                                      <p:by x="105000" y="105000"/>
                                    </p:animScale>
                                  </p:childTnLst>
                                </p:cTn>
                              </p:par>
                              <p:par>
                                <p:cTn id="106" presetID="26" presetClass="emph" presetSubtype="0" repeatCount="indefinite" fill="hold" grpId="0" nodeType="withEffect">
                                  <p:stCondLst>
                                    <p:cond delay="750"/>
                                  </p:stCondLst>
                                  <p:childTnLst>
                                    <p:animEffect transition="out" filter="fade">
                                      <p:cBhvr>
                                        <p:cTn id="107" dur="2000" tmFilter="0, 0; .2, .5; .8, .5; 1, 0"/>
                                        <p:tgtEl>
                                          <p:spTgt spid="222"/>
                                        </p:tgtEl>
                                      </p:cBhvr>
                                    </p:animEffect>
                                    <p:animScale>
                                      <p:cBhvr>
                                        <p:cTn id="108" dur="1000" autoRev="1" fill="hold"/>
                                        <p:tgtEl>
                                          <p:spTgt spid="222"/>
                                        </p:tgtEl>
                                      </p:cBhvr>
                                      <p:by x="105000" y="105000"/>
                                    </p:animScale>
                                  </p:childTnLst>
                                </p:cTn>
                              </p:par>
                              <p:par>
                                <p:cTn id="109" presetID="26" presetClass="emph" presetSubtype="0" repeatCount="indefinite" fill="hold" grpId="0" nodeType="withEffect">
                                  <p:stCondLst>
                                    <p:cond delay="1000"/>
                                  </p:stCondLst>
                                  <p:childTnLst>
                                    <p:animEffect transition="out" filter="fade">
                                      <p:cBhvr>
                                        <p:cTn id="110" dur="2000" tmFilter="0, 0; .2, .5; .8, .5; 1, 0"/>
                                        <p:tgtEl>
                                          <p:spTgt spid="11"/>
                                        </p:tgtEl>
                                      </p:cBhvr>
                                    </p:animEffect>
                                    <p:animScale>
                                      <p:cBhvr>
                                        <p:cTn id="111" dur="1000" autoRev="1" fill="hold"/>
                                        <p:tgtEl>
                                          <p:spTgt spid="11"/>
                                        </p:tgtEl>
                                      </p:cBhvr>
                                      <p:by x="105000" y="105000"/>
                                    </p:animScale>
                                  </p:childTnLst>
                                </p:cTn>
                              </p:par>
                              <p:par>
                                <p:cTn id="112" presetID="26" presetClass="emph" presetSubtype="0" repeatCount="indefinite" fill="hold" grpId="0" nodeType="withEffect">
                                  <p:stCondLst>
                                    <p:cond delay="1000"/>
                                  </p:stCondLst>
                                  <p:childTnLst>
                                    <p:animEffect transition="out" filter="fade">
                                      <p:cBhvr>
                                        <p:cTn id="113" dur="2000" tmFilter="0, 0; .2, .5; .8, .5; 1, 0"/>
                                        <p:tgtEl>
                                          <p:spTgt spid="26"/>
                                        </p:tgtEl>
                                      </p:cBhvr>
                                    </p:animEffect>
                                    <p:animScale>
                                      <p:cBhvr>
                                        <p:cTn id="114" dur="1000" autoRev="1" fill="hold"/>
                                        <p:tgtEl>
                                          <p:spTgt spid="26"/>
                                        </p:tgtEl>
                                      </p:cBhvr>
                                      <p:by x="105000" y="105000"/>
                                    </p:animScale>
                                  </p:childTnLst>
                                </p:cTn>
                              </p:par>
                              <p:par>
                                <p:cTn id="115" presetID="26" presetClass="emph" presetSubtype="0" repeatCount="indefinite" fill="hold" grpId="0" nodeType="withEffect">
                                  <p:stCondLst>
                                    <p:cond delay="1000"/>
                                  </p:stCondLst>
                                  <p:childTnLst>
                                    <p:animEffect transition="out" filter="fade">
                                      <p:cBhvr>
                                        <p:cTn id="116" dur="2000" tmFilter="0, 0; .2, .5; .8, .5; 1, 0"/>
                                        <p:tgtEl>
                                          <p:spTgt spid="42"/>
                                        </p:tgtEl>
                                      </p:cBhvr>
                                    </p:animEffect>
                                    <p:animScale>
                                      <p:cBhvr>
                                        <p:cTn id="117" dur="1000" autoRev="1" fill="hold"/>
                                        <p:tgtEl>
                                          <p:spTgt spid="42"/>
                                        </p:tgtEl>
                                      </p:cBhvr>
                                      <p:by x="105000" y="105000"/>
                                    </p:animScale>
                                  </p:childTnLst>
                                </p:cTn>
                              </p:par>
                              <p:par>
                                <p:cTn id="118" presetID="26" presetClass="emph" presetSubtype="0" repeatCount="indefinite" fill="hold" grpId="0" nodeType="withEffect">
                                  <p:stCondLst>
                                    <p:cond delay="1000"/>
                                  </p:stCondLst>
                                  <p:childTnLst>
                                    <p:animEffect transition="out" filter="fade">
                                      <p:cBhvr>
                                        <p:cTn id="119" dur="2000" tmFilter="0, 0; .2, .5; .8, .5; 1, 0"/>
                                        <p:tgtEl>
                                          <p:spTgt spid="58"/>
                                        </p:tgtEl>
                                      </p:cBhvr>
                                    </p:animEffect>
                                    <p:animScale>
                                      <p:cBhvr>
                                        <p:cTn id="120" dur="1000" autoRev="1" fill="hold"/>
                                        <p:tgtEl>
                                          <p:spTgt spid="58"/>
                                        </p:tgtEl>
                                      </p:cBhvr>
                                      <p:by x="105000" y="105000"/>
                                    </p:animScale>
                                  </p:childTnLst>
                                </p:cTn>
                              </p:par>
                              <p:par>
                                <p:cTn id="121" presetID="26" presetClass="emph" presetSubtype="0" repeatCount="indefinite" fill="hold" grpId="0" nodeType="withEffect">
                                  <p:stCondLst>
                                    <p:cond delay="1000"/>
                                  </p:stCondLst>
                                  <p:childTnLst>
                                    <p:animEffect transition="out" filter="fade">
                                      <p:cBhvr>
                                        <p:cTn id="122" dur="2000" tmFilter="0, 0; .2, .5; .8, .5; 1, 0"/>
                                        <p:tgtEl>
                                          <p:spTgt spid="74"/>
                                        </p:tgtEl>
                                      </p:cBhvr>
                                    </p:animEffect>
                                    <p:animScale>
                                      <p:cBhvr>
                                        <p:cTn id="123" dur="1000" autoRev="1" fill="hold"/>
                                        <p:tgtEl>
                                          <p:spTgt spid="74"/>
                                        </p:tgtEl>
                                      </p:cBhvr>
                                      <p:by x="105000" y="105000"/>
                                    </p:animScale>
                                  </p:childTnLst>
                                </p:cTn>
                              </p:par>
                              <p:par>
                                <p:cTn id="124" presetID="26" presetClass="emph" presetSubtype="0" repeatCount="indefinite" fill="hold" grpId="0" nodeType="withEffect">
                                  <p:stCondLst>
                                    <p:cond delay="1000"/>
                                  </p:stCondLst>
                                  <p:childTnLst>
                                    <p:animEffect transition="out" filter="fade">
                                      <p:cBhvr>
                                        <p:cTn id="125" dur="2000" tmFilter="0, 0; .2, .5; .8, .5; 1, 0"/>
                                        <p:tgtEl>
                                          <p:spTgt spid="90"/>
                                        </p:tgtEl>
                                      </p:cBhvr>
                                    </p:animEffect>
                                    <p:animScale>
                                      <p:cBhvr>
                                        <p:cTn id="126" dur="1000" autoRev="1" fill="hold"/>
                                        <p:tgtEl>
                                          <p:spTgt spid="90"/>
                                        </p:tgtEl>
                                      </p:cBhvr>
                                      <p:by x="105000" y="105000"/>
                                    </p:animScale>
                                  </p:childTnLst>
                                </p:cTn>
                              </p:par>
                              <p:par>
                                <p:cTn id="127" presetID="26" presetClass="emph" presetSubtype="0" repeatCount="indefinite" fill="hold" grpId="0" nodeType="withEffect">
                                  <p:stCondLst>
                                    <p:cond delay="1000"/>
                                  </p:stCondLst>
                                  <p:childTnLst>
                                    <p:animEffect transition="out" filter="fade">
                                      <p:cBhvr>
                                        <p:cTn id="128" dur="2000" tmFilter="0, 0; .2, .5; .8, .5; 1, 0"/>
                                        <p:tgtEl>
                                          <p:spTgt spid="106"/>
                                        </p:tgtEl>
                                      </p:cBhvr>
                                    </p:animEffect>
                                    <p:animScale>
                                      <p:cBhvr>
                                        <p:cTn id="129" dur="1000" autoRev="1" fill="hold"/>
                                        <p:tgtEl>
                                          <p:spTgt spid="106"/>
                                        </p:tgtEl>
                                      </p:cBhvr>
                                      <p:by x="105000" y="105000"/>
                                    </p:animScale>
                                  </p:childTnLst>
                                </p:cTn>
                              </p:par>
                              <p:par>
                                <p:cTn id="130" presetID="26" presetClass="emph" presetSubtype="0" repeatCount="indefinite" fill="hold" grpId="0" nodeType="withEffect">
                                  <p:stCondLst>
                                    <p:cond delay="1000"/>
                                  </p:stCondLst>
                                  <p:childTnLst>
                                    <p:animEffect transition="out" filter="fade">
                                      <p:cBhvr>
                                        <p:cTn id="131" dur="2000" tmFilter="0, 0; .2, .5; .8, .5; 1, 0"/>
                                        <p:tgtEl>
                                          <p:spTgt spid="139"/>
                                        </p:tgtEl>
                                      </p:cBhvr>
                                    </p:animEffect>
                                    <p:animScale>
                                      <p:cBhvr>
                                        <p:cTn id="132" dur="1000" autoRev="1" fill="hold"/>
                                        <p:tgtEl>
                                          <p:spTgt spid="139"/>
                                        </p:tgtEl>
                                      </p:cBhvr>
                                      <p:by x="105000" y="105000"/>
                                    </p:animScale>
                                  </p:childTnLst>
                                </p:cTn>
                              </p:par>
                              <p:par>
                                <p:cTn id="133" presetID="26" presetClass="emph" presetSubtype="0" repeatCount="indefinite" fill="hold" grpId="0" nodeType="withEffect">
                                  <p:stCondLst>
                                    <p:cond delay="1000"/>
                                  </p:stCondLst>
                                  <p:childTnLst>
                                    <p:animEffect transition="out" filter="fade">
                                      <p:cBhvr>
                                        <p:cTn id="134" dur="2000" tmFilter="0, 0; .2, .5; .8, .5; 1, 0"/>
                                        <p:tgtEl>
                                          <p:spTgt spid="156"/>
                                        </p:tgtEl>
                                      </p:cBhvr>
                                    </p:animEffect>
                                    <p:animScale>
                                      <p:cBhvr>
                                        <p:cTn id="135" dur="1000" autoRev="1" fill="hold"/>
                                        <p:tgtEl>
                                          <p:spTgt spid="156"/>
                                        </p:tgtEl>
                                      </p:cBhvr>
                                      <p:by x="105000" y="105000"/>
                                    </p:animScale>
                                  </p:childTnLst>
                                </p:cTn>
                              </p:par>
                              <p:par>
                                <p:cTn id="136" presetID="26" presetClass="emph" presetSubtype="0" repeatCount="indefinite" fill="hold" grpId="0" nodeType="withEffect">
                                  <p:stCondLst>
                                    <p:cond delay="1000"/>
                                  </p:stCondLst>
                                  <p:childTnLst>
                                    <p:animEffect transition="out" filter="fade">
                                      <p:cBhvr>
                                        <p:cTn id="137" dur="2000" tmFilter="0, 0; .2, .5; .8, .5; 1, 0"/>
                                        <p:tgtEl>
                                          <p:spTgt spid="173"/>
                                        </p:tgtEl>
                                      </p:cBhvr>
                                    </p:animEffect>
                                    <p:animScale>
                                      <p:cBhvr>
                                        <p:cTn id="138" dur="1000" autoRev="1" fill="hold"/>
                                        <p:tgtEl>
                                          <p:spTgt spid="173"/>
                                        </p:tgtEl>
                                      </p:cBhvr>
                                      <p:by x="105000" y="105000"/>
                                    </p:animScale>
                                  </p:childTnLst>
                                </p:cTn>
                              </p:par>
                              <p:par>
                                <p:cTn id="139" presetID="26" presetClass="emph" presetSubtype="0" repeatCount="indefinite" fill="hold" grpId="0" nodeType="withEffect">
                                  <p:stCondLst>
                                    <p:cond delay="1000"/>
                                  </p:stCondLst>
                                  <p:childTnLst>
                                    <p:animEffect transition="out" filter="fade">
                                      <p:cBhvr>
                                        <p:cTn id="140" dur="2000" tmFilter="0, 0; .2, .5; .8, .5; 1, 0"/>
                                        <p:tgtEl>
                                          <p:spTgt spid="190"/>
                                        </p:tgtEl>
                                      </p:cBhvr>
                                    </p:animEffect>
                                    <p:animScale>
                                      <p:cBhvr>
                                        <p:cTn id="141" dur="1000" autoRev="1" fill="hold"/>
                                        <p:tgtEl>
                                          <p:spTgt spid="190"/>
                                        </p:tgtEl>
                                      </p:cBhvr>
                                      <p:by x="105000" y="105000"/>
                                    </p:animScale>
                                  </p:childTnLst>
                                </p:cTn>
                              </p:par>
                              <p:par>
                                <p:cTn id="142" presetID="26" presetClass="emph" presetSubtype="0" repeatCount="indefinite" fill="hold" grpId="0" nodeType="withEffect">
                                  <p:stCondLst>
                                    <p:cond delay="1000"/>
                                  </p:stCondLst>
                                  <p:childTnLst>
                                    <p:animEffect transition="out" filter="fade">
                                      <p:cBhvr>
                                        <p:cTn id="143" dur="2000" tmFilter="0, 0; .2, .5; .8, .5; 1, 0"/>
                                        <p:tgtEl>
                                          <p:spTgt spid="207"/>
                                        </p:tgtEl>
                                      </p:cBhvr>
                                    </p:animEffect>
                                    <p:animScale>
                                      <p:cBhvr>
                                        <p:cTn id="144" dur="1000" autoRev="1" fill="hold"/>
                                        <p:tgtEl>
                                          <p:spTgt spid="207"/>
                                        </p:tgtEl>
                                      </p:cBhvr>
                                      <p:by x="105000" y="105000"/>
                                    </p:animScale>
                                  </p:childTnLst>
                                </p:cTn>
                              </p:par>
                              <p:par>
                                <p:cTn id="145" presetID="26" presetClass="emph" presetSubtype="0" repeatCount="indefinite" fill="hold" grpId="0" nodeType="withEffect">
                                  <p:stCondLst>
                                    <p:cond delay="1000"/>
                                  </p:stCondLst>
                                  <p:childTnLst>
                                    <p:animEffect transition="out" filter="fade">
                                      <p:cBhvr>
                                        <p:cTn id="146" dur="2000" tmFilter="0, 0; .2, .5; .8, .5; 1, 0"/>
                                        <p:tgtEl>
                                          <p:spTgt spid="223"/>
                                        </p:tgtEl>
                                      </p:cBhvr>
                                    </p:animEffect>
                                    <p:animScale>
                                      <p:cBhvr>
                                        <p:cTn id="147" dur="1000" autoRev="1" fill="hold"/>
                                        <p:tgtEl>
                                          <p:spTgt spid="223"/>
                                        </p:tgtEl>
                                      </p:cBhvr>
                                      <p:by x="105000" y="105000"/>
                                    </p:animScale>
                                  </p:childTnLst>
                                </p:cTn>
                              </p:par>
                              <p:par>
                                <p:cTn id="148" presetID="26" presetClass="emph" presetSubtype="0" repeatCount="indefinite" fill="hold" grpId="0" nodeType="withEffect">
                                  <p:stCondLst>
                                    <p:cond delay="1250"/>
                                  </p:stCondLst>
                                  <p:childTnLst>
                                    <p:animEffect transition="out" filter="fade">
                                      <p:cBhvr>
                                        <p:cTn id="149" dur="2000" tmFilter="0, 0; .2, .5; .8, .5; 1, 0"/>
                                        <p:tgtEl>
                                          <p:spTgt spid="12"/>
                                        </p:tgtEl>
                                      </p:cBhvr>
                                    </p:animEffect>
                                    <p:animScale>
                                      <p:cBhvr>
                                        <p:cTn id="150" dur="1000" autoRev="1" fill="hold"/>
                                        <p:tgtEl>
                                          <p:spTgt spid="12"/>
                                        </p:tgtEl>
                                      </p:cBhvr>
                                      <p:by x="105000" y="105000"/>
                                    </p:animScale>
                                  </p:childTnLst>
                                </p:cTn>
                              </p:par>
                              <p:par>
                                <p:cTn id="151" presetID="26" presetClass="emph" presetSubtype="0" repeatCount="indefinite" fill="hold" grpId="0" nodeType="withEffect">
                                  <p:stCondLst>
                                    <p:cond delay="1250"/>
                                  </p:stCondLst>
                                  <p:childTnLst>
                                    <p:animEffect transition="out" filter="fade">
                                      <p:cBhvr>
                                        <p:cTn id="152" dur="2000" tmFilter="0, 0; .2, .5; .8, .5; 1, 0"/>
                                        <p:tgtEl>
                                          <p:spTgt spid="27"/>
                                        </p:tgtEl>
                                      </p:cBhvr>
                                    </p:animEffect>
                                    <p:animScale>
                                      <p:cBhvr>
                                        <p:cTn id="153" dur="1000" autoRev="1" fill="hold"/>
                                        <p:tgtEl>
                                          <p:spTgt spid="27"/>
                                        </p:tgtEl>
                                      </p:cBhvr>
                                      <p:by x="105000" y="105000"/>
                                    </p:animScale>
                                  </p:childTnLst>
                                </p:cTn>
                              </p:par>
                              <p:par>
                                <p:cTn id="154" presetID="26" presetClass="emph" presetSubtype="0" repeatCount="indefinite" fill="hold" grpId="0" nodeType="withEffect">
                                  <p:stCondLst>
                                    <p:cond delay="1250"/>
                                  </p:stCondLst>
                                  <p:childTnLst>
                                    <p:animEffect transition="out" filter="fade">
                                      <p:cBhvr>
                                        <p:cTn id="155" dur="2000" tmFilter="0, 0; .2, .5; .8, .5; 1, 0"/>
                                        <p:tgtEl>
                                          <p:spTgt spid="43"/>
                                        </p:tgtEl>
                                      </p:cBhvr>
                                    </p:animEffect>
                                    <p:animScale>
                                      <p:cBhvr>
                                        <p:cTn id="156" dur="1000" autoRev="1" fill="hold"/>
                                        <p:tgtEl>
                                          <p:spTgt spid="43"/>
                                        </p:tgtEl>
                                      </p:cBhvr>
                                      <p:by x="105000" y="105000"/>
                                    </p:animScale>
                                  </p:childTnLst>
                                </p:cTn>
                              </p:par>
                              <p:par>
                                <p:cTn id="157" presetID="26" presetClass="emph" presetSubtype="0" repeatCount="indefinite" fill="hold" grpId="0" nodeType="withEffect">
                                  <p:stCondLst>
                                    <p:cond delay="1250"/>
                                  </p:stCondLst>
                                  <p:childTnLst>
                                    <p:animEffect transition="out" filter="fade">
                                      <p:cBhvr>
                                        <p:cTn id="158" dur="2000" tmFilter="0, 0; .2, .5; .8, .5; 1, 0"/>
                                        <p:tgtEl>
                                          <p:spTgt spid="59"/>
                                        </p:tgtEl>
                                      </p:cBhvr>
                                    </p:animEffect>
                                    <p:animScale>
                                      <p:cBhvr>
                                        <p:cTn id="159" dur="1000" autoRev="1" fill="hold"/>
                                        <p:tgtEl>
                                          <p:spTgt spid="59"/>
                                        </p:tgtEl>
                                      </p:cBhvr>
                                      <p:by x="105000" y="105000"/>
                                    </p:animScale>
                                  </p:childTnLst>
                                </p:cTn>
                              </p:par>
                              <p:par>
                                <p:cTn id="160" presetID="26" presetClass="emph" presetSubtype="0" repeatCount="indefinite" fill="hold" grpId="0" nodeType="withEffect">
                                  <p:stCondLst>
                                    <p:cond delay="1250"/>
                                  </p:stCondLst>
                                  <p:childTnLst>
                                    <p:animEffect transition="out" filter="fade">
                                      <p:cBhvr>
                                        <p:cTn id="161" dur="2000" tmFilter="0, 0; .2, .5; .8, .5; 1, 0"/>
                                        <p:tgtEl>
                                          <p:spTgt spid="75"/>
                                        </p:tgtEl>
                                      </p:cBhvr>
                                    </p:animEffect>
                                    <p:animScale>
                                      <p:cBhvr>
                                        <p:cTn id="162" dur="1000" autoRev="1" fill="hold"/>
                                        <p:tgtEl>
                                          <p:spTgt spid="75"/>
                                        </p:tgtEl>
                                      </p:cBhvr>
                                      <p:by x="105000" y="105000"/>
                                    </p:animScale>
                                  </p:childTnLst>
                                </p:cTn>
                              </p:par>
                              <p:par>
                                <p:cTn id="163" presetID="26" presetClass="emph" presetSubtype="0" repeatCount="indefinite" fill="hold" grpId="0" nodeType="withEffect">
                                  <p:stCondLst>
                                    <p:cond delay="1250"/>
                                  </p:stCondLst>
                                  <p:childTnLst>
                                    <p:animEffect transition="out" filter="fade">
                                      <p:cBhvr>
                                        <p:cTn id="164" dur="2000" tmFilter="0, 0; .2, .5; .8, .5; 1, 0"/>
                                        <p:tgtEl>
                                          <p:spTgt spid="91"/>
                                        </p:tgtEl>
                                      </p:cBhvr>
                                    </p:animEffect>
                                    <p:animScale>
                                      <p:cBhvr>
                                        <p:cTn id="165" dur="1000" autoRev="1" fill="hold"/>
                                        <p:tgtEl>
                                          <p:spTgt spid="91"/>
                                        </p:tgtEl>
                                      </p:cBhvr>
                                      <p:by x="105000" y="105000"/>
                                    </p:animScale>
                                  </p:childTnLst>
                                </p:cTn>
                              </p:par>
                              <p:par>
                                <p:cTn id="166" presetID="26" presetClass="emph" presetSubtype="0" repeatCount="indefinite" fill="hold" grpId="0" nodeType="withEffect">
                                  <p:stCondLst>
                                    <p:cond delay="1250"/>
                                  </p:stCondLst>
                                  <p:childTnLst>
                                    <p:animEffect transition="out" filter="fade">
                                      <p:cBhvr>
                                        <p:cTn id="167" dur="2000" tmFilter="0, 0; .2, .5; .8, .5; 1, 0"/>
                                        <p:tgtEl>
                                          <p:spTgt spid="107"/>
                                        </p:tgtEl>
                                      </p:cBhvr>
                                    </p:animEffect>
                                    <p:animScale>
                                      <p:cBhvr>
                                        <p:cTn id="168" dur="1000" autoRev="1" fill="hold"/>
                                        <p:tgtEl>
                                          <p:spTgt spid="107"/>
                                        </p:tgtEl>
                                      </p:cBhvr>
                                      <p:by x="105000" y="105000"/>
                                    </p:animScale>
                                  </p:childTnLst>
                                </p:cTn>
                              </p:par>
                              <p:par>
                                <p:cTn id="169" presetID="26" presetClass="emph" presetSubtype="0" repeatCount="indefinite" fill="hold" grpId="0" nodeType="withEffect">
                                  <p:stCondLst>
                                    <p:cond delay="1250"/>
                                  </p:stCondLst>
                                  <p:childTnLst>
                                    <p:animEffect transition="out" filter="fade">
                                      <p:cBhvr>
                                        <p:cTn id="170" dur="2000" tmFilter="0, 0; .2, .5; .8, .5; 1, 0"/>
                                        <p:tgtEl>
                                          <p:spTgt spid="123"/>
                                        </p:tgtEl>
                                      </p:cBhvr>
                                    </p:animEffect>
                                    <p:animScale>
                                      <p:cBhvr>
                                        <p:cTn id="171" dur="1000" autoRev="1" fill="hold"/>
                                        <p:tgtEl>
                                          <p:spTgt spid="123"/>
                                        </p:tgtEl>
                                      </p:cBhvr>
                                      <p:by x="105000" y="105000"/>
                                    </p:animScale>
                                  </p:childTnLst>
                                </p:cTn>
                              </p:par>
                              <p:par>
                                <p:cTn id="172" presetID="26" presetClass="emph" presetSubtype="0" repeatCount="indefinite" fill="hold" grpId="0" nodeType="withEffect">
                                  <p:stCondLst>
                                    <p:cond delay="1250"/>
                                  </p:stCondLst>
                                  <p:childTnLst>
                                    <p:animEffect transition="out" filter="fade">
                                      <p:cBhvr>
                                        <p:cTn id="173" dur="2000" tmFilter="0, 0; .2, .5; .8, .5; 1, 0"/>
                                        <p:tgtEl>
                                          <p:spTgt spid="140"/>
                                        </p:tgtEl>
                                      </p:cBhvr>
                                    </p:animEffect>
                                    <p:animScale>
                                      <p:cBhvr>
                                        <p:cTn id="174" dur="1000" autoRev="1" fill="hold"/>
                                        <p:tgtEl>
                                          <p:spTgt spid="140"/>
                                        </p:tgtEl>
                                      </p:cBhvr>
                                      <p:by x="105000" y="105000"/>
                                    </p:animScale>
                                  </p:childTnLst>
                                </p:cTn>
                              </p:par>
                              <p:par>
                                <p:cTn id="175" presetID="26" presetClass="emph" presetSubtype="0" repeatCount="indefinite" fill="hold" grpId="0" nodeType="withEffect">
                                  <p:stCondLst>
                                    <p:cond delay="1250"/>
                                  </p:stCondLst>
                                  <p:childTnLst>
                                    <p:animEffect transition="out" filter="fade">
                                      <p:cBhvr>
                                        <p:cTn id="176" dur="2000" tmFilter="0, 0; .2, .5; .8, .5; 1, 0"/>
                                        <p:tgtEl>
                                          <p:spTgt spid="157"/>
                                        </p:tgtEl>
                                      </p:cBhvr>
                                    </p:animEffect>
                                    <p:animScale>
                                      <p:cBhvr>
                                        <p:cTn id="177" dur="1000" autoRev="1" fill="hold"/>
                                        <p:tgtEl>
                                          <p:spTgt spid="157"/>
                                        </p:tgtEl>
                                      </p:cBhvr>
                                      <p:by x="105000" y="105000"/>
                                    </p:animScale>
                                  </p:childTnLst>
                                </p:cTn>
                              </p:par>
                              <p:par>
                                <p:cTn id="178" presetID="26" presetClass="emph" presetSubtype="0" repeatCount="indefinite" fill="hold" grpId="0" nodeType="withEffect">
                                  <p:stCondLst>
                                    <p:cond delay="1250"/>
                                  </p:stCondLst>
                                  <p:childTnLst>
                                    <p:animEffect transition="out" filter="fade">
                                      <p:cBhvr>
                                        <p:cTn id="179" dur="2000" tmFilter="0, 0; .2, .5; .8, .5; 1, 0"/>
                                        <p:tgtEl>
                                          <p:spTgt spid="174"/>
                                        </p:tgtEl>
                                      </p:cBhvr>
                                    </p:animEffect>
                                    <p:animScale>
                                      <p:cBhvr>
                                        <p:cTn id="180" dur="1000" autoRev="1" fill="hold"/>
                                        <p:tgtEl>
                                          <p:spTgt spid="174"/>
                                        </p:tgtEl>
                                      </p:cBhvr>
                                      <p:by x="105000" y="105000"/>
                                    </p:animScale>
                                  </p:childTnLst>
                                </p:cTn>
                              </p:par>
                              <p:par>
                                <p:cTn id="181" presetID="26" presetClass="emph" presetSubtype="0" repeatCount="indefinite" fill="hold" grpId="0" nodeType="withEffect">
                                  <p:stCondLst>
                                    <p:cond delay="1250"/>
                                  </p:stCondLst>
                                  <p:childTnLst>
                                    <p:animEffect transition="out" filter="fade">
                                      <p:cBhvr>
                                        <p:cTn id="182" dur="2000" tmFilter="0, 0; .2, .5; .8, .5; 1, 0"/>
                                        <p:tgtEl>
                                          <p:spTgt spid="191"/>
                                        </p:tgtEl>
                                      </p:cBhvr>
                                    </p:animEffect>
                                    <p:animScale>
                                      <p:cBhvr>
                                        <p:cTn id="183" dur="1000" autoRev="1" fill="hold"/>
                                        <p:tgtEl>
                                          <p:spTgt spid="191"/>
                                        </p:tgtEl>
                                      </p:cBhvr>
                                      <p:by x="105000" y="105000"/>
                                    </p:animScale>
                                  </p:childTnLst>
                                </p:cTn>
                              </p:par>
                              <p:par>
                                <p:cTn id="184" presetID="26" presetClass="emph" presetSubtype="0" repeatCount="indefinite" fill="hold" grpId="0" nodeType="withEffect">
                                  <p:stCondLst>
                                    <p:cond delay="1250"/>
                                  </p:stCondLst>
                                  <p:childTnLst>
                                    <p:animEffect transition="out" filter="fade">
                                      <p:cBhvr>
                                        <p:cTn id="185" dur="2000" tmFilter="0, 0; .2, .5; .8, .5; 1, 0"/>
                                        <p:tgtEl>
                                          <p:spTgt spid="208"/>
                                        </p:tgtEl>
                                      </p:cBhvr>
                                    </p:animEffect>
                                    <p:animScale>
                                      <p:cBhvr>
                                        <p:cTn id="186" dur="1000" autoRev="1" fill="hold"/>
                                        <p:tgtEl>
                                          <p:spTgt spid="208"/>
                                        </p:tgtEl>
                                      </p:cBhvr>
                                      <p:by x="105000" y="105000"/>
                                    </p:animScale>
                                  </p:childTnLst>
                                </p:cTn>
                              </p:par>
                              <p:par>
                                <p:cTn id="187" presetID="26" presetClass="emph" presetSubtype="0" repeatCount="indefinite" fill="hold" grpId="0" nodeType="withEffect">
                                  <p:stCondLst>
                                    <p:cond delay="1250"/>
                                  </p:stCondLst>
                                  <p:childTnLst>
                                    <p:animEffect transition="out" filter="fade">
                                      <p:cBhvr>
                                        <p:cTn id="188" dur="2000" tmFilter="0, 0; .2, .5; .8, .5; 1, 0"/>
                                        <p:tgtEl>
                                          <p:spTgt spid="224"/>
                                        </p:tgtEl>
                                      </p:cBhvr>
                                    </p:animEffect>
                                    <p:animScale>
                                      <p:cBhvr>
                                        <p:cTn id="189" dur="1000" autoRev="1" fill="hold"/>
                                        <p:tgtEl>
                                          <p:spTgt spid="224"/>
                                        </p:tgtEl>
                                      </p:cBhvr>
                                      <p:by x="105000" y="105000"/>
                                    </p:animScale>
                                  </p:childTnLst>
                                </p:cTn>
                              </p:par>
                              <p:par>
                                <p:cTn id="190" presetID="26" presetClass="emph" presetSubtype="0" repeatCount="indefinite" fill="hold" grpId="0" nodeType="withEffect">
                                  <p:stCondLst>
                                    <p:cond delay="1500"/>
                                  </p:stCondLst>
                                  <p:childTnLst>
                                    <p:animEffect transition="out" filter="fade">
                                      <p:cBhvr>
                                        <p:cTn id="191" dur="2000" tmFilter="0, 0; .2, .5; .8, .5; 1, 0"/>
                                        <p:tgtEl>
                                          <p:spTgt spid="13"/>
                                        </p:tgtEl>
                                      </p:cBhvr>
                                    </p:animEffect>
                                    <p:animScale>
                                      <p:cBhvr>
                                        <p:cTn id="192" dur="1000" autoRev="1" fill="hold"/>
                                        <p:tgtEl>
                                          <p:spTgt spid="13"/>
                                        </p:tgtEl>
                                      </p:cBhvr>
                                      <p:by x="105000" y="105000"/>
                                    </p:animScale>
                                  </p:childTnLst>
                                </p:cTn>
                              </p:par>
                              <p:par>
                                <p:cTn id="193" presetID="26" presetClass="emph" presetSubtype="0" repeatCount="indefinite" fill="hold" grpId="0" nodeType="withEffect">
                                  <p:stCondLst>
                                    <p:cond delay="1500"/>
                                  </p:stCondLst>
                                  <p:childTnLst>
                                    <p:animEffect transition="out" filter="fade">
                                      <p:cBhvr>
                                        <p:cTn id="194" dur="2000" tmFilter="0, 0; .2, .5; .8, .5; 1, 0"/>
                                        <p:tgtEl>
                                          <p:spTgt spid="28"/>
                                        </p:tgtEl>
                                      </p:cBhvr>
                                    </p:animEffect>
                                    <p:animScale>
                                      <p:cBhvr>
                                        <p:cTn id="195" dur="1000" autoRev="1" fill="hold"/>
                                        <p:tgtEl>
                                          <p:spTgt spid="28"/>
                                        </p:tgtEl>
                                      </p:cBhvr>
                                      <p:by x="105000" y="105000"/>
                                    </p:animScale>
                                  </p:childTnLst>
                                </p:cTn>
                              </p:par>
                              <p:par>
                                <p:cTn id="196" presetID="26" presetClass="emph" presetSubtype="0" repeatCount="indefinite" fill="hold" grpId="0" nodeType="withEffect">
                                  <p:stCondLst>
                                    <p:cond delay="1500"/>
                                  </p:stCondLst>
                                  <p:childTnLst>
                                    <p:animEffect transition="out" filter="fade">
                                      <p:cBhvr>
                                        <p:cTn id="197" dur="2000" tmFilter="0, 0; .2, .5; .8, .5; 1, 0"/>
                                        <p:tgtEl>
                                          <p:spTgt spid="44"/>
                                        </p:tgtEl>
                                      </p:cBhvr>
                                    </p:animEffect>
                                    <p:animScale>
                                      <p:cBhvr>
                                        <p:cTn id="198" dur="1000" autoRev="1" fill="hold"/>
                                        <p:tgtEl>
                                          <p:spTgt spid="44"/>
                                        </p:tgtEl>
                                      </p:cBhvr>
                                      <p:by x="105000" y="105000"/>
                                    </p:animScale>
                                  </p:childTnLst>
                                </p:cTn>
                              </p:par>
                              <p:par>
                                <p:cTn id="199" presetID="26" presetClass="emph" presetSubtype="0" repeatCount="indefinite" fill="hold" grpId="0" nodeType="withEffect">
                                  <p:stCondLst>
                                    <p:cond delay="1500"/>
                                  </p:stCondLst>
                                  <p:childTnLst>
                                    <p:animEffect transition="out" filter="fade">
                                      <p:cBhvr>
                                        <p:cTn id="200" dur="2000" tmFilter="0, 0; .2, .5; .8, .5; 1, 0"/>
                                        <p:tgtEl>
                                          <p:spTgt spid="60"/>
                                        </p:tgtEl>
                                      </p:cBhvr>
                                    </p:animEffect>
                                    <p:animScale>
                                      <p:cBhvr>
                                        <p:cTn id="201" dur="1000" autoRev="1" fill="hold"/>
                                        <p:tgtEl>
                                          <p:spTgt spid="60"/>
                                        </p:tgtEl>
                                      </p:cBhvr>
                                      <p:by x="105000" y="105000"/>
                                    </p:animScale>
                                  </p:childTnLst>
                                </p:cTn>
                              </p:par>
                              <p:par>
                                <p:cTn id="202" presetID="26" presetClass="emph" presetSubtype="0" repeatCount="indefinite" fill="hold" grpId="0" nodeType="withEffect">
                                  <p:stCondLst>
                                    <p:cond delay="1500"/>
                                  </p:stCondLst>
                                  <p:childTnLst>
                                    <p:animEffect transition="out" filter="fade">
                                      <p:cBhvr>
                                        <p:cTn id="203" dur="2000" tmFilter="0, 0; .2, .5; .8, .5; 1, 0"/>
                                        <p:tgtEl>
                                          <p:spTgt spid="76"/>
                                        </p:tgtEl>
                                      </p:cBhvr>
                                    </p:animEffect>
                                    <p:animScale>
                                      <p:cBhvr>
                                        <p:cTn id="204" dur="1000" autoRev="1" fill="hold"/>
                                        <p:tgtEl>
                                          <p:spTgt spid="76"/>
                                        </p:tgtEl>
                                      </p:cBhvr>
                                      <p:by x="105000" y="105000"/>
                                    </p:animScale>
                                  </p:childTnLst>
                                </p:cTn>
                              </p:par>
                              <p:par>
                                <p:cTn id="205" presetID="26" presetClass="emph" presetSubtype="0" repeatCount="indefinite" fill="hold" grpId="0" nodeType="withEffect">
                                  <p:stCondLst>
                                    <p:cond delay="1500"/>
                                  </p:stCondLst>
                                  <p:childTnLst>
                                    <p:animEffect transition="out" filter="fade">
                                      <p:cBhvr>
                                        <p:cTn id="206" dur="2000" tmFilter="0, 0; .2, .5; .8, .5; 1, 0"/>
                                        <p:tgtEl>
                                          <p:spTgt spid="92"/>
                                        </p:tgtEl>
                                      </p:cBhvr>
                                    </p:animEffect>
                                    <p:animScale>
                                      <p:cBhvr>
                                        <p:cTn id="207" dur="1000" autoRev="1" fill="hold"/>
                                        <p:tgtEl>
                                          <p:spTgt spid="92"/>
                                        </p:tgtEl>
                                      </p:cBhvr>
                                      <p:by x="105000" y="105000"/>
                                    </p:animScale>
                                  </p:childTnLst>
                                </p:cTn>
                              </p:par>
                              <p:par>
                                <p:cTn id="208" presetID="26" presetClass="emph" presetSubtype="0" repeatCount="indefinite" fill="hold" grpId="0" nodeType="withEffect">
                                  <p:stCondLst>
                                    <p:cond delay="1500"/>
                                  </p:stCondLst>
                                  <p:childTnLst>
                                    <p:animEffect transition="out" filter="fade">
                                      <p:cBhvr>
                                        <p:cTn id="209" dur="2000" tmFilter="0, 0; .2, .5; .8, .5; 1, 0"/>
                                        <p:tgtEl>
                                          <p:spTgt spid="108"/>
                                        </p:tgtEl>
                                      </p:cBhvr>
                                    </p:animEffect>
                                    <p:animScale>
                                      <p:cBhvr>
                                        <p:cTn id="210" dur="1000" autoRev="1" fill="hold"/>
                                        <p:tgtEl>
                                          <p:spTgt spid="108"/>
                                        </p:tgtEl>
                                      </p:cBhvr>
                                      <p:by x="105000" y="105000"/>
                                    </p:animScale>
                                  </p:childTnLst>
                                </p:cTn>
                              </p:par>
                              <p:par>
                                <p:cTn id="211" presetID="26" presetClass="emph" presetSubtype="0" repeatCount="indefinite" fill="hold" grpId="0" nodeType="withEffect">
                                  <p:stCondLst>
                                    <p:cond delay="1500"/>
                                  </p:stCondLst>
                                  <p:childTnLst>
                                    <p:animEffect transition="out" filter="fade">
                                      <p:cBhvr>
                                        <p:cTn id="212" dur="2000" tmFilter="0, 0; .2, .5; .8, .5; 1, 0"/>
                                        <p:tgtEl>
                                          <p:spTgt spid="124"/>
                                        </p:tgtEl>
                                      </p:cBhvr>
                                    </p:animEffect>
                                    <p:animScale>
                                      <p:cBhvr>
                                        <p:cTn id="213" dur="1000" autoRev="1" fill="hold"/>
                                        <p:tgtEl>
                                          <p:spTgt spid="124"/>
                                        </p:tgtEl>
                                      </p:cBhvr>
                                      <p:by x="105000" y="105000"/>
                                    </p:animScale>
                                  </p:childTnLst>
                                </p:cTn>
                              </p:par>
                              <p:par>
                                <p:cTn id="214" presetID="26" presetClass="emph" presetSubtype="0" repeatCount="indefinite" fill="hold" grpId="0" nodeType="withEffect">
                                  <p:stCondLst>
                                    <p:cond delay="1500"/>
                                  </p:stCondLst>
                                  <p:childTnLst>
                                    <p:animEffect transition="out" filter="fade">
                                      <p:cBhvr>
                                        <p:cTn id="215" dur="2000" tmFilter="0, 0; .2, .5; .8, .5; 1, 0"/>
                                        <p:tgtEl>
                                          <p:spTgt spid="141"/>
                                        </p:tgtEl>
                                      </p:cBhvr>
                                    </p:animEffect>
                                    <p:animScale>
                                      <p:cBhvr>
                                        <p:cTn id="216" dur="1000" autoRev="1" fill="hold"/>
                                        <p:tgtEl>
                                          <p:spTgt spid="141"/>
                                        </p:tgtEl>
                                      </p:cBhvr>
                                      <p:by x="105000" y="105000"/>
                                    </p:animScale>
                                  </p:childTnLst>
                                </p:cTn>
                              </p:par>
                              <p:par>
                                <p:cTn id="217" presetID="26" presetClass="emph" presetSubtype="0" repeatCount="indefinite" fill="hold" grpId="0" nodeType="withEffect">
                                  <p:stCondLst>
                                    <p:cond delay="1500"/>
                                  </p:stCondLst>
                                  <p:childTnLst>
                                    <p:animEffect transition="out" filter="fade">
                                      <p:cBhvr>
                                        <p:cTn id="218" dur="2000" tmFilter="0, 0; .2, .5; .8, .5; 1, 0"/>
                                        <p:tgtEl>
                                          <p:spTgt spid="158"/>
                                        </p:tgtEl>
                                      </p:cBhvr>
                                    </p:animEffect>
                                    <p:animScale>
                                      <p:cBhvr>
                                        <p:cTn id="219" dur="1000" autoRev="1" fill="hold"/>
                                        <p:tgtEl>
                                          <p:spTgt spid="158"/>
                                        </p:tgtEl>
                                      </p:cBhvr>
                                      <p:by x="105000" y="105000"/>
                                    </p:animScale>
                                  </p:childTnLst>
                                </p:cTn>
                              </p:par>
                              <p:par>
                                <p:cTn id="220" presetID="26" presetClass="emph" presetSubtype="0" repeatCount="indefinite" fill="hold" grpId="0" nodeType="withEffect">
                                  <p:stCondLst>
                                    <p:cond delay="1500"/>
                                  </p:stCondLst>
                                  <p:childTnLst>
                                    <p:animEffect transition="out" filter="fade">
                                      <p:cBhvr>
                                        <p:cTn id="221" dur="2000" tmFilter="0, 0; .2, .5; .8, .5; 1, 0"/>
                                        <p:tgtEl>
                                          <p:spTgt spid="175"/>
                                        </p:tgtEl>
                                      </p:cBhvr>
                                    </p:animEffect>
                                    <p:animScale>
                                      <p:cBhvr>
                                        <p:cTn id="222" dur="1000" autoRev="1" fill="hold"/>
                                        <p:tgtEl>
                                          <p:spTgt spid="175"/>
                                        </p:tgtEl>
                                      </p:cBhvr>
                                      <p:by x="105000" y="105000"/>
                                    </p:animScale>
                                  </p:childTnLst>
                                </p:cTn>
                              </p:par>
                              <p:par>
                                <p:cTn id="223" presetID="26" presetClass="emph" presetSubtype="0" repeatCount="indefinite" fill="hold" grpId="0" nodeType="withEffect">
                                  <p:stCondLst>
                                    <p:cond delay="1500"/>
                                  </p:stCondLst>
                                  <p:childTnLst>
                                    <p:animEffect transition="out" filter="fade">
                                      <p:cBhvr>
                                        <p:cTn id="224" dur="2000" tmFilter="0, 0; .2, .5; .8, .5; 1, 0"/>
                                        <p:tgtEl>
                                          <p:spTgt spid="192"/>
                                        </p:tgtEl>
                                      </p:cBhvr>
                                    </p:animEffect>
                                    <p:animScale>
                                      <p:cBhvr>
                                        <p:cTn id="225" dur="1000" autoRev="1" fill="hold"/>
                                        <p:tgtEl>
                                          <p:spTgt spid="192"/>
                                        </p:tgtEl>
                                      </p:cBhvr>
                                      <p:by x="105000" y="105000"/>
                                    </p:animScale>
                                  </p:childTnLst>
                                </p:cTn>
                              </p:par>
                              <p:par>
                                <p:cTn id="226" presetID="26" presetClass="emph" presetSubtype="0" repeatCount="indefinite" fill="hold" grpId="0" nodeType="withEffect">
                                  <p:stCondLst>
                                    <p:cond delay="1500"/>
                                  </p:stCondLst>
                                  <p:childTnLst>
                                    <p:animEffect transition="out" filter="fade">
                                      <p:cBhvr>
                                        <p:cTn id="227" dur="2000" tmFilter="0, 0; .2, .5; .8, .5; 1, 0"/>
                                        <p:tgtEl>
                                          <p:spTgt spid="209"/>
                                        </p:tgtEl>
                                      </p:cBhvr>
                                    </p:animEffect>
                                    <p:animScale>
                                      <p:cBhvr>
                                        <p:cTn id="228" dur="1000" autoRev="1" fill="hold"/>
                                        <p:tgtEl>
                                          <p:spTgt spid="209"/>
                                        </p:tgtEl>
                                      </p:cBhvr>
                                      <p:by x="105000" y="105000"/>
                                    </p:animScale>
                                  </p:childTnLst>
                                </p:cTn>
                              </p:par>
                              <p:par>
                                <p:cTn id="229" presetID="26" presetClass="emph" presetSubtype="0" repeatCount="indefinite" fill="hold" grpId="0" nodeType="withEffect">
                                  <p:stCondLst>
                                    <p:cond delay="1500"/>
                                  </p:stCondLst>
                                  <p:childTnLst>
                                    <p:animEffect transition="out" filter="fade">
                                      <p:cBhvr>
                                        <p:cTn id="230" dur="2000" tmFilter="0, 0; .2, .5; .8, .5; 1, 0"/>
                                        <p:tgtEl>
                                          <p:spTgt spid="225"/>
                                        </p:tgtEl>
                                      </p:cBhvr>
                                    </p:animEffect>
                                    <p:animScale>
                                      <p:cBhvr>
                                        <p:cTn id="231" dur="1000" autoRev="1" fill="hold"/>
                                        <p:tgtEl>
                                          <p:spTgt spid="225"/>
                                        </p:tgtEl>
                                      </p:cBhvr>
                                      <p:by x="105000" y="105000"/>
                                    </p:animScale>
                                  </p:childTnLst>
                                </p:cTn>
                              </p:par>
                              <p:par>
                                <p:cTn id="232" presetID="26" presetClass="emph" presetSubtype="0" repeatCount="indefinite" fill="hold" grpId="0" nodeType="withEffect">
                                  <p:stCondLst>
                                    <p:cond delay="1750"/>
                                  </p:stCondLst>
                                  <p:childTnLst>
                                    <p:animEffect transition="out" filter="fade">
                                      <p:cBhvr>
                                        <p:cTn id="233" dur="2000" tmFilter="0, 0; .2, .5; .8, .5; 1, 0"/>
                                        <p:tgtEl>
                                          <p:spTgt spid="14"/>
                                        </p:tgtEl>
                                      </p:cBhvr>
                                    </p:animEffect>
                                    <p:animScale>
                                      <p:cBhvr>
                                        <p:cTn id="234" dur="1000" autoRev="1" fill="hold"/>
                                        <p:tgtEl>
                                          <p:spTgt spid="14"/>
                                        </p:tgtEl>
                                      </p:cBhvr>
                                      <p:by x="105000" y="105000"/>
                                    </p:animScale>
                                  </p:childTnLst>
                                </p:cTn>
                              </p:par>
                              <p:par>
                                <p:cTn id="235" presetID="26" presetClass="emph" presetSubtype="0" repeatCount="indefinite" fill="hold" grpId="0" nodeType="withEffect">
                                  <p:stCondLst>
                                    <p:cond delay="1750"/>
                                  </p:stCondLst>
                                  <p:childTnLst>
                                    <p:animEffect transition="out" filter="fade">
                                      <p:cBhvr>
                                        <p:cTn id="236" dur="2000" tmFilter="0, 0; .2, .5; .8, .5; 1, 0"/>
                                        <p:tgtEl>
                                          <p:spTgt spid="29"/>
                                        </p:tgtEl>
                                      </p:cBhvr>
                                    </p:animEffect>
                                    <p:animScale>
                                      <p:cBhvr>
                                        <p:cTn id="237" dur="1000" autoRev="1" fill="hold"/>
                                        <p:tgtEl>
                                          <p:spTgt spid="29"/>
                                        </p:tgtEl>
                                      </p:cBhvr>
                                      <p:by x="105000" y="105000"/>
                                    </p:animScale>
                                  </p:childTnLst>
                                </p:cTn>
                              </p:par>
                              <p:par>
                                <p:cTn id="238" presetID="26" presetClass="emph" presetSubtype="0" repeatCount="indefinite" fill="hold" grpId="0" nodeType="withEffect">
                                  <p:stCondLst>
                                    <p:cond delay="1750"/>
                                  </p:stCondLst>
                                  <p:childTnLst>
                                    <p:animEffect transition="out" filter="fade">
                                      <p:cBhvr>
                                        <p:cTn id="239" dur="2000" tmFilter="0, 0; .2, .5; .8, .5; 1, 0"/>
                                        <p:tgtEl>
                                          <p:spTgt spid="45"/>
                                        </p:tgtEl>
                                      </p:cBhvr>
                                    </p:animEffect>
                                    <p:animScale>
                                      <p:cBhvr>
                                        <p:cTn id="240" dur="1000" autoRev="1" fill="hold"/>
                                        <p:tgtEl>
                                          <p:spTgt spid="45"/>
                                        </p:tgtEl>
                                      </p:cBhvr>
                                      <p:by x="105000" y="105000"/>
                                    </p:animScale>
                                  </p:childTnLst>
                                </p:cTn>
                              </p:par>
                              <p:par>
                                <p:cTn id="241" presetID="26" presetClass="emph" presetSubtype="0" repeatCount="indefinite" fill="hold" grpId="0" nodeType="withEffect">
                                  <p:stCondLst>
                                    <p:cond delay="1750"/>
                                  </p:stCondLst>
                                  <p:childTnLst>
                                    <p:animEffect transition="out" filter="fade">
                                      <p:cBhvr>
                                        <p:cTn id="242" dur="2000" tmFilter="0, 0; .2, .5; .8, .5; 1, 0"/>
                                        <p:tgtEl>
                                          <p:spTgt spid="61"/>
                                        </p:tgtEl>
                                      </p:cBhvr>
                                    </p:animEffect>
                                    <p:animScale>
                                      <p:cBhvr>
                                        <p:cTn id="243" dur="1000" autoRev="1" fill="hold"/>
                                        <p:tgtEl>
                                          <p:spTgt spid="61"/>
                                        </p:tgtEl>
                                      </p:cBhvr>
                                      <p:by x="105000" y="105000"/>
                                    </p:animScale>
                                  </p:childTnLst>
                                </p:cTn>
                              </p:par>
                              <p:par>
                                <p:cTn id="244" presetID="26" presetClass="emph" presetSubtype="0" repeatCount="indefinite" fill="hold" grpId="0" nodeType="withEffect">
                                  <p:stCondLst>
                                    <p:cond delay="1750"/>
                                  </p:stCondLst>
                                  <p:childTnLst>
                                    <p:animEffect transition="out" filter="fade">
                                      <p:cBhvr>
                                        <p:cTn id="245" dur="2000" tmFilter="0, 0; .2, .5; .8, .5; 1, 0"/>
                                        <p:tgtEl>
                                          <p:spTgt spid="77"/>
                                        </p:tgtEl>
                                      </p:cBhvr>
                                    </p:animEffect>
                                    <p:animScale>
                                      <p:cBhvr>
                                        <p:cTn id="246" dur="1000" autoRev="1" fill="hold"/>
                                        <p:tgtEl>
                                          <p:spTgt spid="77"/>
                                        </p:tgtEl>
                                      </p:cBhvr>
                                      <p:by x="105000" y="105000"/>
                                    </p:animScale>
                                  </p:childTnLst>
                                </p:cTn>
                              </p:par>
                              <p:par>
                                <p:cTn id="247" presetID="26" presetClass="emph" presetSubtype="0" repeatCount="indefinite" fill="hold" grpId="0" nodeType="withEffect">
                                  <p:stCondLst>
                                    <p:cond delay="1750"/>
                                  </p:stCondLst>
                                  <p:childTnLst>
                                    <p:animEffect transition="out" filter="fade">
                                      <p:cBhvr>
                                        <p:cTn id="248" dur="2000" tmFilter="0, 0; .2, .5; .8, .5; 1, 0"/>
                                        <p:tgtEl>
                                          <p:spTgt spid="93"/>
                                        </p:tgtEl>
                                      </p:cBhvr>
                                    </p:animEffect>
                                    <p:animScale>
                                      <p:cBhvr>
                                        <p:cTn id="249" dur="1000" autoRev="1" fill="hold"/>
                                        <p:tgtEl>
                                          <p:spTgt spid="93"/>
                                        </p:tgtEl>
                                      </p:cBhvr>
                                      <p:by x="105000" y="105000"/>
                                    </p:animScale>
                                  </p:childTnLst>
                                </p:cTn>
                              </p:par>
                              <p:par>
                                <p:cTn id="250" presetID="26" presetClass="emph" presetSubtype="0" repeatCount="indefinite" fill="hold" grpId="0" nodeType="withEffect">
                                  <p:stCondLst>
                                    <p:cond delay="1750"/>
                                  </p:stCondLst>
                                  <p:childTnLst>
                                    <p:animEffect transition="out" filter="fade">
                                      <p:cBhvr>
                                        <p:cTn id="251" dur="2000" tmFilter="0, 0; .2, .5; .8, .5; 1, 0"/>
                                        <p:tgtEl>
                                          <p:spTgt spid="109"/>
                                        </p:tgtEl>
                                      </p:cBhvr>
                                    </p:animEffect>
                                    <p:animScale>
                                      <p:cBhvr>
                                        <p:cTn id="252" dur="1000" autoRev="1" fill="hold"/>
                                        <p:tgtEl>
                                          <p:spTgt spid="109"/>
                                        </p:tgtEl>
                                      </p:cBhvr>
                                      <p:by x="105000" y="105000"/>
                                    </p:animScale>
                                  </p:childTnLst>
                                </p:cTn>
                              </p:par>
                              <p:par>
                                <p:cTn id="253" presetID="26" presetClass="emph" presetSubtype="0" repeatCount="indefinite" fill="hold" grpId="0" nodeType="withEffect">
                                  <p:stCondLst>
                                    <p:cond delay="1750"/>
                                  </p:stCondLst>
                                  <p:childTnLst>
                                    <p:animEffect transition="out" filter="fade">
                                      <p:cBhvr>
                                        <p:cTn id="254" dur="2000" tmFilter="0, 0; .2, .5; .8, .5; 1, 0"/>
                                        <p:tgtEl>
                                          <p:spTgt spid="125"/>
                                        </p:tgtEl>
                                      </p:cBhvr>
                                    </p:animEffect>
                                    <p:animScale>
                                      <p:cBhvr>
                                        <p:cTn id="255" dur="1000" autoRev="1" fill="hold"/>
                                        <p:tgtEl>
                                          <p:spTgt spid="125"/>
                                        </p:tgtEl>
                                      </p:cBhvr>
                                      <p:by x="105000" y="105000"/>
                                    </p:animScale>
                                  </p:childTnLst>
                                </p:cTn>
                              </p:par>
                              <p:par>
                                <p:cTn id="256" presetID="26" presetClass="emph" presetSubtype="0" repeatCount="indefinite" fill="hold" grpId="0" nodeType="withEffect">
                                  <p:stCondLst>
                                    <p:cond delay="1750"/>
                                  </p:stCondLst>
                                  <p:childTnLst>
                                    <p:animEffect transition="out" filter="fade">
                                      <p:cBhvr>
                                        <p:cTn id="257" dur="2000" tmFilter="0, 0; .2, .5; .8, .5; 1, 0"/>
                                        <p:tgtEl>
                                          <p:spTgt spid="142"/>
                                        </p:tgtEl>
                                      </p:cBhvr>
                                    </p:animEffect>
                                    <p:animScale>
                                      <p:cBhvr>
                                        <p:cTn id="258" dur="1000" autoRev="1" fill="hold"/>
                                        <p:tgtEl>
                                          <p:spTgt spid="142"/>
                                        </p:tgtEl>
                                      </p:cBhvr>
                                      <p:by x="105000" y="105000"/>
                                    </p:animScale>
                                  </p:childTnLst>
                                </p:cTn>
                              </p:par>
                              <p:par>
                                <p:cTn id="259" presetID="26" presetClass="emph" presetSubtype="0" repeatCount="indefinite" fill="hold" grpId="0" nodeType="withEffect">
                                  <p:stCondLst>
                                    <p:cond delay="1750"/>
                                  </p:stCondLst>
                                  <p:childTnLst>
                                    <p:animEffect transition="out" filter="fade">
                                      <p:cBhvr>
                                        <p:cTn id="260" dur="2000" tmFilter="0, 0; .2, .5; .8, .5; 1, 0"/>
                                        <p:tgtEl>
                                          <p:spTgt spid="159"/>
                                        </p:tgtEl>
                                      </p:cBhvr>
                                    </p:animEffect>
                                    <p:animScale>
                                      <p:cBhvr>
                                        <p:cTn id="261" dur="1000" autoRev="1" fill="hold"/>
                                        <p:tgtEl>
                                          <p:spTgt spid="159"/>
                                        </p:tgtEl>
                                      </p:cBhvr>
                                      <p:by x="105000" y="105000"/>
                                    </p:animScale>
                                  </p:childTnLst>
                                </p:cTn>
                              </p:par>
                              <p:par>
                                <p:cTn id="262" presetID="26" presetClass="emph" presetSubtype="0" repeatCount="indefinite" fill="hold" grpId="0" nodeType="withEffect">
                                  <p:stCondLst>
                                    <p:cond delay="1750"/>
                                  </p:stCondLst>
                                  <p:childTnLst>
                                    <p:animEffect transition="out" filter="fade">
                                      <p:cBhvr>
                                        <p:cTn id="263" dur="2000" tmFilter="0, 0; .2, .5; .8, .5; 1, 0"/>
                                        <p:tgtEl>
                                          <p:spTgt spid="176"/>
                                        </p:tgtEl>
                                      </p:cBhvr>
                                    </p:animEffect>
                                    <p:animScale>
                                      <p:cBhvr>
                                        <p:cTn id="264" dur="1000" autoRev="1" fill="hold"/>
                                        <p:tgtEl>
                                          <p:spTgt spid="176"/>
                                        </p:tgtEl>
                                      </p:cBhvr>
                                      <p:by x="105000" y="105000"/>
                                    </p:animScale>
                                  </p:childTnLst>
                                </p:cTn>
                              </p:par>
                              <p:par>
                                <p:cTn id="265" presetID="26" presetClass="emph" presetSubtype="0" repeatCount="indefinite" fill="hold" grpId="0" nodeType="withEffect">
                                  <p:stCondLst>
                                    <p:cond delay="1750"/>
                                  </p:stCondLst>
                                  <p:childTnLst>
                                    <p:animEffect transition="out" filter="fade">
                                      <p:cBhvr>
                                        <p:cTn id="266" dur="2000" tmFilter="0, 0; .2, .5; .8, .5; 1, 0"/>
                                        <p:tgtEl>
                                          <p:spTgt spid="193"/>
                                        </p:tgtEl>
                                      </p:cBhvr>
                                    </p:animEffect>
                                    <p:animScale>
                                      <p:cBhvr>
                                        <p:cTn id="267" dur="1000" autoRev="1" fill="hold"/>
                                        <p:tgtEl>
                                          <p:spTgt spid="193"/>
                                        </p:tgtEl>
                                      </p:cBhvr>
                                      <p:by x="105000" y="105000"/>
                                    </p:animScale>
                                  </p:childTnLst>
                                </p:cTn>
                              </p:par>
                              <p:par>
                                <p:cTn id="268" presetID="26" presetClass="emph" presetSubtype="0" repeatCount="indefinite" fill="hold" grpId="0" nodeType="withEffect">
                                  <p:stCondLst>
                                    <p:cond delay="1750"/>
                                  </p:stCondLst>
                                  <p:childTnLst>
                                    <p:animEffect transition="out" filter="fade">
                                      <p:cBhvr>
                                        <p:cTn id="269" dur="2000" tmFilter="0, 0; .2, .5; .8, .5; 1, 0"/>
                                        <p:tgtEl>
                                          <p:spTgt spid="210"/>
                                        </p:tgtEl>
                                      </p:cBhvr>
                                    </p:animEffect>
                                    <p:animScale>
                                      <p:cBhvr>
                                        <p:cTn id="270" dur="1000" autoRev="1" fill="hold"/>
                                        <p:tgtEl>
                                          <p:spTgt spid="210"/>
                                        </p:tgtEl>
                                      </p:cBhvr>
                                      <p:by x="105000" y="105000"/>
                                    </p:animScale>
                                  </p:childTnLst>
                                </p:cTn>
                              </p:par>
                              <p:par>
                                <p:cTn id="271" presetID="26" presetClass="emph" presetSubtype="0" repeatCount="indefinite" fill="hold" grpId="0" nodeType="withEffect">
                                  <p:stCondLst>
                                    <p:cond delay="1750"/>
                                  </p:stCondLst>
                                  <p:childTnLst>
                                    <p:animEffect transition="out" filter="fade">
                                      <p:cBhvr>
                                        <p:cTn id="272" dur="2000" tmFilter="0, 0; .2, .5; .8, .5; 1, 0"/>
                                        <p:tgtEl>
                                          <p:spTgt spid="226"/>
                                        </p:tgtEl>
                                      </p:cBhvr>
                                    </p:animEffect>
                                    <p:animScale>
                                      <p:cBhvr>
                                        <p:cTn id="273" dur="1000" autoRev="1" fill="hold"/>
                                        <p:tgtEl>
                                          <p:spTgt spid="226"/>
                                        </p:tgtEl>
                                      </p:cBhvr>
                                      <p:by x="105000" y="105000"/>
                                    </p:animScale>
                                  </p:childTnLst>
                                </p:cTn>
                              </p:par>
                              <p:par>
                                <p:cTn id="274" presetID="26" presetClass="emph" presetSubtype="0" repeatCount="indefinite" fill="hold" grpId="0" nodeType="withEffect">
                                  <p:stCondLst>
                                    <p:cond delay="2000"/>
                                  </p:stCondLst>
                                  <p:childTnLst>
                                    <p:animEffect transition="out" filter="fade">
                                      <p:cBhvr>
                                        <p:cTn id="275" dur="2000" tmFilter="0, 0; .2, .5; .8, .5; 1, 0"/>
                                        <p:tgtEl>
                                          <p:spTgt spid="15"/>
                                        </p:tgtEl>
                                      </p:cBhvr>
                                    </p:animEffect>
                                    <p:animScale>
                                      <p:cBhvr>
                                        <p:cTn id="276" dur="1000" autoRev="1" fill="hold"/>
                                        <p:tgtEl>
                                          <p:spTgt spid="15"/>
                                        </p:tgtEl>
                                      </p:cBhvr>
                                      <p:by x="105000" y="105000"/>
                                    </p:animScale>
                                  </p:childTnLst>
                                </p:cTn>
                              </p:par>
                              <p:par>
                                <p:cTn id="277" presetID="26" presetClass="emph" presetSubtype="0" repeatCount="indefinite" fill="hold" grpId="0" nodeType="withEffect">
                                  <p:stCondLst>
                                    <p:cond delay="2000"/>
                                  </p:stCondLst>
                                  <p:childTnLst>
                                    <p:animEffect transition="out" filter="fade">
                                      <p:cBhvr>
                                        <p:cTn id="278" dur="2000" tmFilter="0, 0; .2, .5; .8, .5; 1, 0"/>
                                        <p:tgtEl>
                                          <p:spTgt spid="30"/>
                                        </p:tgtEl>
                                      </p:cBhvr>
                                    </p:animEffect>
                                    <p:animScale>
                                      <p:cBhvr>
                                        <p:cTn id="279" dur="1000" autoRev="1" fill="hold"/>
                                        <p:tgtEl>
                                          <p:spTgt spid="30"/>
                                        </p:tgtEl>
                                      </p:cBhvr>
                                      <p:by x="105000" y="105000"/>
                                    </p:animScale>
                                  </p:childTnLst>
                                </p:cTn>
                              </p:par>
                              <p:par>
                                <p:cTn id="280" presetID="26" presetClass="emph" presetSubtype="0" repeatCount="indefinite" fill="hold" grpId="0" nodeType="withEffect">
                                  <p:stCondLst>
                                    <p:cond delay="2000"/>
                                  </p:stCondLst>
                                  <p:childTnLst>
                                    <p:animEffect transition="out" filter="fade">
                                      <p:cBhvr>
                                        <p:cTn id="281" dur="2000" tmFilter="0, 0; .2, .5; .8, .5; 1, 0"/>
                                        <p:tgtEl>
                                          <p:spTgt spid="46"/>
                                        </p:tgtEl>
                                      </p:cBhvr>
                                    </p:animEffect>
                                    <p:animScale>
                                      <p:cBhvr>
                                        <p:cTn id="282" dur="1000" autoRev="1" fill="hold"/>
                                        <p:tgtEl>
                                          <p:spTgt spid="46"/>
                                        </p:tgtEl>
                                      </p:cBhvr>
                                      <p:by x="105000" y="105000"/>
                                    </p:animScale>
                                  </p:childTnLst>
                                </p:cTn>
                              </p:par>
                              <p:par>
                                <p:cTn id="283" presetID="26" presetClass="emph" presetSubtype="0" repeatCount="indefinite" fill="hold" grpId="0" nodeType="withEffect">
                                  <p:stCondLst>
                                    <p:cond delay="2000"/>
                                  </p:stCondLst>
                                  <p:childTnLst>
                                    <p:animEffect transition="out" filter="fade">
                                      <p:cBhvr>
                                        <p:cTn id="284" dur="2000" tmFilter="0, 0; .2, .5; .8, .5; 1, 0"/>
                                        <p:tgtEl>
                                          <p:spTgt spid="62"/>
                                        </p:tgtEl>
                                      </p:cBhvr>
                                    </p:animEffect>
                                    <p:animScale>
                                      <p:cBhvr>
                                        <p:cTn id="285" dur="1000" autoRev="1" fill="hold"/>
                                        <p:tgtEl>
                                          <p:spTgt spid="62"/>
                                        </p:tgtEl>
                                      </p:cBhvr>
                                      <p:by x="105000" y="105000"/>
                                    </p:animScale>
                                  </p:childTnLst>
                                </p:cTn>
                              </p:par>
                              <p:par>
                                <p:cTn id="286" presetID="26" presetClass="emph" presetSubtype="0" repeatCount="indefinite" fill="hold" grpId="0" nodeType="withEffect">
                                  <p:stCondLst>
                                    <p:cond delay="2000"/>
                                  </p:stCondLst>
                                  <p:childTnLst>
                                    <p:animEffect transition="out" filter="fade">
                                      <p:cBhvr>
                                        <p:cTn id="287" dur="2000" tmFilter="0, 0; .2, .5; .8, .5; 1, 0"/>
                                        <p:tgtEl>
                                          <p:spTgt spid="78"/>
                                        </p:tgtEl>
                                      </p:cBhvr>
                                    </p:animEffect>
                                    <p:animScale>
                                      <p:cBhvr>
                                        <p:cTn id="288" dur="1000" autoRev="1" fill="hold"/>
                                        <p:tgtEl>
                                          <p:spTgt spid="78"/>
                                        </p:tgtEl>
                                      </p:cBhvr>
                                      <p:by x="105000" y="105000"/>
                                    </p:animScale>
                                  </p:childTnLst>
                                </p:cTn>
                              </p:par>
                              <p:par>
                                <p:cTn id="289" presetID="26" presetClass="emph" presetSubtype="0" repeatCount="indefinite" fill="hold" grpId="0" nodeType="withEffect">
                                  <p:stCondLst>
                                    <p:cond delay="2000"/>
                                  </p:stCondLst>
                                  <p:childTnLst>
                                    <p:animEffect transition="out" filter="fade">
                                      <p:cBhvr>
                                        <p:cTn id="290" dur="2000" tmFilter="0, 0; .2, .5; .8, .5; 1, 0"/>
                                        <p:tgtEl>
                                          <p:spTgt spid="94"/>
                                        </p:tgtEl>
                                      </p:cBhvr>
                                    </p:animEffect>
                                    <p:animScale>
                                      <p:cBhvr>
                                        <p:cTn id="291" dur="1000" autoRev="1" fill="hold"/>
                                        <p:tgtEl>
                                          <p:spTgt spid="94"/>
                                        </p:tgtEl>
                                      </p:cBhvr>
                                      <p:by x="105000" y="105000"/>
                                    </p:animScale>
                                  </p:childTnLst>
                                </p:cTn>
                              </p:par>
                              <p:par>
                                <p:cTn id="292" presetID="26" presetClass="emph" presetSubtype="0" repeatCount="indefinite" fill="hold" grpId="0" nodeType="withEffect">
                                  <p:stCondLst>
                                    <p:cond delay="2000"/>
                                  </p:stCondLst>
                                  <p:childTnLst>
                                    <p:animEffect transition="out" filter="fade">
                                      <p:cBhvr>
                                        <p:cTn id="293" dur="2000" tmFilter="0, 0; .2, .5; .8, .5; 1, 0"/>
                                        <p:tgtEl>
                                          <p:spTgt spid="110"/>
                                        </p:tgtEl>
                                      </p:cBhvr>
                                    </p:animEffect>
                                    <p:animScale>
                                      <p:cBhvr>
                                        <p:cTn id="294" dur="1000" autoRev="1" fill="hold"/>
                                        <p:tgtEl>
                                          <p:spTgt spid="110"/>
                                        </p:tgtEl>
                                      </p:cBhvr>
                                      <p:by x="105000" y="105000"/>
                                    </p:animScale>
                                  </p:childTnLst>
                                </p:cTn>
                              </p:par>
                              <p:par>
                                <p:cTn id="295" presetID="26" presetClass="emph" presetSubtype="0" repeatCount="indefinite" fill="hold" grpId="0" nodeType="withEffect">
                                  <p:stCondLst>
                                    <p:cond delay="2000"/>
                                  </p:stCondLst>
                                  <p:childTnLst>
                                    <p:animEffect transition="out" filter="fade">
                                      <p:cBhvr>
                                        <p:cTn id="296" dur="2000" tmFilter="0, 0; .2, .5; .8, .5; 1, 0"/>
                                        <p:tgtEl>
                                          <p:spTgt spid="126"/>
                                        </p:tgtEl>
                                      </p:cBhvr>
                                    </p:animEffect>
                                    <p:animScale>
                                      <p:cBhvr>
                                        <p:cTn id="297" dur="1000" autoRev="1" fill="hold"/>
                                        <p:tgtEl>
                                          <p:spTgt spid="126"/>
                                        </p:tgtEl>
                                      </p:cBhvr>
                                      <p:by x="105000" y="105000"/>
                                    </p:animScale>
                                  </p:childTnLst>
                                </p:cTn>
                              </p:par>
                              <p:par>
                                <p:cTn id="298" presetID="26" presetClass="emph" presetSubtype="0" repeatCount="indefinite" fill="hold" grpId="0" nodeType="withEffect">
                                  <p:stCondLst>
                                    <p:cond delay="2000"/>
                                  </p:stCondLst>
                                  <p:childTnLst>
                                    <p:animEffect transition="out" filter="fade">
                                      <p:cBhvr>
                                        <p:cTn id="299" dur="2000" tmFilter="0, 0; .2, .5; .8, .5; 1, 0"/>
                                        <p:tgtEl>
                                          <p:spTgt spid="143"/>
                                        </p:tgtEl>
                                      </p:cBhvr>
                                    </p:animEffect>
                                    <p:animScale>
                                      <p:cBhvr>
                                        <p:cTn id="300" dur="1000" autoRev="1" fill="hold"/>
                                        <p:tgtEl>
                                          <p:spTgt spid="143"/>
                                        </p:tgtEl>
                                      </p:cBhvr>
                                      <p:by x="105000" y="105000"/>
                                    </p:animScale>
                                  </p:childTnLst>
                                </p:cTn>
                              </p:par>
                              <p:par>
                                <p:cTn id="301" presetID="26" presetClass="emph" presetSubtype="0" repeatCount="indefinite" fill="hold" grpId="0" nodeType="withEffect">
                                  <p:stCondLst>
                                    <p:cond delay="2000"/>
                                  </p:stCondLst>
                                  <p:childTnLst>
                                    <p:animEffect transition="out" filter="fade">
                                      <p:cBhvr>
                                        <p:cTn id="302" dur="2000" tmFilter="0, 0; .2, .5; .8, .5; 1, 0"/>
                                        <p:tgtEl>
                                          <p:spTgt spid="160"/>
                                        </p:tgtEl>
                                      </p:cBhvr>
                                    </p:animEffect>
                                    <p:animScale>
                                      <p:cBhvr>
                                        <p:cTn id="303" dur="1000" autoRev="1" fill="hold"/>
                                        <p:tgtEl>
                                          <p:spTgt spid="160"/>
                                        </p:tgtEl>
                                      </p:cBhvr>
                                      <p:by x="105000" y="105000"/>
                                    </p:animScale>
                                  </p:childTnLst>
                                </p:cTn>
                              </p:par>
                              <p:par>
                                <p:cTn id="304" presetID="26" presetClass="emph" presetSubtype="0" repeatCount="indefinite" fill="hold" grpId="0" nodeType="withEffect">
                                  <p:stCondLst>
                                    <p:cond delay="2000"/>
                                  </p:stCondLst>
                                  <p:childTnLst>
                                    <p:animEffect transition="out" filter="fade">
                                      <p:cBhvr>
                                        <p:cTn id="305" dur="2000" tmFilter="0, 0; .2, .5; .8, .5; 1, 0"/>
                                        <p:tgtEl>
                                          <p:spTgt spid="177"/>
                                        </p:tgtEl>
                                      </p:cBhvr>
                                    </p:animEffect>
                                    <p:animScale>
                                      <p:cBhvr>
                                        <p:cTn id="306" dur="1000" autoRev="1" fill="hold"/>
                                        <p:tgtEl>
                                          <p:spTgt spid="177"/>
                                        </p:tgtEl>
                                      </p:cBhvr>
                                      <p:by x="105000" y="105000"/>
                                    </p:animScale>
                                  </p:childTnLst>
                                </p:cTn>
                              </p:par>
                              <p:par>
                                <p:cTn id="307" presetID="26" presetClass="emph" presetSubtype="0" repeatCount="indefinite" fill="hold" grpId="0" nodeType="withEffect">
                                  <p:stCondLst>
                                    <p:cond delay="2000"/>
                                  </p:stCondLst>
                                  <p:childTnLst>
                                    <p:animEffect transition="out" filter="fade">
                                      <p:cBhvr>
                                        <p:cTn id="308" dur="2000" tmFilter="0, 0; .2, .5; .8, .5; 1, 0"/>
                                        <p:tgtEl>
                                          <p:spTgt spid="194"/>
                                        </p:tgtEl>
                                      </p:cBhvr>
                                    </p:animEffect>
                                    <p:animScale>
                                      <p:cBhvr>
                                        <p:cTn id="309" dur="1000" autoRev="1" fill="hold"/>
                                        <p:tgtEl>
                                          <p:spTgt spid="194"/>
                                        </p:tgtEl>
                                      </p:cBhvr>
                                      <p:by x="105000" y="105000"/>
                                    </p:animScale>
                                  </p:childTnLst>
                                </p:cTn>
                              </p:par>
                              <p:par>
                                <p:cTn id="310" presetID="26" presetClass="emph" presetSubtype="0" repeatCount="indefinite" fill="hold" grpId="0" nodeType="withEffect">
                                  <p:stCondLst>
                                    <p:cond delay="2000"/>
                                  </p:stCondLst>
                                  <p:childTnLst>
                                    <p:animEffect transition="out" filter="fade">
                                      <p:cBhvr>
                                        <p:cTn id="311" dur="2000" tmFilter="0, 0; .2, .5; .8, .5; 1, 0"/>
                                        <p:tgtEl>
                                          <p:spTgt spid="211"/>
                                        </p:tgtEl>
                                      </p:cBhvr>
                                    </p:animEffect>
                                    <p:animScale>
                                      <p:cBhvr>
                                        <p:cTn id="312" dur="1000" autoRev="1" fill="hold"/>
                                        <p:tgtEl>
                                          <p:spTgt spid="211"/>
                                        </p:tgtEl>
                                      </p:cBhvr>
                                      <p:by x="105000" y="105000"/>
                                    </p:animScale>
                                  </p:childTnLst>
                                </p:cTn>
                              </p:par>
                              <p:par>
                                <p:cTn id="313" presetID="26" presetClass="emph" presetSubtype="0" repeatCount="indefinite" fill="hold" grpId="0" nodeType="withEffect">
                                  <p:stCondLst>
                                    <p:cond delay="2000"/>
                                  </p:stCondLst>
                                  <p:childTnLst>
                                    <p:animEffect transition="out" filter="fade">
                                      <p:cBhvr>
                                        <p:cTn id="314" dur="2000" tmFilter="0, 0; .2, .5; .8, .5; 1, 0"/>
                                        <p:tgtEl>
                                          <p:spTgt spid="227"/>
                                        </p:tgtEl>
                                      </p:cBhvr>
                                    </p:animEffect>
                                    <p:animScale>
                                      <p:cBhvr>
                                        <p:cTn id="315" dur="1000" autoRev="1" fill="hold"/>
                                        <p:tgtEl>
                                          <p:spTgt spid="227"/>
                                        </p:tgtEl>
                                      </p:cBhvr>
                                      <p:by x="105000" y="105000"/>
                                    </p:animScale>
                                  </p:childTnLst>
                                </p:cTn>
                              </p:par>
                              <p:par>
                                <p:cTn id="316" presetID="26" presetClass="emph" presetSubtype="0" repeatCount="indefinite" fill="hold" grpId="0" nodeType="withEffect">
                                  <p:stCondLst>
                                    <p:cond delay="2250"/>
                                  </p:stCondLst>
                                  <p:childTnLst>
                                    <p:animEffect transition="out" filter="fade">
                                      <p:cBhvr>
                                        <p:cTn id="317" dur="2000" tmFilter="0, 0; .2, .5; .8, .5; 1, 0"/>
                                        <p:tgtEl>
                                          <p:spTgt spid="16"/>
                                        </p:tgtEl>
                                      </p:cBhvr>
                                    </p:animEffect>
                                    <p:animScale>
                                      <p:cBhvr>
                                        <p:cTn id="318" dur="1000" autoRev="1" fill="hold"/>
                                        <p:tgtEl>
                                          <p:spTgt spid="16"/>
                                        </p:tgtEl>
                                      </p:cBhvr>
                                      <p:by x="105000" y="105000"/>
                                    </p:animScale>
                                  </p:childTnLst>
                                </p:cTn>
                              </p:par>
                              <p:par>
                                <p:cTn id="319" presetID="26" presetClass="emph" presetSubtype="0" repeatCount="indefinite" fill="hold" grpId="0" nodeType="withEffect">
                                  <p:stCondLst>
                                    <p:cond delay="2250"/>
                                  </p:stCondLst>
                                  <p:childTnLst>
                                    <p:animEffect transition="out" filter="fade">
                                      <p:cBhvr>
                                        <p:cTn id="320" dur="2000" tmFilter="0, 0; .2, .5; .8, .5; 1, 0"/>
                                        <p:tgtEl>
                                          <p:spTgt spid="31"/>
                                        </p:tgtEl>
                                      </p:cBhvr>
                                    </p:animEffect>
                                    <p:animScale>
                                      <p:cBhvr>
                                        <p:cTn id="321" dur="1000" autoRev="1" fill="hold"/>
                                        <p:tgtEl>
                                          <p:spTgt spid="31"/>
                                        </p:tgtEl>
                                      </p:cBhvr>
                                      <p:by x="105000" y="105000"/>
                                    </p:animScale>
                                  </p:childTnLst>
                                </p:cTn>
                              </p:par>
                              <p:par>
                                <p:cTn id="322" presetID="26" presetClass="emph" presetSubtype="0" repeatCount="indefinite" fill="hold" grpId="0" nodeType="withEffect">
                                  <p:stCondLst>
                                    <p:cond delay="2250"/>
                                  </p:stCondLst>
                                  <p:childTnLst>
                                    <p:animEffect transition="out" filter="fade">
                                      <p:cBhvr>
                                        <p:cTn id="323" dur="2000" tmFilter="0, 0; .2, .5; .8, .5; 1, 0"/>
                                        <p:tgtEl>
                                          <p:spTgt spid="47"/>
                                        </p:tgtEl>
                                      </p:cBhvr>
                                    </p:animEffect>
                                    <p:animScale>
                                      <p:cBhvr>
                                        <p:cTn id="324" dur="1000" autoRev="1" fill="hold"/>
                                        <p:tgtEl>
                                          <p:spTgt spid="47"/>
                                        </p:tgtEl>
                                      </p:cBhvr>
                                      <p:by x="105000" y="105000"/>
                                    </p:animScale>
                                  </p:childTnLst>
                                </p:cTn>
                              </p:par>
                              <p:par>
                                <p:cTn id="325" presetID="26" presetClass="emph" presetSubtype="0" repeatCount="indefinite" fill="hold" grpId="0" nodeType="withEffect">
                                  <p:stCondLst>
                                    <p:cond delay="2250"/>
                                  </p:stCondLst>
                                  <p:childTnLst>
                                    <p:animEffect transition="out" filter="fade">
                                      <p:cBhvr>
                                        <p:cTn id="326" dur="2000" tmFilter="0, 0; .2, .5; .8, .5; 1, 0"/>
                                        <p:tgtEl>
                                          <p:spTgt spid="63"/>
                                        </p:tgtEl>
                                      </p:cBhvr>
                                    </p:animEffect>
                                    <p:animScale>
                                      <p:cBhvr>
                                        <p:cTn id="327" dur="1000" autoRev="1" fill="hold"/>
                                        <p:tgtEl>
                                          <p:spTgt spid="63"/>
                                        </p:tgtEl>
                                      </p:cBhvr>
                                      <p:by x="105000" y="105000"/>
                                    </p:animScale>
                                  </p:childTnLst>
                                </p:cTn>
                              </p:par>
                              <p:par>
                                <p:cTn id="328" presetID="26" presetClass="emph" presetSubtype="0" repeatCount="indefinite" fill="hold" grpId="0" nodeType="withEffect">
                                  <p:stCondLst>
                                    <p:cond delay="2250"/>
                                  </p:stCondLst>
                                  <p:childTnLst>
                                    <p:animEffect transition="out" filter="fade">
                                      <p:cBhvr>
                                        <p:cTn id="329" dur="2000" tmFilter="0, 0; .2, .5; .8, .5; 1, 0"/>
                                        <p:tgtEl>
                                          <p:spTgt spid="79"/>
                                        </p:tgtEl>
                                      </p:cBhvr>
                                    </p:animEffect>
                                    <p:animScale>
                                      <p:cBhvr>
                                        <p:cTn id="330" dur="1000" autoRev="1" fill="hold"/>
                                        <p:tgtEl>
                                          <p:spTgt spid="79"/>
                                        </p:tgtEl>
                                      </p:cBhvr>
                                      <p:by x="105000" y="105000"/>
                                    </p:animScale>
                                  </p:childTnLst>
                                </p:cTn>
                              </p:par>
                              <p:par>
                                <p:cTn id="331" presetID="26" presetClass="emph" presetSubtype="0" repeatCount="indefinite" fill="hold" grpId="0" nodeType="withEffect">
                                  <p:stCondLst>
                                    <p:cond delay="2250"/>
                                  </p:stCondLst>
                                  <p:childTnLst>
                                    <p:animEffect transition="out" filter="fade">
                                      <p:cBhvr>
                                        <p:cTn id="332" dur="2000" tmFilter="0, 0; .2, .5; .8, .5; 1, 0"/>
                                        <p:tgtEl>
                                          <p:spTgt spid="95"/>
                                        </p:tgtEl>
                                      </p:cBhvr>
                                    </p:animEffect>
                                    <p:animScale>
                                      <p:cBhvr>
                                        <p:cTn id="333" dur="1000" autoRev="1" fill="hold"/>
                                        <p:tgtEl>
                                          <p:spTgt spid="95"/>
                                        </p:tgtEl>
                                      </p:cBhvr>
                                      <p:by x="105000" y="105000"/>
                                    </p:animScale>
                                  </p:childTnLst>
                                </p:cTn>
                              </p:par>
                              <p:par>
                                <p:cTn id="334" presetID="26" presetClass="emph" presetSubtype="0" repeatCount="indefinite" fill="hold" grpId="0" nodeType="withEffect">
                                  <p:stCondLst>
                                    <p:cond delay="2250"/>
                                  </p:stCondLst>
                                  <p:childTnLst>
                                    <p:animEffect transition="out" filter="fade">
                                      <p:cBhvr>
                                        <p:cTn id="335" dur="2000" tmFilter="0, 0; .2, .5; .8, .5; 1, 0"/>
                                        <p:tgtEl>
                                          <p:spTgt spid="111"/>
                                        </p:tgtEl>
                                      </p:cBhvr>
                                    </p:animEffect>
                                    <p:animScale>
                                      <p:cBhvr>
                                        <p:cTn id="336" dur="1000" autoRev="1" fill="hold"/>
                                        <p:tgtEl>
                                          <p:spTgt spid="111"/>
                                        </p:tgtEl>
                                      </p:cBhvr>
                                      <p:by x="105000" y="105000"/>
                                    </p:animScale>
                                  </p:childTnLst>
                                </p:cTn>
                              </p:par>
                              <p:par>
                                <p:cTn id="337" presetID="26" presetClass="emph" presetSubtype="0" repeatCount="indefinite" fill="hold" grpId="0" nodeType="withEffect">
                                  <p:stCondLst>
                                    <p:cond delay="2250"/>
                                  </p:stCondLst>
                                  <p:childTnLst>
                                    <p:animEffect transition="out" filter="fade">
                                      <p:cBhvr>
                                        <p:cTn id="338" dur="2000" tmFilter="0, 0; .2, .5; .8, .5; 1, 0"/>
                                        <p:tgtEl>
                                          <p:spTgt spid="127"/>
                                        </p:tgtEl>
                                      </p:cBhvr>
                                    </p:animEffect>
                                    <p:animScale>
                                      <p:cBhvr>
                                        <p:cTn id="339" dur="1000" autoRev="1" fill="hold"/>
                                        <p:tgtEl>
                                          <p:spTgt spid="127"/>
                                        </p:tgtEl>
                                      </p:cBhvr>
                                      <p:by x="105000" y="105000"/>
                                    </p:animScale>
                                  </p:childTnLst>
                                </p:cTn>
                              </p:par>
                              <p:par>
                                <p:cTn id="340" presetID="26" presetClass="emph" presetSubtype="0" repeatCount="indefinite" fill="hold" grpId="0" nodeType="withEffect">
                                  <p:stCondLst>
                                    <p:cond delay="2250"/>
                                  </p:stCondLst>
                                  <p:childTnLst>
                                    <p:animEffect transition="out" filter="fade">
                                      <p:cBhvr>
                                        <p:cTn id="341" dur="2000" tmFilter="0, 0; .2, .5; .8, .5; 1, 0"/>
                                        <p:tgtEl>
                                          <p:spTgt spid="144"/>
                                        </p:tgtEl>
                                      </p:cBhvr>
                                    </p:animEffect>
                                    <p:animScale>
                                      <p:cBhvr>
                                        <p:cTn id="342" dur="1000" autoRev="1" fill="hold"/>
                                        <p:tgtEl>
                                          <p:spTgt spid="144"/>
                                        </p:tgtEl>
                                      </p:cBhvr>
                                      <p:by x="105000" y="105000"/>
                                    </p:animScale>
                                  </p:childTnLst>
                                </p:cTn>
                              </p:par>
                              <p:par>
                                <p:cTn id="343" presetID="26" presetClass="emph" presetSubtype="0" repeatCount="indefinite" fill="hold" grpId="0" nodeType="withEffect">
                                  <p:stCondLst>
                                    <p:cond delay="2250"/>
                                  </p:stCondLst>
                                  <p:childTnLst>
                                    <p:animEffect transition="out" filter="fade">
                                      <p:cBhvr>
                                        <p:cTn id="344" dur="2000" tmFilter="0, 0; .2, .5; .8, .5; 1, 0"/>
                                        <p:tgtEl>
                                          <p:spTgt spid="161"/>
                                        </p:tgtEl>
                                      </p:cBhvr>
                                    </p:animEffect>
                                    <p:animScale>
                                      <p:cBhvr>
                                        <p:cTn id="345" dur="1000" autoRev="1" fill="hold"/>
                                        <p:tgtEl>
                                          <p:spTgt spid="161"/>
                                        </p:tgtEl>
                                      </p:cBhvr>
                                      <p:by x="105000" y="105000"/>
                                    </p:animScale>
                                  </p:childTnLst>
                                </p:cTn>
                              </p:par>
                              <p:par>
                                <p:cTn id="346" presetID="26" presetClass="emph" presetSubtype="0" repeatCount="indefinite" fill="hold" grpId="0" nodeType="withEffect">
                                  <p:stCondLst>
                                    <p:cond delay="2250"/>
                                  </p:stCondLst>
                                  <p:childTnLst>
                                    <p:animEffect transition="out" filter="fade">
                                      <p:cBhvr>
                                        <p:cTn id="347" dur="2000" tmFilter="0, 0; .2, .5; .8, .5; 1, 0"/>
                                        <p:tgtEl>
                                          <p:spTgt spid="178"/>
                                        </p:tgtEl>
                                      </p:cBhvr>
                                    </p:animEffect>
                                    <p:animScale>
                                      <p:cBhvr>
                                        <p:cTn id="348" dur="1000" autoRev="1" fill="hold"/>
                                        <p:tgtEl>
                                          <p:spTgt spid="178"/>
                                        </p:tgtEl>
                                      </p:cBhvr>
                                      <p:by x="105000" y="105000"/>
                                    </p:animScale>
                                  </p:childTnLst>
                                </p:cTn>
                              </p:par>
                              <p:par>
                                <p:cTn id="349" presetID="26" presetClass="emph" presetSubtype="0" repeatCount="indefinite" fill="hold" grpId="0" nodeType="withEffect">
                                  <p:stCondLst>
                                    <p:cond delay="2250"/>
                                  </p:stCondLst>
                                  <p:childTnLst>
                                    <p:animEffect transition="out" filter="fade">
                                      <p:cBhvr>
                                        <p:cTn id="350" dur="2000" tmFilter="0, 0; .2, .5; .8, .5; 1, 0"/>
                                        <p:tgtEl>
                                          <p:spTgt spid="195"/>
                                        </p:tgtEl>
                                      </p:cBhvr>
                                    </p:animEffect>
                                    <p:animScale>
                                      <p:cBhvr>
                                        <p:cTn id="351" dur="1000" autoRev="1" fill="hold"/>
                                        <p:tgtEl>
                                          <p:spTgt spid="195"/>
                                        </p:tgtEl>
                                      </p:cBhvr>
                                      <p:by x="105000" y="105000"/>
                                    </p:animScale>
                                  </p:childTnLst>
                                </p:cTn>
                              </p:par>
                              <p:par>
                                <p:cTn id="352" presetID="26" presetClass="emph" presetSubtype="0" repeatCount="indefinite" fill="hold" grpId="0" nodeType="withEffect">
                                  <p:stCondLst>
                                    <p:cond delay="2250"/>
                                  </p:stCondLst>
                                  <p:childTnLst>
                                    <p:animEffect transition="out" filter="fade">
                                      <p:cBhvr>
                                        <p:cTn id="353" dur="2000" tmFilter="0, 0; .2, .5; .8, .5; 1, 0"/>
                                        <p:tgtEl>
                                          <p:spTgt spid="212"/>
                                        </p:tgtEl>
                                      </p:cBhvr>
                                    </p:animEffect>
                                    <p:animScale>
                                      <p:cBhvr>
                                        <p:cTn id="354" dur="1000" autoRev="1" fill="hold"/>
                                        <p:tgtEl>
                                          <p:spTgt spid="212"/>
                                        </p:tgtEl>
                                      </p:cBhvr>
                                      <p:by x="105000" y="105000"/>
                                    </p:animScale>
                                  </p:childTnLst>
                                </p:cTn>
                              </p:par>
                              <p:par>
                                <p:cTn id="355" presetID="26" presetClass="emph" presetSubtype="0" repeatCount="indefinite" fill="hold" grpId="0" nodeType="withEffect">
                                  <p:stCondLst>
                                    <p:cond delay="2250"/>
                                  </p:stCondLst>
                                  <p:childTnLst>
                                    <p:animEffect transition="out" filter="fade">
                                      <p:cBhvr>
                                        <p:cTn id="356" dur="2000" tmFilter="0, 0; .2, .5; .8, .5; 1, 0"/>
                                        <p:tgtEl>
                                          <p:spTgt spid="228"/>
                                        </p:tgtEl>
                                      </p:cBhvr>
                                    </p:animEffect>
                                    <p:animScale>
                                      <p:cBhvr>
                                        <p:cTn id="357" dur="1000" autoRev="1" fill="hold"/>
                                        <p:tgtEl>
                                          <p:spTgt spid="228"/>
                                        </p:tgtEl>
                                      </p:cBhvr>
                                      <p:by x="105000" y="105000"/>
                                    </p:animScale>
                                  </p:childTnLst>
                                </p:cTn>
                              </p:par>
                              <p:par>
                                <p:cTn id="358" presetID="26" presetClass="emph" presetSubtype="0" repeatCount="indefinite" fill="hold" grpId="0" nodeType="withEffect">
                                  <p:stCondLst>
                                    <p:cond delay="2500"/>
                                  </p:stCondLst>
                                  <p:childTnLst>
                                    <p:animEffect transition="out" filter="fade">
                                      <p:cBhvr>
                                        <p:cTn id="359" dur="2000" tmFilter="0, 0; .2, .5; .8, .5; 1, 0"/>
                                        <p:tgtEl>
                                          <p:spTgt spid="17"/>
                                        </p:tgtEl>
                                      </p:cBhvr>
                                    </p:animEffect>
                                    <p:animScale>
                                      <p:cBhvr>
                                        <p:cTn id="360" dur="1000" autoRev="1" fill="hold"/>
                                        <p:tgtEl>
                                          <p:spTgt spid="17"/>
                                        </p:tgtEl>
                                      </p:cBhvr>
                                      <p:by x="105000" y="105000"/>
                                    </p:animScale>
                                  </p:childTnLst>
                                </p:cTn>
                              </p:par>
                              <p:par>
                                <p:cTn id="361" presetID="26" presetClass="emph" presetSubtype="0" repeatCount="indefinite" fill="hold" grpId="0" nodeType="withEffect">
                                  <p:stCondLst>
                                    <p:cond delay="2500"/>
                                  </p:stCondLst>
                                  <p:childTnLst>
                                    <p:animEffect transition="out" filter="fade">
                                      <p:cBhvr>
                                        <p:cTn id="362" dur="2000" tmFilter="0, 0; .2, .5; .8, .5; 1, 0"/>
                                        <p:tgtEl>
                                          <p:spTgt spid="32"/>
                                        </p:tgtEl>
                                      </p:cBhvr>
                                    </p:animEffect>
                                    <p:animScale>
                                      <p:cBhvr>
                                        <p:cTn id="363" dur="1000" autoRev="1" fill="hold"/>
                                        <p:tgtEl>
                                          <p:spTgt spid="32"/>
                                        </p:tgtEl>
                                      </p:cBhvr>
                                      <p:by x="105000" y="105000"/>
                                    </p:animScale>
                                  </p:childTnLst>
                                </p:cTn>
                              </p:par>
                              <p:par>
                                <p:cTn id="364" presetID="26" presetClass="emph" presetSubtype="0" repeatCount="indefinite" fill="hold" grpId="0" nodeType="withEffect">
                                  <p:stCondLst>
                                    <p:cond delay="2500"/>
                                  </p:stCondLst>
                                  <p:childTnLst>
                                    <p:animEffect transition="out" filter="fade">
                                      <p:cBhvr>
                                        <p:cTn id="365" dur="2000" tmFilter="0, 0; .2, .5; .8, .5; 1, 0"/>
                                        <p:tgtEl>
                                          <p:spTgt spid="48"/>
                                        </p:tgtEl>
                                      </p:cBhvr>
                                    </p:animEffect>
                                    <p:animScale>
                                      <p:cBhvr>
                                        <p:cTn id="366" dur="1000" autoRev="1" fill="hold"/>
                                        <p:tgtEl>
                                          <p:spTgt spid="48"/>
                                        </p:tgtEl>
                                      </p:cBhvr>
                                      <p:by x="105000" y="105000"/>
                                    </p:animScale>
                                  </p:childTnLst>
                                </p:cTn>
                              </p:par>
                              <p:par>
                                <p:cTn id="367" presetID="26" presetClass="emph" presetSubtype="0" repeatCount="indefinite" fill="hold" grpId="0" nodeType="withEffect">
                                  <p:stCondLst>
                                    <p:cond delay="2500"/>
                                  </p:stCondLst>
                                  <p:childTnLst>
                                    <p:animEffect transition="out" filter="fade">
                                      <p:cBhvr>
                                        <p:cTn id="368" dur="2000" tmFilter="0, 0; .2, .5; .8, .5; 1, 0"/>
                                        <p:tgtEl>
                                          <p:spTgt spid="64"/>
                                        </p:tgtEl>
                                      </p:cBhvr>
                                    </p:animEffect>
                                    <p:animScale>
                                      <p:cBhvr>
                                        <p:cTn id="369" dur="1000" autoRev="1" fill="hold"/>
                                        <p:tgtEl>
                                          <p:spTgt spid="64"/>
                                        </p:tgtEl>
                                      </p:cBhvr>
                                      <p:by x="105000" y="105000"/>
                                    </p:animScale>
                                  </p:childTnLst>
                                </p:cTn>
                              </p:par>
                              <p:par>
                                <p:cTn id="370" presetID="26" presetClass="emph" presetSubtype="0" repeatCount="indefinite" fill="hold" grpId="0" nodeType="withEffect">
                                  <p:stCondLst>
                                    <p:cond delay="2500"/>
                                  </p:stCondLst>
                                  <p:childTnLst>
                                    <p:animEffect transition="out" filter="fade">
                                      <p:cBhvr>
                                        <p:cTn id="371" dur="2000" tmFilter="0, 0; .2, .5; .8, .5; 1, 0"/>
                                        <p:tgtEl>
                                          <p:spTgt spid="80"/>
                                        </p:tgtEl>
                                      </p:cBhvr>
                                    </p:animEffect>
                                    <p:animScale>
                                      <p:cBhvr>
                                        <p:cTn id="372" dur="1000" autoRev="1" fill="hold"/>
                                        <p:tgtEl>
                                          <p:spTgt spid="80"/>
                                        </p:tgtEl>
                                      </p:cBhvr>
                                      <p:by x="105000" y="105000"/>
                                    </p:animScale>
                                  </p:childTnLst>
                                </p:cTn>
                              </p:par>
                              <p:par>
                                <p:cTn id="373" presetID="26" presetClass="emph" presetSubtype="0" repeatCount="indefinite" fill="hold" grpId="0" nodeType="withEffect">
                                  <p:stCondLst>
                                    <p:cond delay="2500"/>
                                  </p:stCondLst>
                                  <p:childTnLst>
                                    <p:animEffect transition="out" filter="fade">
                                      <p:cBhvr>
                                        <p:cTn id="374" dur="2000" tmFilter="0, 0; .2, .5; .8, .5; 1, 0"/>
                                        <p:tgtEl>
                                          <p:spTgt spid="96"/>
                                        </p:tgtEl>
                                      </p:cBhvr>
                                    </p:animEffect>
                                    <p:animScale>
                                      <p:cBhvr>
                                        <p:cTn id="375" dur="1000" autoRev="1" fill="hold"/>
                                        <p:tgtEl>
                                          <p:spTgt spid="96"/>
                                        </p:tgtEl>
                                      </p:cBhvr>
                                      <p:by x="105000" y="105000"/>
                                    </p:animScale>
                                  </p:childTnLst>
                                </p:cTn>
                              </p:par>
                              <p:par>
                                <p:cTn id="376" presetID="26" presetClass="emph" presetSubtype="0" repeatCount="indefinite" fill="hold" grpId="0" nodeType="withEffect">
                                  <p:stCondLst>
                                    <p:cond delay="2500"/>
                                  </p:stCondLst>
                                  <p:childTnLst>
                                    <p:animEffect transition="out" filter="fade">
                                      <p:cBhvr>
                                        <p:cTn id="377" dur="2000" tmFilter="0, 0; .2, .5; .8, .5; 1, 0"/>
                                        <p:tgtEl>
                                          <p:spTgt spid="112"/>
                                        </p:tgtEl>
                                      </p:cBhvr>
                                    </p:animEffect>
                                    <p:animScale>
                                      <p:cBhvr>
                                        <p:cTn id="378" dur="1000" autoRev="1" fill="hold"/>
                                        <p:tgtEl>
                                          <p:spTgt spid="112"/>
                                        </p:tgtEl>
                                      </p:cBhvr>
                                      <p:by x="105000" y="105000"/>
                                    </p:animScale>
                                  </p:childTnLst>
                                </p:cTn>
                              </p:par>
                              <p:par>
                                <p:cTn id="379" presetID="26" presetClass="emph" presetSubtype="0" repeatCount="indefinite" fill="hold" grpId="0" nodeType="withEffect">
                                  <p:stCondLst>
                                    <p:cond delay="2500"/>
                                  </p:stCondLst>
                                  <p:childTnLst>
                                    <p:animEffect transition="out" filter="fade">
                                      <p:cBhvr>
                                        <p:cTn id="380" dur="2000" tmFilter="0, 0; .2, .5; .8, .5; 1, 0"/>
                                        <p:tgtEl>
                                          <p:spTgt spid="128"/>
                                        </p:tgtEl>
                                      </p:cBhvr>
                                    </p:animEffect>
                                    <p:animScale>
                                      <p:cBhvr>
                                        <p:cTn id="381" dur="1000" autoRev="1" fill="hold"/>
                                        <p:tgtEl>
                                          <p:spTgt spid="128"/>
                                        </p:tgtEl>
                                      </p:cBhvr>
                                      <p:by x="105000" y="105000"/>
                                    </p:animScale>
                                  </p:childTnLst>
                                </p:cTn>
                              </p:par>
                              <p:par>
                                <p:cTn id="382" presetID="26" presetClass="emph" presetSubtype="0" repeatCount="indefinite" fill="hold" grpId="0" nodeType="withEffect">
                                  <p:stCondLst>
                                    <p:cond delay="2500"/>
                                  </p:stCondLst>
                                  <p:childTnLst>
                                    <p:animEffect transition="out" filter="fade">
                                      <p:cBhvr>
                                        <p:cTn id="383" dur="2000" tmFilter="0, 0; .2, .5; .8, .5; 1, 0"/>
                                        <p:tgtEl>
                                          <p:spTgt spid="145"/>
                                        </p:tgtEl>
                                      </p:cBhvr>
                                    </p:animEffect>
                                    <p:animScale>
                                      <p:cBhvr>
                                        <p:cTn id="384" dur="1000" autoRev="1" fill="hold"/>
                                        <p:tgtEl>
                                          <p:spTgt spid="145"/>
                                        </p:tgtEl>
                                      </p:cBhvr>
                                      <p:by x="105000" y="105000"/>
                                    </p:animScale>
                                  </p:childTnLst>
                                </p:cTn>
                              </p:par>
                              <p:par>
                                <p:cTn id="385" presetID="26" presetClass="emph" presetSubtype="0" repeatCount="indefinite" fill="hold" grpId="0" nodeType="withEffect">
                                  <p:stCondLst>
                                    <p:cond delay="2500"/>
                                  </p:stCondLst>
                                  <p:childTnLst>
                                    <p:animEffect transition="out" filter="fade">
                                      <p:cBhvr>
                                        <p:cTn id="386" dur="2000" tmFilter="0, 0; .2, .5; .8, .5; 1, 0"/>
                                        <p:tgtEl>
                                          <p:spTgt spid="162"/>
                                        </p:tgtEl>
                                      </p:cBhvr>
                                    </p:animEffect>
                                    <p:animScale>
                                      <p:cBhvr>
                                        <p:cTn id="387" dur="1000" autoRev="1" fill="hold"/>
                                        <p:tgtEl>
                                          <p:spTgt spid="162"/>
                                        </p:tgtEl>
                                      </p:cBhvr>
                                      <p:by x="105000" y="105000"/>
                                    </p:animScale>
                                  </p:childTnLst>
                                </p:cTn>
                              </p:par>
                              <p:par>
                                <p:cTn id="388" presetID="26" presetClass="emph" presetSubtype="0" repeatCount="indefinite" fill="hold" grpId="0" nodeType="withEffect">
                                  <p:stCondLst>
                                    <p:cond delay="2500"/>
                                  </p:stCondLst>
                                  <p:childTnLst>
                                    <p:animEffect transition="out" filter="fade">
                                      <p:cBhvr>
                                        <p:cTn id="389" dur="2000" tmFilter="0, 0; .2, .5; .8, .5; 1, 0"/>
                                        <p:tgtEl>
                                          <p:spTgt spid="179"/>
                                        </p:tgtEl>
                                      </p:cBhvr>
                                    </p:animEffect>
                                    <p:animScale>
                                      <p:cBhvr>
                                        <p:cTn id="390" dur="1000" autoRev="1" fill="hold"/>
                                        <p:tgtEl>
                                          <p:spTgt spid="179"/>
                                        </p:tgtEl>
                                      </p:cBhvr>
                                      <p:by x="105000" y="105000"/>
                                    </p:animScale>
                                  </p:childTnLst>
                                </p:cTn>
                              </p:par>
                              <p:par>
                                <p:cTn id="391" presetID="26" presetClass="emph" presetSubtype="0" repeatCount="indefinite" fill="hold" grpId="0" nodeType="withEffect">
                                  <p:stCondLst>
                                    <p:cond delay="2500"/>
                                  </p:stCondLst>
                                  <p:childTnLst>
                                    <p:animEffect transition="out" filter="fade">
                                      <p:cBhvr>
                                        <p:cTn id="392" dur="2000" tmFilter="0, 0; .2, .5; .8, .5; 1, 0"/>
                                        <p:tgtEl>
                                          <p:spTgt spid="196"/>
                                        </p:tgtEl>
                                      </p:cBhvr>
                                    </p:animEffect>
                                    <p:animScale>
                                      <p:cBhvr>
                                        <p:cTn id="393" dur="1000" autoRev="1" fill="hold"/>
                                        <p:tgtEl>
                                          <p:spTgt spid="196"/>
                                        </p:tgtEl>
                                      </p:cBhvr>
                                      <p:by x="105000" y="105000"/>
                                    </p:animScale>
                                  </p:childTnLst>
                                </p:cTn>
                              </p:par>
                              <p:par>
                                <p:cTn id="394" presetID="26" presetClass="emph" presetSubtype="0" repeatCount="indefinite" fill="hold" grpId="0" nodeType="withEffect">
                                  <p:stCondLst>
                                    <p:cond delay="2500"/>
                                  </p:stCondLst>
                                  <p:childTnLst>
                                    <p:animEffect transition="out" filter="fade">
                                      <p:cBhvr>
                                        <p:cTn id="395" dur="2000" tmFilter="0, 0; .2, .5; .8, .5; 1, 0"/>
                                        <p:tgtEl>
                                          <p:spTgt spid="213"/>
                                        </p:tgtEl>
                                      </p:cBhvr>
                                    </p:animEffect>
                                    <p:animScale>
                                      <p:cBhvr>
                                        <p:cTn id="396" dur="1000" autoRev="1" fill="hold"/>
                                        <p:tgtEl>
                                          <p:spTgt spid="213"/>
                                        </p:tgtEl>
                                      </p:cBhvr>
                                      <p:by x="105000" y="105000"/>
                                    </p:animScale>
                                  </p:childTnLst>
                                </p:cTn>
                              </p:par>
                              <p:par>
                                <p:cTn id="397" presetID="26" presetClass="emph" presetSubtype="0" repeatCount="indefinite" fill="hold" grpId="0" nodeType="withEffect">
                                  <p:stCondLst>
                                    <p:cond delay="2500"/>
                                  </p:stCondLst>
                                  <p:childTnLst>
                                    <p:animEffect transition="out" filter="fade">
                                      <p:cBhvr>
                                        <p:cTn id="398" dur="2000" tmFilter="0, 0; .2, .5; .8, .5; 1, 0"/>
                                        <p:tgtEl>
                                          <p:spTgt spid="229"/>
                                        </p:tgtEl>
                                      </p:cBhvr>
                                    </p:animEffect>
                                    <p:animScale>
                                      <p:cBhvr>
                                        <p:cTn id="399" dur="1000" autoRev="1" fill="hold"/>
                                        <p:tgtEl>
                                          <p:spTgt spid="229"/>
                                        </p:tgtEl>
                                      </p:cBhvr>
                                      <p:by x="105000" y="105000"/>
                                    </p:animScale>
                                  </p:childTnLst>
                                </p:cTn>
                              </p:par>
                              <p:par>
                                <p:cTn id="400" presetID="26" presetClass="emph" presetSubtype="0" repeatCount="indefinite" fill="hold" grpId="0" nodeType="withEffect">
                                  <p:stCondLst>
                                    <p:cond delay="2750"/>
                                  </p:stCondLst>
                                  <p:childTnLst>
                                    <p:animEffect transition="out" filter="fade">
                                      <p:cBhvr>
                                        <p:cTn id="401" dur="2000" tmFilter="0, 0; .2, .5; .8, .5; 1, 0"/>
                                        <p:tgtEl>
                                          <p:spTgt spid="18"/>
                                        </p:tgtEl>
                                      </p:cBhvr>
                                    </p:animEffect>
                                    <p:animScale>
                                      <p:cBhvr>
                                        <p:cTn id="402" dur="1000" autoRev="1" fill="hold"/>
                                        <p:tgtEl>
                                          <p:spTgt spid="18"/>
                                        </p:tgtEl>
                                      </p:cBhvr>
                                      <p:by x="105000" y="105000"/>
                                    </p:animScale>
                                  </p:childTnLst>
                                </p:cTn>
                              </p:par>
                              <p:par>
                                <p:cTn id="403" presetID="26" presetClass="emph" presetSubtype="0" repeatCount="indefinite" fill="hold" grpId="0" nodeType="withEffect">
                                  <p:stCondLst>
                                    <p:cond delay="2750"/>
                                  </p:stCondLst>
                                  <p:childTnLst>
                                    <p:animEffect transition="out" filter="fade">
                                      <p:cBhvr>
                                        <p:cTn id="404" dur="2000" tmFilter="0, 0; .2, .5; .8, .5; 1, 0"/>
                                        <p:tgtEl>
                                          <p:spTgt spid="33"/>
                                        </p:tgtEl>
                                      </p:cBhvr>
                                    </p:animEffect>
                                    <p:animScale>
                                      <p:cBhvr>
                                        <p:cTn id="405" dur="1000" autoRev="1" fill="hold"/>
                                        <p:tgtEl>
                                          <p:spTgt spid="33"/>
                                        </p:tgtEl>
                                      </p:cBhvr>
                                      <p:by x="105000" y="105000"/>
                                    </p:animScale>
                                  </p:childTnLst>
                                </p:cTn>
                              </p:par>
                              <p:par>
                                <p:cTn id="406" presetID="26" presetClass="emph" presetSubtype="0" repeatCount="indefinite" fill="hold" grpId="0" nodeType="withEffect">
                                  <p:stCondLst>
                                    <p:cond delay="2750"/>
                                  </p:stCondLst>
                                  <p:childTnLst>
                                    <p:animEffect transition="out" filter="fade">
                                      <p:cBhvr>
                                        <p:cTn id="407" dur="2000" tmFilter="0, 0; .2, .5; .8, .5; 1, 0"/>
                                        <p:tgtEl>
                                          <p:spTgt spid="49"/>
                                        </p:tgtEl>
                                      </p:cBhvr>
                                    </p:animEffect>
                                    <p:animScale>
                                      <p:cBhvr>
                                        <p:cTn id="408" dur="1000" autoRev="1" fill="hold"/>
                                        <p:tgtEl>
                                          <p:spTgt spid="49"/>
                                        </p:tgtEl>
                                      </p:cBhvr>
                                      <p:by x="105000" y="105000"/>
                                    </p:animScale>
                                  </p:childTnLst>
                                </p:cTn>
                              </p:par>
                              <p:par>
                                <p:cTn id="409" presetID="26" presetClass="emph" presetSubtype="0" repeatCount="indefinite" fill="hold" grpId="0" nodeType="withEffect">
                                  <p:stCondLst>
                                    <p:cond delay="2750"/>
                                  </p:stCondLst>
                                  <p:childTnLst>
                                    <p:animEffect transition="out" filter="fade">
                                      <p:cBhvr>
                                        <p:cTn id="410" dur="2000" tmFilter="0, 0; .2, .5; .8, .5; 1, 0"/>
                                        <p:tgtEl>
                                          <p:spTgt spid="65"/>
                                        </p:tgtEl>
                                      </p:cBhvr>
                                    </p:animEffect>
                                    <p:animScale>
                                      <p:cBhvr>
                                        <p:cTn id="411" dur="1000" autoRev="1" fill="hold"/>
                                        <p:tgtEl>
                                          <p:spTgt spid="65"/>
                                        </p:tgtEl>
                                      </p:cBhvr>
                                      <p:by x="105000" y="105000"/>
                                    </p:animScale>
                                  </p:childTnLst>
                                </p:cTn>
                              </p:par>
                              <p:par>
                                <p:cTn id="412" presetID="26" presetClass="emph" presetSubtype="0" repeatCount="indefinite" fill="hold" grpId="0" nodeType="withEffect">
                                  <p:stCondLst>
                                    <p:cond delay="2750"/>
                                  </p:stCondLst>
                                  <p:childTnLst>
                                    <p:animEffect transition="out" filter="fade">
                                      <p:cBhvr>
                                        <p:cTn id="413" dur="2000" tmFilter="0, 0; .2, .5; .8, .5; 1, 0"/>
                                        <p:tgtEl>
                                          <p:spTgt spid="81"/>
                                        </p:tgtEl>
                                      </p:cBhvr>
                                    </p:animEffect>
                                    <p:animScale>
                                      <p:cBhvr>
                                        <p:cTn id="414" dur="1000" autoRev="1" fill="hold"/>
                                        <p:tgtEl>
                                          <p:spTgt spid="81"/>
                                        </p:tgtEl>
                                      </p:cBhvr>
                                      <p:by x="105000" y="105000"/>
                                    </p:animScale>
                                  </p:childTnLst>
                                </p:cTn>
                              </p:par>
                              <p:par>
                                <p:cTn id="415" presetID="26" presetClass="emph" presetSubtype="0" repeatCount="indefinite" fill="hold" grpId="0" nodeType="withEffect">
                                  <p:stCondLst>
                                    <p:cond delay="2750"/>
                                  </p:stCondLst>
                                  <p:childTnLst>
                                    <p:animEffect transition="out" filter="fade">
                                      <p:cBhvr>
                                        <p:cTn id="416" dur="2000" tmFilter="0, 0; .2, .5; .8, .5; 1, 0"/>
                                        <p:tgtEl>
                                          <p:spTgt spid="97"/>
                                        </p:tgtEl>
                                      </p:cBhvr>
                                    </p:animEffect>
                                    <p:animScale>
                                      <p:cBhvr>
                                        <p:cTn id="417" dur="1000" autoRev="1" fill="hold"/>
                                        <p:tgtEl>
                                          <p:spTgt spid="97"/>
                                        </p:tgtEl>
                                      </p:cBhvr>
                                      <p:by x="105000" y="105000"/>
                                    </p:animScale>
                                  </p:childTnLst>
                                </p:cTn>
                              </p:par>
                              <p:par>
                                <p:cTn id="418" presetID="26" presetClass="emph" presetSubtype="0" repeatCount="indefinite" fill="hold" grpId="0" nodeType="withEffect">
                                  <p:stCondLst>
                                    <p:cond delay="2750"/>
                                  </p:stCondLst>
                                  <p:childTnLst>
                                    <p:animEffect transition="out" filter="fade">
                                      <p:cBhvr>
                                        <p:cTn id="419" dur="2000" tmFilter="0, 0; .2, .5; .8, .5; 1, 0"/>
                                        <p:tgtEl>
                                          <p:spTgt spid="113"/>
                                        </p:tgtEl>
                                      </p:cBhvr>
                                    </p:animEffect>
                                    <p:animScale>
                                      <p:cBhvr>
                                        <p:cTn id="420" dur="1000" autoRev="1" fill="hold"/>
                                        <p:tgtEl>
                                          <p:spTgt spid="113"/>
                                        </p:tgtEl>
                                      </p:cBhvr>
                                      <p:by x="105000" y="105000"/>
                                    </p:animScale>
                                  </p:childTnLst>
                                </p:cTn>
                              </p:par>
                              <p:par>
                                <p:cTn id="421" presetID="26" presetClass="emph" presetSubtype="0" repeatCount="indefinite" fill="hold" grpId="0" nodeType="withEffect">
                                  <p:stCondLst>
                                    <p:cond delay="2750"/>
                                  </p:stCondLst>
                                  <p:childTnLst>
                                    <p:animEffect transition="out" filter="fade">
                                      <p:cBhvr>
                                        <p:cTn id="422" dur="2000" tmFilter="0, 0; .2, .5; .8, .5; 1, 0"/>
                                        <p:tgtEl>
                                          <p:spTgt spid="129"/>
                                        </p:tgtEl>
                                      </p:cBhvr>
                                    </p:animEffect>
                                    <p:animScale>
                                      <p:cBhvr>
                                        <p:cTn id="423" dur="1000" autoRev="1" fill="hold"/>
                                        <p:tgtEl>
                                          <p:spTgt spid="129"/>
                                        </p:tgtEl>
                                      </p:cBhvr>
                                      <p:by x="105000" y="105000"/>
                                    </p:animScale>
                                  </p:childTnLst>
                                </p:cTn>
                              </p:par>
                              <p:par>
                                <p:cTn id="424" presetID="26" presetClass="emph" presetSubtype="0" repeatCount="indefinite" fill="hold" grpId="0" nodeType="withEffect">
                                  <p:stCondLst>
                                    <p:cond delay="2750"/>
                                  </p:stCondLst>
                                  <p:childTnLst>
                                    <p:animEffect transition="out" filter="fade">
                                      <p:cBhvr>
                                        <p:cTn id="425" dur="2000" tmFilter="0, 0; .2, .5; .8, .5; 1, 0"/>
                                        <p:tgtEl>
                                          <p:spTgt spid="146"/>
                                        </p:tgtEl>
                                      </p:cBhvr>
                                    </p:animEffect>
                                    <p:animScale>
                                      <p:cBhvr>
                                        <p:cTn id="426" dur="1000" autoRev="1" fill="hold"/>
                                        <p:tgtEl>
                                          <p:spTgt spid="146"/>
                                        </p:tgtEl>
                                      </p:cBhvr>
                                      <p:by x="105000" y="105000"/>
                                    </p:animScale>
                                  </p:childTnLst>
                                </p:cTn>
                              </p:par>
                              <p:par>
                                <p:cTn id="427" presetID="26" presetClass="emph" presetSubtype="0" repeatCount="indefinite" fill="hold" grpId="0" nodeType="withEffect">
                                  <p:stCondLst>
                                    <p:cond delay="2750"/>
                                  </p:stCondLst>
                                  <p:childTnLst>
                                    <p:animEffect transition="out" filter="fade">
                                      <p:cBhvr>
                                        <p:cTn id="428" dur="2000" tmFilter="0, 0; .2, .5; .8, .5; 1, 0"/>
                                        <p:tgtEl>
                                          <p:spTgt spid="163"/>
                                        </p:tgtEl>
                                      </p:cBhvr>
                                    </p:animEffect>
                                    <p:animScale>
                                      <p:cBhvr>
                                        <p:cTn id="429" dur="1000" autoRev="1" fill="hold"/>
                                        <p:tgtEl>
                                          <p:spTgt spid="163"/>
                                        </p:tgtEl>
                                      </p:cBhvr>
                                      <p:by x="105000" y="105000"/>
                                    </p:animScale>
                                  </p:childTnLst>
                                </p:cTn>
                              </p:par>
                              <p:par>
                                <p:cTn id="430" presetID="26" presetClass="emph" presetSubtype="0" repeatCount="indefinite" fill="hold" grpId="0" nodeType="withEffect">
                                  <p:stCondLst>
                                    <p:cond delay="2750"/>
                                  </p:stCondLst>
                                  <p:childTnLst>
                                    <p:animEffect transition="out" filter="fade">
                                      <p:cBhvr>
                                        <p:cTn id="431" dur="2000" tmFilter="0, 0; .2, .5; .8, .5; 1, 0"/>
                                        <p:tgtEl>
                                          <p:spTgt spid="180"/>
                                        </p:tgtEl>
                                      </p:cBhvr>
                                    </p:animEffect>
                                    <p:animScale>
                                      <p:cBhvr>
                                        <p:cTn id="432" dur="1000" autoRev="1" fill="hold"/>
                                        <p:tgtEl>
                                          <p:spTgt spid="180"/>
                                        </p:tgtEl>
                                      </p:cBhvr>
                                      <p:by x="105000" y="105000"/>
                                    </p:animScale>
                                  </p:childTnLst>
                                </p:cTn>
                              </p:par>
                              <p:par>
                                <p:cTn id="433" presetID="26" presetClass="emph" presetSubtype="0" repeatCount="indefinite" fill="hold" grpId="0" nodeType="withEffect">
                                  <p:stCondLst>
                                    <p:cond delay="2750"/>
                                  </p:stCondLst>
                                  <p:childTnLst>
                                    <p:animEffect transition="out" filter="fade">
                                      <p:cBhvr>
                                        <p:cTn id="434" dur="2000" tmFilter="0, 0; .2, .5; .8, .5; 1, 0"/>
                                        <p:tgtEl>
                                          <p:spTgt spid="197"/>
                                        </p:tgtEl>
                                      </p:cBhvr>
                                    </p:animEffect>
                                    <p:animScale>
                                      <p:cBhvr>
                                        <p:cTn id="435" dur="1000" autoRev="1" fill="hold"/>
                                        <p:tgtEl>
                                          <p:spTgt spid="197"/>
                                        </p:tgtEl>
                                      </p:cBhvr>
                                      <p:by x="105000" y="105000"/>
                                    </p:animScale>
                                  </p:childTnLst>
                                </p:cTn>
                              </p:par>
                              <p:par>
                                <p:cTn id="436" presetID="26" presetClass="emph" presetSubtype="0" repeatCount="indefinite" fill="hold" grpId="0" nodeType="withEffect">
                                  <p:stCondLst>
                                    <p:cond delay="2750"/>
                                  </p:stCondLst>
                                  <p:childTnLst>
                                    <p:animEffect transition="out" filter="fade">
                                      <p:cBhvr>
                                        <p:cTn id="437" dur="2000" tmFilter="0, 0; .2, .5; .8, .5; 1, 0"/>
                                        <p:tgtEl>
                                          <p:spTgt spid="214"/>
                                        </p:tgtEl>
                                      </p:cBhvr>
                                    </p:animEffect>
                                    <p:animScale>
                                      <p:cBhvr>
                                        <p:cTn id="438" dur="1000" autoRev="1" fill="hold"/>
                                        <p:tgtEl>
                                          <p:spTgt spid="214"/>
                                        </p:tgtEl>
                                      </p:cBhvr>
                                      <p:by x="105000" y="105000"/>
                                    </p:animScale>
                                  </p:childTnLst>
                                </p:cTn>
                              </p:par>
                              <p:par>
                                <p:cTn id="439" presetID="26" presetClass="emph" presetSubtype="0" repeatCount="indefinite" fill="hold" grpId="0" nodeType="withEffect">
                                  <p:stCondLst>
                                    <p:cond delay="2750"/>
                                  </p:stCondLst>
                                  <p:childTnLst>
                                    <p:animEffect transition="out" filter="fade">
                                      <p:cBhvr>
                                        <p:cTn id="440" dur="2000" tmFilter="0, 0; .2, .5; .8, .5; 1, 0"/>
                                        <p:tgtEl>
                                          <p:spTgt spid="230"/>
                                        </p:tgtEl>
                                      </p:cBhvr>
                                    </p:animEffect>
                                    <p:animScale>
                                      <p:cBhvr>
                                        <p:cTn id="441" dur="1000" autoRev="1" fill="hold"/>
                                        <p:tgtEl>
                                          <p:spTgt spid="230"/>
                                        </p:tgtEl>
                                      </p:cBhvr>
                                      <p:by x="105000" y="105000"/>
                                    </p:animScale>
                                  </p:childTnLst>
                                </p:cTn>
                              </p:par>
                              <p:par>
                                <p:cTn id="442" presetID="26" presetClass="emph" presetSubtype="0" repeatCount="indefinite" fill="hold" grpId="0" nodeType="withEffect">
                                  <p:stCondLst>
                                    <p:cond delay="3000"/>
                                  </p:stCondLst>
                                  <p:childTnLst>
                                    <p:animEffect transition="out" filter="fade">
                                      <p:cBhvr>
                                        <p:cTn id="443" dur="2000" tmFilter="0, 0; .2, .5; .8, .5; 1, 0"/>
                                        <p:tgtEl>
                                          <p:spTgt spid="19"/>
                                        </p:tgtEl>
                                      </p:cBhvr>
                                    </p:animEffect>
                                    <p:animScale>
                                      <p:cBhvr>
                                        <p:cTn id="444" dur="1000" autoRev="1" fill="hold"/>
                                        <p:tgtEl>
                                          <p:spTgt spid="19"/>
                                        </p:tgtEl>
                                      </p:cBhvr>
                                      <p:by x="105000" y="105000"/>
                                    </p:animScale>
                                  </p:childTnLst>
                                </p:cTn>
                              </p:par>
                              <p:par>
                                <p:cTn id="445" presetID="26" presetClass="emph" presetSubtype="0" repeatCount="indefinite" fill="hold" grpId="0" nodeType="withEffect">
                                  <p:stCondLst>
                                    <p:cond delay="3000"/>
                                  </p:stCondLst>
                                  <p:childTnLst>
                                    <p:animEffect transition="out" filter="fade">
                                      <p:cBhvr>
                                        <p:cTn id="446" dur="2000" tmFilter="0, 0; .2, .5; .8, .5; 1, 0"/>
                                        <p:tgtEl>
                                          <p:spTgt spid="34"/>
                                        </p:tgtEl>
                                      </p:cBhvr>
                                    </p:animEffect>
                                    <p:animScale>
                                      <p:cBhvr>
                                        <p:cTn id="447" dur="1000" autoRev="1" fill="hold"/>
                                        <p:tgtEl>
                                          <p:spTgt spid="34"/>
                                        </p:tgtEl>
                                      </p:cBhvr>
                                      <p:by x="105000" y="105000"/>
                                    </p:animScale>
                                  </p:childTnLst>
                                </p:cTn>
                              </p:par>
                              <p:par>
                                <p:cTn id="448" presetID="26" presetClass="emph" presetSubtype="0" repeatCount="indefinite" fill="hold" grpId="0" nodeType="withEffect">
                                  <p:stCondLst>
                                    <p:cond delay="3000"/>
                                  </p:stCondLst>
                                  <p:childTnLst>
                                    <p:animEffect transition="out" filter="fade">
                                      <p:cBhvr>
                                        <p:cTn id="449" dur="2000" tmFilter="0, 0; .2, .5; .8, .5; 1, 0"/>
                                        <p:tgtEl>
                                          <p:spTgt spid="50"/>
                                        </p:tgtEl>
                                      </p:cBhvr>
                                    </p:animEffect>
                                    <p:animScale>
                                      <p:cBhvr>
                                        <p:cTn id="450" dur="1000" autoRev="1" fill="hold"/>
                                        <p:tgtEl>
                                          <p:spTgt spid="50"/>
                                        </p:tgtEl>
                                      </p:cBhvr>
                                      <p:by x="105000" y="105000"/>
                                    </p:animScale>
                                  </p:childTnLst>
                                </p:cTn>
                              </p:par>
                              <p:par>
                                <p:cTn id="451" presetID="26" presetClass="emph" presetSubtype="0" repeatCount="indefinite" fill="hold" grpId="0" nodeType="withEffect">
                                  <p:stCondLst>
                                    <p:cond delay="3000"/>
                                  </p:stCondLst>
                                  <p:childTnLst>
                                    <p:animEffect transition="out" filter="fade">
                                      <p:cBhvr>
                                        <p:cTn id="452" dur="2000" tmFilter="0, 0; .2, .5; .8, .5; 1, 0"/>
                                        <p:tgtEl>
                                          <p:spTgt spid="66"/>
                                        </p:tgtEl>
                                      </p:cBhvr>
                                    </p:animEffect>
                                    <p:animScale>
                                      <p:cBhvr>
                                        <p:cTn id="453" dur="1000" autoRev="1" fill="hold"/>
                                        <p:tgtEl>
                                          <p:spTgt spid="66"/>
                                        </p:tgtEl>
                                      </p:cBhvr>
                                      <p:by x="105000" y="105000"/>
                                    </p:animScale>
                                  </p:childTnLst>
                                </p:cTn>
                              </p:par>
                              <p:par>
                                <p:cTn id="454" presetID="26" presetClass="emph" presetSubtype="0" repeatCount="indefinite" fill="hold" grpId="0" nodeType="withEffect">
                                  <p:stCondLst>
                                    <p:cond delay="3000"/>
                                  </p:stCondLst>
                                  <p:childTnLst>
                                    <p:animEffect transition="out" filter="fade">
                                      <p:cBhvr>
                                        <p:cTn id="455" dur="2000" tmFilter="0, 0; .2, .5; .8, .5; 1, 0"/>
                                        <p:tgtEl>
                                          <p:spTgt spid="82"/>
                                        </p:tgtEl>
                                      </p:cBhvr>
                                    </p:animEffect>
                                    <p:animScale>
                                      <p:cBhvr>
                                        <p:cTn id="456" dur="1000" autoRev="1" fill="hold"/>
                                        <p:tgtEl>
                                          <p:spTgt spid="82"/>
                                        </p:tgtEl>
                                      </p:cBhvr>
                                      <p:by x="105000" y="105000"/>
                                    </p:animScale>
                                  </p:childTnLst>
                                </p:cTn>
                              </p:par>
                              <p:par>
                                <p:cTn id="457" presetID="26" presetClass="emph" presetSubtype="0" repeatCount="indefinite" fill="hold" grpId="0" nodeType="withEffect">
                                  <p:stCondLst>
                                    <p:cond delay="3000"/>
                                  </p:stCondLst>
                                  <p:childTnLst>
                                    <p:animEffect transition="out" filter="fade">
                                      <p:cBhvr>
                                        <p:cTn id="458" dur="2000" tmFilter="0, 0; .2, .5; .8, .5; 1, 0"/>
                                        <p:tgtEl>
                                          <p:spTgt spid="98"/>
                                        </p:tgtEl>
                                      </p:cBhvr>
                                    </p:animEffect>
                                    <p:animScale>
                                      <p:cBhvr>
                                        <p:cTn id="459" dur="1000" autoRev="1" fill="hold"/>
                                        <p:tgtEl>
                                          <p:spTgt spid="98"/>
                                        </p:tgtEl>
                                      </p:cBhvr>
                                      <p:by x="105000" y="105000"/>
                                    </p:animScale>
                                  </p:childTnLst>
                                </p:cTn>
                              </p:par>
                              <p:par>
                                <p:cTn id="460" presetID="26" presetClass="emph" presetSubtype="0" repeatCount="indefinite" fill="hold" grpId="0" nodeType="withEffect">
                                  <p:stCondLst>
                                    <p:cond delay="3000"/>
                                  </p:stCondLst>
                                  <p:childTnLst>
                                    <p:animEffect transition="out" filter="fade">
                                      <p:cBhvr>
                                        <p:cTn id="461" dur="2000" tmFilter="0, 0; .2, .5; .8, .5; 1, 0"/>
                                        <p:tgtEl>
                                          <p:spTgt spid="114"/>
                                        </p:tgtEl>
                                      </p:cBhvr>
                                    </p:animEffect>
                                    <p:animScale>
                                      <p:cBhvr>
                                        <p:cTn id="462" dur="1000" autoRev="1" fill="hold"/>
                                        <p:tgtEl>
                                          <p:spTgt spid="114"/>
                                        </p:tgtEl>
                                      </p:cBhvr>
                                      <p:by x="105000" y="105000"/>
                                    </p:animScale>
                                  </p:childTnLst>
                                </p:cTn>
                              </p:par>
                              <p:par>
                                <p:cTn id="463" presetID="26" presetClass="emph" presetSubtype="0" repeatCount="indefinite" fill="hold" grpId="0" nodeType="withEffect">
                                  <p:stCondLst>
                                    <p:cond delay="3000"/>
                                  </p:stCondLst>
                                  <p:childTnLst>
                                    <p:animEffect transition="out" filter="fade">
                                      <p:cBhvr>
                                        <p:cTn id="464" dur="2000" tmFilter="0, 0; .2, .5; .8, .5; 1, 0"/>
                                        <p:tgtEl>
                                          <p:spTgt spid="130"/>
                                        </p:tgtEl>
                                      </p:cBhvr>
                                    </p:animEffect>
                                    <p:animScale>
                                      <p:cBhvr>
                                        <p:cTn id="465" dur="1000" autoRev="1" fill="hold"/>
                                        <p:tgtEl>
                                          <p:spTgt spid="130"/>
                                        </p:tgtEl>
                                      </p:cBhvr>
                                      <p:by x="105000" y="105000"/>
                                    </p:animScale>
                                  </p:childTnLst>
                                </p:cTn>
                              </p:par>
                              <p:par>
                                <p:cTn id="466" presetID="26" presetClass="emph" presetSubtype="0" repeatCount="indefinite" fill="hold" grpId="0" nodeType="withEffect">
                                  <p:stCondLst>
                                    <p:cond delay="3000"/>
                                  </p:stCondLst>
                                  <p:childTnLst>
                                    <p:animEffect transition="out" filter="fade">
                                      <p:cBhvr>
                                        <p:cTn id="467" dur="2000" tmFilter="0, 0; .2, .5; .8, .5; 1, 0"/>
                                        <p:tgtEl>
                                          <p:spTgt spid="147"/>
                                        </p:tgtEl>
                                      </p:cBhvr>
                                    </p:animEffect>
                                    <p:animScale>
                                      <p:cBhvr>
                                        <p:cTn id="468" dur="1000" autoRev="1" fill="hold"/>
                                        <p:tgtEl>
                                          <p:spTgt spid="147"/>
                                        </p:tgtEl>
                                      </p:cBhvr>
                                      <p:by x="105000" y="105000"/>
                                    </p:animScale>
                                  </p:childTnLst>
                                </p:cTn>
                              </p:par>
                              <p:par>
                                <p:cTn id="469" presetID="26" presetClass="emph" presetSubtype="0" repeatCount="indefinite" fill="hold" grpId="0" nodeType="withEffect">
                                  <p:stCondLst>
                                    <p:cond delay="3000"/>
                                  </p:stCondLst>
                                  <p:childTnLst>
                                    <p:animEffect transition="out" filter="fade">
                                      <p:cBhvr>
                                        <p:cTn id="470" dur="2000" tmFilter="0, 0; .2, .5; .8, .5; 1, 0"/>
                                        <p:tgtEl>
                                          <p:spTgt spid="164"/>
                                        </p:tgtEl>
                                      </p:cBhvr>
                                    </p:animEffect>
                                    <p:animScale>
                                      <p:cBhvr>
                                        <p:cTn id="471" dur="1000" autoRev="1" fill="hold"/>
                                        <p:tgtEl>
                                          <p:spTgt spid="164"/>
                                        </p:tgtEl>
                                      </p:cBhvr>
                                      <p:by x="105000" y="105000"/>
                                    </p:animScale>
                                  </p:childTnLst>
                                </p:cTn>
                              </p:par>
                              <p:par>
                                <p:cTn id="472" presetID="26" presetClass="emph" presetSubtype="0" repeatCount="indefinite" fill="hold" grpId="0" nodeType="withEffect">
                                  <p:stCondLst>
                                    <p:cond delay="3000"/>
                                  </p:stCondLst>
                                  <p:childTnLst>
                                    <p:animEffect transition="out" filter="fade">
                                      <p:cBhvr>
                                        <p:cTn id="473" dur="2000" tmFilter="0, 0; .2, .5; .8, .5; 1, 0"/>
                                        <p:tgtEl>
                                          <p:spTgt spid="181"/>
                                        </p:tgtEl>
                                      </p:cBhvr>
                                    </p:animEffect>
                                    <p:animScale>
                                      <p:cBhvr>
                                        <p:cTn id="474" dur="1000" autoRev="1" fill="hold"/>
                                        <p:tgtEl>
                                          <p:spTgt spid="181"/>
                                        </p:tgtEl>
                                      </p:cBhvr>
                                      <p:by x="105000" y="105000"/>
                                    </p:animScale>
                                  </p:childTnLst>
                                </p:cTn>
                              </p:par>
                              <p:par>
                                <p:cTn id="475" presetID="26" presetClass="emph" presetSubtype="0" repeatCount="indefinite" fill="hold" grpId="0" nodeType="withEffect">
                                  <p:stCondLst>
                                    <p:cond delay="3000"/>
                                  </p:stCondLst>
                                  <p:childTnLst>
                                    <p:animEffect transition="out" filter="fade">
                                      <p:cBhvr>
                                        <p:cTn id="476" dur="2000" tmFilter="0, 0; .2, .5; .8, .5; 1, 0"/>
                                        <p:tgtEl>
                                          <p:spTgt spid="198"/>
                                        </p:tgtEl>
                                      </p:cBhvr>
                                    </p:animEffect>
                                    <p:animScale>
                                      <p:cBhvr>
                                        <p:cTn id="477" dur="1000" autoRev="1" fill="hold"/>
                                        <p:tgtEl>
                                          <p:spTgt spid="198"/>
                                        </p:tgtEl>
                                      </p:cBhvr>
                                      <p:by x="105000" y="105000"/>
                                    </p:animScale>
                                  </p:childTnLst>
                                </p:cTn>
                              </p:par>
                              <p:par>
                                <p:cTn id="478" presetID="26" presetClass="emph" presetSubtype="0" repeatCount="indefinite" fill="hold" grpId="0" nodeType="withEffect">
                                  <p:stCondLst>
                                    <p:cond delay="3000"/>
                                  </p:stCondLst>
                                  <p:childTnLst>
                                    <p:animEffect transition="out" filter="fade">
                                      <p:cBhvr>
                                        <p:cTn id="479" dur="2000" tmFilter="0, 0; .2, .5; .8, .5; 1, 0"/>
                                        <p:tgtEl>
                                          <p:spTgt spid="215"/>
                                        </p:tgtEl>
                                      </p:cBhvr>
                                    </p:animEffect>
                                    <p:animScale>
                                      <p:cBhvr>
                                        <p:cTn id="480" dur="1000" autoRev="1" fill="hold"/>
                                        <p:tgtEl>
                                          <p:spTgt spid="215"/>
                                        </p:tgtEl>
                                      </p:cBhvr>
                                      <p:by x="105000" y="105000"/>
                                    </p:animScale>
                                  </p:childTnLst>
                                </p:cTn>
                              </p:par>
                              <p:par>
                                <p:cTn id="481" presetID="26" presetClass="emph" presetSubtype="0" repeatCount="indefinite" fill="hold" grpId="0" nodeType="withEffect">
                                  <p:stCondLst>
                                    <p:cond delay="3000"/>
                                  </p:stCondLst>
                                  <p:childTnLst>
                                    <p:animEffect transition="out" filter="fade">
                                      <p:cBhvr>
                                        <p:cTn id="482" dur="2000" tmFilter="0, 0; .2, .5; .8, .5; 1, 0"/>
                                        <p:tgtEl>
                                          <p:spTgt spid="231"/>
                                        </p:tgtEl>
                                      </p:cBhvr>
                                    </p:animEffect>
                                    <p:animScale>
                                      <p:cBhvr>
                                        <p:cTn id="483" dur="1000" autoRev="1" fill="hold"/>
                                        <p:tgtEl>
                                          <p:spTgt spid="231"/>
                                        </p:tgtEl>
                                      </p:cBhvr>
                                      <p:by x="105000" y="105000"/>
                                    </p:animScale>
                                  </p:childTnLst>
                                </p:cTn>
                              </p:par>
                              <p:par>
                                <p:cTn id="484" presetID="26" presetClass="emph" presetSubtype="0" repeatCount="indefinite" fill="hold" grpId="0" nodeType="withEffect">
                                  <p:stCondLst>
                                    <p:cond delay="3250"/>
                                  </p:stCondLst>
                                  <p:childTnLst>
                                    <p:animEffect transition="out" filter="fade">
                                      <p:cBhvr>
                                        <p:cTn id="485" dur="2000" tmFilter="0, 0; .2, .5; .8, .5; 1, 0"/>
                                        <p:tgtEl>
                                          <p:spTgt spid="20"/>
                                        </p:tgtEl>
                                      </p:cBhvr>
                                    </p:animEffect>
                                    <p:animScale>
                                      <p:cBhvr>
                                        <p:cTn id="486" dur="1000" autoRev="1" fill="hold"/>
                                        <p:tgtEl>
                                          <p:spTgt spid="20"/>
                                        </p:tgtEl>
                                      </p:cBhvr>
                                      <p:by x="105000" y="105000"/>
                                    </p:animScale>
                                  </p:childTnLst>
                                </p:cTn>
                              </p:par>
                              <p:par>
                                <p:cTn id="487" presetID="26" presetClass="emph" presetSubtype="0" repeatCount="indefinite" fill="hold" grpId="0" nodeType="withEffect">
                                  <p:stCondLst>
                                    <p:cond delay="3250"/>
                                  </p:stCondLst>
                                  <p:childTnLst>
                                    <p:animEffect transition="out" filter="fade">
                                      <p:cBhvr>
                                        <p:cTn id="488" dur="2000" tmFilter="0, 0; .2, .5; .8, .5; 1, 0"/>
                                        <p:tgtEl>
                                          <p:spTgt spid="35"/>
                                        </p:tgtEl>
                                      </p:cBhvr>
                                    </p:animEffect>
                                    <p:animScale>
                                      <p:cBhvr>
                                        <p:cTn id="489" dur="1000" autoRev="1" fill="hold"/>
                                        <p:tgtEl>
                                          <p:spTgt spid="35"/>
                                        </p:tgtEl>
                                      </p:cBhvr>
                                      <p:by x="105000" y="105000"/>
                                    </p:animScale>
                                  </p:childTnLst>
                                </p:cTn>
                              </p:par>
                              <p:par>
                                <p:cTn id="490" presetID="26" presetClass="emph" presetSubtype="0" repeatCount="indefinite" fill="hold" grpId="0" nodeType="withEffect">
                                  <p:stCondLst>
                                    <p:cond delay="3250"/>
                                  </p:stCondLst>
                                  <p:childTnLst>
                                    <p:animEffect transition="out" filter="fade">
                                      <p:cBhvr>
                                        <p:cTn id="491" dur="2000" tmFilter="0, 0; .2, .5; .8, .5; 1, 0"/>
                                        <p:tgtEl>
                                          <p:spTgt spid="51"/>
                                        </p:tgtEl>
                                      </p:cBhvr>
                                    </p:animEffect>
                                    <p:animScale>
                                      <p:cBhvr>
                                        <p:cTn id="492" dur="1000" autoRev="1" fill="hold"/>
                                        <p:tgtEl>
                                          <p:spTgt spid="51"/>
                                        </p:tgtEl>
                                      </p:cBhvr>
                                      <p:by x="105000" y="105000"/>
                                    </p:animScale>
                                  </p:childTnLst>
                                </p:cTn>
                              </p:par>
                              <p:par>
                                <p:cTn id="493" presetID="26" presetClass="emph" presetSubtype="0" repeatCount="indefinite" fill="hold" grpId="0" nodeType="withEffect">
                                  <p:stCondLst>
                                    <p:cond delay="3250"/>
                                  </p:stCondLst>
                                  <p:childTnLst>
                                    <p:animEffect transition="out" filter="fade">
                                      <p:cBhvr>
                                        <p:cTn id="494" dur="2000" tmFilter="0, 0; .2, .5; .8, .5; 1, 0"/>
                                        <p:tgtEl>
                                          <p:spTgt spid="67"/>
                                        </p:tgtEl>
                                      </p:cBhvr>
                                    </p:animEffect>
                                    <p:animScale>
                                      <p:cBhvr>
                                        <p:cTn id="495" dur="1000" autoRev="1" fill="hold"/>
                                        <p:tgtEl>
                                          <p:spTgt spid="67"/>
                                        </p:tgtEl>
                                      </p:cBhvr>
                                      <p:by x="105000" y="105000"/>
                                    </p:animScale>
                                  </p:childTnLst>
                                </p:cTn>
                              </p:par>
                              <p:par>
                                <p:cTn id="496" presetID="26" presetClass="emph" presetSubtype="0" repeatCount="indefinite" fill="hold" grpId="0" nodeType="withEffect">
                                  <p:stCondLst>
                                    <p:cond delay="3250"/>
                                  </p:stCondLst>
                                  <p:childTnLst>
                                    <p:animEffect transition="out" filter="fade">
                                      <p:cBhvr>
                                        <p:cTn id="497" dur="2000" tmFilter="0, 0; .2, .5; .8, .5; 1, 0"/>
                                        <p:tgtEl>
                                          <p:spTgt spid="83"/>
                                        </p:tgtEl>
                                      </p:cBhvr>
                                    </p:animEffect>
                                    <p:animScale>
                                      <p:cBhvr>
                                        <p:cTn id="498" dur="1000" autoRev="1" fill="hold"/>
                                        <p:tgtEl>
                                          <p:spTgt spid="83"/>
                                        </p:tgtEl>
                                      </p:cBhvr>
                                      <p:by x="105000" y="105000"/>
                                    </p:animScale>
                                  </p:childTnLst>
                                </p:cTn>
                              </p:par>
                              <p:par>
                                <p:cTn id="499" presetID="26" presetClass="emph" presetSubtype="0" repeatCount="indefinite" fill="hold" grpId="0" nodeType="withEffect">
                                  <p:stCondLst>
                                    <p:cond delay="3250"/>
                                  </p:stCondLst>
                                  <p:childTnLst>
                                    <p:animEffect transition="out" filter="fade">
                                      <p:cBhvr>
                                        <p:cTn id="500" dur="2000" tmFilter="0, 0; .2, .5; .8, .5; 1, 0"/>
                                        <p:tgtEl>
                                          <p:spTgt spid="99"/>
                                        </p:tgtEl>
                                      </p:cBhvr>
                                    </p:animEffect>
                                    <p:animScale>
                                      <p:cBhvr>
                                        <p:cTn id="501" dur="1000" autoRev="1" fill="hold"/>
                                        <p:tgtEl>
                                          <p:spTgt spid="99"/>
                                        </p:tgtEl>
                                      </p:cBhvr>
                                      <p:by x="105000" y="105000"/>
                                    </p:animScale>
                                  </p:childTnLst>
                                </p:cTn>
                              </p:par>
                              <p:par>
                                <p:cTn id="502" presetID="26" presetClass="emph" presetSubtype="0" repeatCount="indefinite" fill="hold" grpId="0" nodeType="withEffect">
                                  <p:stCondLst>
                                    <p:cond delay="3250"/>
                                  </p:stCondLst>
                                  <p:childTnLst>
                                    <p:animEffect transition="out" filter="fade">
                                      <p:cBhvr>
                                        <p:cTn id="503" dur="2000" tmFilter="0, 0; .2, .5; .8, .5; 1, 0"/>
                                        <p:tgtEl>
                                          <p:spTgt spid="115"/>
                                        </p:tgtEl>
                                      </p:cBhvr>
                                    </p:animEffect>
                                    <p:animScale>
                                      <p:cBhvr>
                                        <p:cTn id="504" dur="1000" autoRev="1" fill="hold"/>
                                        <p:tgtEl>
                                          <p:spTgt spid="115"/>
                                        </p:tgtEl>
                                      </p:cBhvr>
                                      <p:by x="105000" y="105000"/>
                                    </p:animScale>
                                  </p:childTnLst>
                                </p:cTn>
                              </p:par>
                              <p:par>
                                <p:cTn id="505" presetID="26" presetClass="emph" presetSubtype="0" repeatCount="indefinite" fill="hold" grpId="0" nodeType="withEffect">
                                  <p:stCondLst>
                                    <p:cond delay="3250"/>
                                  </p:stCondLst>
                                  <p:childTnLst>
                                    <p:animEffect transition="out" filter="fade">
                                      <p:cBhvr>
                                        <p:cTn id="506" dur="2000" tmFilter="0, 0; .2, .5; .8, .5; 1, 0"/>
                                        <p:tgtEl>
                                          <p:spTgt spid="131"/>
                                        </p:tgtEl>
                                      </p:cBhvr>
                                    </p:animEffect>
                                    <p:animScale>
                                      <p:cBhvr>
                                        <p:cTn id="507" dur="1000" autoRev="1" fill="hold"/>
                                        <p:tgtEl>
                                          <p:spTgt spid="131"/>
                                        </p:tgtEl>
                                      </p:cBhvr>
                                      <p:by x="105000" y="105000"/>
                                    </p:animScale>
                                  </p:childTnLst>
                                </p:cTn>
                              </p:par>
                              <p:par>
                                <p:cTn id="508" presetID="26" presetClass="emph" presetSubtype="0" repeatCount="indefinite" fill="hold" grpId="0" nodeType="withEffect">
                                  <p:stCondLst>
                                    <p:cond delay="3250"/>
                                  </p:stCondLst>
                                  <p:childTnLst>
                                    <p:animEffect transition="out" filter="fade">
                                      <p:cBhvr>
                                        <p:cTn id="509" dur="2000" tmFilter="0, 0; .2, .5; .8, .5; 1, 0"/>
                                        <p:tgtEl>
                                          <p:spTgt spid="148"/>
                                        </p:tgtEl>
                                      </p:cBhvr>
                                    </p:animEffect>
                                    <p:animScale>
                                      <p:cBhvr>
                                        <p:cTn id="510" dur="1000" autoRev="1" fill="hold"/>
                                        <p:tgtEl>
                                          <p:spTgt spid="148"/>
                                        </p:tgtEl>
                                      </p:cBhvr>
                                      <p:by x="105000" y="105000"/>
                                    </p:animScale>
                                  </p:childTnLst>
                                </p:cTn>
                              </p:par>
                              <p:par>
                                <p:cTn id="511" presetID="26" presetClass="emph" presetSubtype="0" repeatCount="indefinite" fill="hold" grpId="0" nodeType="withEffect">
                                  <p:stCondLst>
                                    <p:cond delay="3250"/>
                                  </p:stCondLst>
                                  <p:childTnLst>
                                    <p:animEffect transition="out" filter="fade">
                                      <p:cBhvr>
                                        <p:cTn id="512" dur="2000" tmFilter="0, 0; .2, .5; .8, .5; 1, 0"/>
                                        <p:tgtEl>
                                          <p:spTgt spid="165"/>
                                        </p:tgtEl>
                                      </p:cBhvr>
                                    </p:animEffect>
                                    <p:animScale>
                                      <p:cBhvr>
                                        <p:cTn id="513" dur="1000" autoRev="1" fill="hold"/>
                                        <p:tgtEl>
                                          <p:spTgt spid="165"/>
                                        </p:tgtEl>
                                      </p:cBhvr>
                                      <p:by x="105000" y="105000"/>
                                    </p:animScale>
                                  </p:childTnLst>
                                </p:cTn>
                              </p:par>
                              <p:par>
                                <p:cTn id="514" presetID="26" presetClass="emph" presetSubtype="0" repeatCount="indefinite" fill="hold" grpId="0" nodeType="withEffect">
                                  <p:stCondLst>
                                    <p:cond delay="3250"/>
                                  </p:stCondLst>
                                  <p:childTnLst>
                                    <p:animEffect transition="out" filter="fade">
                                      <p:cBhvr>
                                        <p:cTn id="515" dur="2000" tmFilter="0, 0; .2, .5; .8, .5; 1, 0"/>
                                        <p:tgtEl>
                                          <p:spTgt spid="182"/>
                                        </p:tgtEl>
                                      </p:cBhvr>
                                    </p:animEffect>
                                    <p:animScale>
                                      <p:cBhvr>
                                        <p:cTn id="516" dur="1000" autoRev="1" fill="hold"/>
                                        <p:tgtEl>
                                          <p:spTgt spid="182"/>
                                        </p:tgtEl>
                                      </p:cBhvr>
                                      <p:by x="105000" y="105000"/>
                                    </p:animScale>
                                  </p:childTnLst>
                                </p:cTn>
                              </p:par>
                              <p:par>
                                <p:cTn id="517" presetID="26" presetClass="emph" presetSubtype="0" repeatCount="indefinite" fill="hold" grpId="0" nodeType="withEffect">
                                  <p:stCondLst>
                                    <p:cond delay="3250"/>
                                  </p:stCondLst>
                                  <p:childTnLst>
                                    <p:animEffect transition="out" filter="fade">
                                      <p:cBhvr>
                                        <p:cTn id="518" dur="2000" tmFilter="0, 0; .2, .5; .8, .5; 1, 0"/>
                                        <p:tgtEl>
                                          <p:spTgt spid="199"/>
                                        </p:tgtEl>
                                      </p:cBhvr>
                                    </p:animEffect>
                                    <p:animScale>
                                      <p:cBhvr>
                                        <p:cTn id="519" dur="1000" autoRev="1" fill="hold"/>
                                        <p:tgtEl>
                                          <p:spTgt spid="199"/>
                                        </p:tgtEl>
                                      </p:cBhvr>
                                      <p:by x="105000" y="105000"/>
                                    </p:animScale>
                                  </p:childTnLst>
                                </p:cTn>
                              </p:par>
                              <p:par>
                                <p:cTn id="520" presetID="26" presetClass="emph" presetSubtype="0" repeatCount="indefinite" fill="hold" grpId="0" nodeType="withEffect">
                                  <p:stCondLst>
                                    <p:cond delay="3250"/>
                                  </p:stCondLst>
                                  <p:childTnLst>
                                    <p:animEffect transition="out" filter="fade">
                                      <p:cBhvr>
                                        <p:cTn id="521" dur="2000" tmFilter="0, 0; .2, .5; .8, .5; 1, 0"/>
                                        <p:tgtEl>
                                          <p:spTgt spid="216"/>
                                        </p:tgtEl>
                                      </p:cBhvr>
                                    </p:animEffect>
                                    <p:animScale>
                                      <p:cBhvr>
                                        <p:cTn id="522" dur="1000" autoRev="1" fill="hold"/>
                                        <p:tgtEl>
                                          <p:spTgt spid="216"/>
                                        </p:tgtEl>
                                      </p:cBhvr>
                                      <p:by x="105000" y="105000"/>
                                    </p:animScale>
                                  </p:childTnLst>
                                </p:cTn>
                              </p:par>
                              <p:par>
                                <p:cTn id="523" presetID="26" presetClass="emph" presetSubtype="0" repeatCount="indefinite" fill="hold" grpId="0" nodeType="withEffect">
                                  <p:stCondLst>
                                    <p:cond delay="3250"/>
                                  </p:stCondLst>
                                  <p:childTnLst>
                                    <p:animEffect transition="out" filter="fade">
                                      <p:cBhvr>
                                        <p:cTn id="524" dur="2000" tmFilter="0, 0; .2, .5; .8, .5; 1, 0"/>
                                        <p:tgtEl>
                                          <p:spTgt spid="232"/>
                                        </p:tgtEl>
                                      </p:cBhvr>
                                    </p:animEffect>
                                    <p:animScale>
                                      <p:cBhvr>
                                        <p:cTn id="525" dur="1000" autoRev="1" fill="hold"/>
                                        <p:tgtEl>
                                          <p:spTgt spid="232"/>
                                        </p:tgtEl>
                                      </p:cBhvr>
                                      <p:by x="105000" y="105000"/>
                                    </p:animScale>
                                  </p:childTnLst>
                                </p:cTn>
                              </p:par>
                              <p:par>
                                <p:cTn id="526" presetID="26" presetClass="emph" presetSubtype="0" repeatCount="indefinite" fill="hold" grpId="0" nodeType="withEffect">
                                  <p:stCondLst>
                                    <p:cond delay="3500"/>
                                  </p:stCondLst>
                                  <p:childTnLst>
                                    <p:animEffect transition="out" filter="fade">
                                      <p:cBhvr>
                                        <p:cTn id="527" dur="2000" tmFilter="0, 0; .2, .5; .8, .5; 1, 0"/>
                                        <p:tgtEl>
                                          <p:spTgt spid="21"/>
                                        </p:tgtEl>
                                      </p:cBhvr>
                                    </p:animEffect>
                                    <p:animScale>
                                      <p:cBhvr>
                                        <p:cTn id="528" dur="1000" autoRev="1" fill="hold"/>
                                        <p:tgtEl>
                                          <p:spTgt spid="21"/>
                                        </p:tgtEl>
                                      </p:cBhvr>
                                      <p:by x="105000" y="105000"/>
                                    </p:animScale>
                                  </p:childTnLst>
                                </p:cTn>
                              </p:par>
                              <p:par>
                                <p:cTn id="529" presetID="26" presetClass="emph" presetSubtype="0" repeatCount="indefinite" fill="hold" grpId="0" nodeType="withEffect">
                                  <p:stCondLst>
                                    <p:cond delay="3500"/>
                                  </p:stCondLst>
                                  <p:childTnLst>
                                    <p:animEffect transition="out" filter="fade">
                                      <p:cBhvr>
                                        <p:cTn id="530" dur="2000" tmFilter="0, 0; .2, .5; .8, .5; 1, 0"/>
                                        <p:tgtEl>
                                          <p:spTgt spid="36"/>
                                        </p:tgtEl>
                                      </p:cBhvr>
                                    </p:animEffect>
                                    <p:animScale>
                                      <p:cBhvr>
                                        <p:cTn id="531" dur="1000" autoRev="1" fill="hold"/>
                                        <p:tgtEl>
                                          <p:spTgt spid="36"/>
                                        </p:tgtEl>
                                      </p:cBhvr>
                                      <p:by x="105000" y="105000"/>
                                    </p:animScale>
                                  </p:childTnLst>
                                </p:cTn>
                              </p:par>
                              <p:par>
                                <p:cTn id="532" presetID="26" presetClass="emph" presetSubtype="0" repeatCount="indefinite" fill="hold" grpId="0" nodeType="withEffect">
                                  <p:stCondLst>
                                    <p:cond delay="3500"/>
                                  </p:stCondLst>
                                  <p:childTnLst>
                                    <p:animEffect transition="out" filter="fade">
                                      <p:cBhvr>
                                        <p:cTn id="533" dur="2000" tmFilter="0, 0; .2, .5; .8, .5; 1, 0"/>
                                        <p:tgtEl>
                                          <p:spTgt spid="52"/>
                                        </p:tgtEl>
                                      </p:cBhvr>
                                    </p:animEffect>
                                    <p:animScale>
                                      <p:cBhvr>
                                        <p:cTn id="534" dur="1000" autoRev="1" fill="hold"/>
                                        <p:tgtEl>
                                          <p:spTgt spid="52"/>
                                        </p:tgtEl>
                                      </p:cBhvr>
                                      <p:by x="105000" y="105000"/>
                                    </p:animScale>
                                  </p:childTnLst>
                                </p:cTn>
                              </p:par>
                              <p:par>
                                <p:cTn id="535" presetID="26" presetClass="emph" presetSubtype="0" repeatCount="indefinite" fill="hold" grpId="0" nodeType="withEffect">
                                  <p:stCondLst>
                                    <p:cond delay="3500"/>
                                  </p:stCondLst>
                                  <p:childTnLst>
                                    <p:animEffect transition="out" filter="fade">
                                      <p:cBhvr>
                                        <p:cTn id="536" dur="2000" tmFilter="0, 0; .2, .5; .8, .5; 1, 0"/>
                                        <p:tgtEl>
                                          <p:spTgt spid="68"/>
                                        </p:tgtEl>
                                      </p:cBhvr>
                                    </p:animEffect>
                                    <p:animScale>
                                      <p:cBhvr>
                                        <p:cTn id="537" dur="1000" autoRev="1" fill="hold"/>
                                        <p:tgtEl>
                                          <p:spTgt spid="68"/>
                                        </p:tgtEl>
                                      </p:cBhvr>
                                      <p:by x="105000" y="105000"/>
                                    </p:animScale>
                                  </p:childTnLst>
                                </p:cTn>
                              </p:par>
                              <p:par>
                                <p:cTn id="538" presetID="26" presetClass="emph" presetSubtype="0" repeatCount="indefinite" fill="hold" grpId="0" nodeType="withEffect">
                                  <p:stCondLst>
                                    <p:cond delay="3500"/>
                                  </p:stCondLst>
                                  <p:childTnLst>
                                    <p:animEffect transition="out" filter="fade">
                                      <p:cBhvr>
                                        <p:cTn id="539" dur="2000" tmFilter="0, 0; .2, .5; .8, .5; 1, 0"/>
                                        <p:tgtEl>
                                          <p:spTgt spid="84"/>
                                        </p:tgtEl>
                                      </p:cBhvr>
                                    </p:animEffect>
                                    <p:animScale>
                                      <p:cBhvr>
                                        <p:cTn id="540" dur="1000" autoRev="1" fill="hold"/>
                                        <p:tgtEl>
                                          <p:spTgt spid="84"/>
                                        </p:tgtEl>
                                      </p:cBhvr>
                                      <p:by x="105000" y="105000"/>
                                    </p:animScale>
                                  </p:childTnLst>
                                </p:cTn>
                              </p:par>
                              <p:par>
                                <p:cTn id="541" presetID="26" presetClass="emph" presetSubtype="0" repeatCount="indefinite" fill="hold" grpId="0" nodeType="withEffect">
                                  <p:stCondLst>
                                    <p:cond delay="3500"/>
                                  </p:stCondLst>
                                  <p:childTnLst>
                                    <p:animEffect transition="out" filter="fade">
                                      <p:cBhvr>
                                        <p:cTn id="542" dur="2000" tmFilter="0, 0; .2, .5; .8, .5; 1, 0"/>
                                        <p:tgtEl>
                                          <p:spTgt spid="100"/>
                                        </p:tgtEl>
                                      </p:cBhvr>
                                    </p:animEffect>
                                    <p:animScale>
                                      <p:cBhvr>
                                        <p:cTn id="543" dur="1000" autoRev="1" fill="hold"/>
                                        <p:tgtEl>
                                          <p:spTgt spid="100"/>
                                        </p:tgtEl>
                                      </p:cBhvr>
                                      <p:by x="105000" y="105000"/>
                                    </p:animScale>
                                  </p:childTnLst>
                                </p:cTn>
                              </p:par>
                              <p:par>
                                <p:cTn id="544" presetID="26" presetClass="emph" presetSubtype="0" repeatCount="indefinite" fill="hold" grpId="0" nodeType="withEffect">
                                  <p:stCondLst>
                                    <p:cond delay="3500"/>
                                  </p:stCondLst>
                                  <p:childTnLst>
                                    <p:animEffect transition="out" filter="fade">
                                      <p:cBhvr>
                                        <p:cTn id="545" dur="2000" tmFilter="0, 0; .2, .5; .8, .5; 1, 0"/>
                                        <p:tgtEl>
                                          <p:spTgt spid="116"/>
                                        </p:tgtEl>
                                      </p:cBhvr>
                                    </p:animEffect>
                                    <p:animScale>
                                      <p:cBhvr>
                                        <p:cTn id="546" dur="1000" autoRev="1" fill="hold"/>
                                        <p:tgtEl>
                                          <p:spTgt spid="116"/>
                                        </p:tgtEl>
                                      </p:cBhvr>
                                      <p:by x="105000" y="105000"/>
                                    </p:animScale>
                                  </p:childTnLst>
                                </p:cTn>
                              </p:par>
                              <p:par>
                                <p:cTn id="547" presetID="26" presetClass="emph" presetSubtype="0" repeatCount="indefinite" fill="hold" grpId="0" nodeType="withEffect">
                                  <p:stCondLst>
                                    <p:cond delay="3500"/>
                                  </p:stCondLst>
                                  <p:childTnLst>
                                    <p:animEffect transition="out" filter="fade">
                                      <p:cBhvr>
                                        <p:cTn id="548" dur="2000" tmFilter="0, 0; .2, .5; .8, .5; 1, 0"/>
                                        <p:tgtEl>
                                          <p:spTgt spid="132"/>
                                        </p:tgtEl>
                                      </p:cBhvr>
                                    </p:animEffect>
                                    <p:animScale>
                                      <p:cBhvr>
                                        <p:cTn id="549" dur="1000" autoRev="1" fill="hold"/>
                                        <p:tgtEl>
                                          <p:spTgt spid="132"/>
                                        </p:tgtEl>
                                      </p:cBhvr>
                                      <p:by x="105000" y="105000"/>
                                    </p:animScale>
                                  </p:childTnLst>
                                </p:cTn>
                              </p:par>
                              <p:par>
                                <p:cTn id="550" presetID="26" presetClass="emph" presetSubtype="0" repeatCount="indefinite" fill="hold" grpId="0" nodeType="withEffect">
                                  <p:stCondLst>
                                    <p:cond delay="3500"/>
                                  </p:stCondLst>
                                  <p:childTnLst>
                                    <p:animEffect transition="out" filter="fade">
                                      <p:cBhvr>
                                        <p:cTn id="551" dur="2000" tmFilter="0, 0; .2, .5; .8, .5; 1, 0"/>
                                        <p:tgtEl>
                                          <p:spTgt spid="149"/>
                                        </p:tgtEl>
                                      </p:cBhvr>
                                    </p:animEffect>
                                    <p:animScale>
                                      <p:cBhvr>
                                        <p:cTn id="552" dur="1000" autoRev="1" fill="hold"/>
                                        <p:tgtEl>
                                          <p:spTgt spid="149"/>
                                        </p:tgtEl>
                                      </p:cBhvr>
                                      <p:by x="105000" y="105000"/>
                                    </p:animScale>
                                  </p:childTnLst>
                                </p:cTn>
                              </p:par>
                              <p:par>
                                <p:cTn id="553" presetID="26" presetClass="emph" presetSubtype="0" repeatCount="indefinite" fill="hold" grpId="0" nodeType="withEffect">
                                  <p:stCondLst>
                                    <p:cond delay="3500"/>
                                  </p:stCondLst>
                                  <p:childTnLst>
                                    <p:animEffect transition="out" filter="fade">
                                      <p:cBhvr>
                                        <p:cTn id="554" dur="2000" tmFilter="0, 0; .2, .5; .8, .5; 1, 0"/>
                                        <p:tgtEl>
                                          <p:spTgt spid="166"/>
                                        </p:tgtEl>
                                      </p:cBhvr>
                                    </p:animEffect>
                                    <p:animScale>
                                      <p:cBhvr>
                                        <p:cTn id="555" dur="1000" autoRev="1" fill="hold"/>
                                        <p:tgtEl>
                                          <p:spTgt spid="166"/>
                                        </p:tgtEl>
                                      </p:cBhvr>
                                      <p:by x="105000" y="105000"/>
                                    </p:animScale>
                                  </p:childTnLst>
                                </p:cTn>
                              </p:par>
                              <p:par>
                                <p:cTn id="556" presetID="26" presetClass="emph" presetSubtype="0" repeatCount="indefinite" fill="hold" grpId="0" nodeType="withEffect">
                                  <p:stCondLst>
                                    <p:cond delay="3500"/>
                                  </p:stCondLst>
                                  <p:childTnLst>
                                    <p:animEffect transition="out" filter="fade">
                                      <p:cBhvr>
                                        <p:cTn id="557" dur="2000" tmFilter="0, 0; .2, .5; .8, .5; 1, 0"/>
                                        <p:tgtEl>
                                          <p:spTgt spid="183"/>
                                        </p:tgtEl>
                                      </p:cBhvr>
                                    </p:animEffect>
                                    <p:animScale>
                                      <p:cBhvr>
                                        <p:cTn id="558" dur="1000" autoRev="1" fill="hold"/>
                                        <p:tgtEl>
                                          <p:spTgt spid="183"/>
                                        </p:tgtEl>
                                      </p:cBhvr>
                                      <p:by x="105000" y="105000"/>
                                    </p:animScale>
                                  </p:childTnLst>
                                </p:cTn>
                              </p:par>
                              <p:par>
                                <p:cTn id="559" presetID="26" presetClass="emph" presetSubtype="0" repeatCount="indefinite" fill="hold" grpId="0" nodeType="withEffect">
                                  <p:stCondLst>
                                    <p:cond delay="3500"/>
                                  </p:stCondLst>
                                  <p:childTnLst>
                                    <p:animEffect transition="out" filter="fade">
                                      <p:cBhvr>
                                        <p:cTn id="560" dur="2000" tmFilter="0, 0; .2, .5; .8, .5; 1, 0"/>
                                        <p:tgtEl>
                                          <p:spTgt spid="200"/>
                                        </p:tgtEl>
                                      </p:cBhvr>
                                    </p:animEffect>
                                    <p:animScale>
                                      <p:cBhvr>
                                        <p:cTn id="561" dur="1000" autoRev="1" fill="hold"/>
                                        <p:tgtEl>
                                          <p:spTgt spid="200"/>
                                        </p:tgtEl>
                                      </p:cBhvr>
                                      <p:by x="105000" y="105000"/>
                                    </p:animScale>
                                  </p:childTnLst>
                                </p:cTn>
                              </p:par>
                              <p:par>
                                <p:cTn id="562" presetID="26" presetClass="emph" presetSubtype="0" repeatCount="indefinite" fill="hold" grpId="0" nodeType="withEffect">
                                  <p:stCondLst>
                                    <p:cond delay="3500"/>
                                  </p:stCondLst>
                                  <p:childTnLst>
                                    <p:animEffect transition="out" filter="fade">
                                      <p:cBhvr>
                                        <p:cTn id="563" dur="2000" tmFilter="0, 0; .2, .5; .8, .5; 1, 0"/>
                                        <p:tgtEl>
                                          <p:spTgt spid="217"/>
                                        </p:tgtEl>
                                      </p:cBhvr>
                                    </p:animEffect>
                                    <p:animScale>
                                      <p:cBhvr>
                                        <p:cTn id="564" dur="1000" autoRev="1" fill="hold"/>
                                        <p:tgtEl>
                                          <p:spTgt spid="217"/>
                                        </p:tgtEl>
                                      </p:cBhvr>
                                      <p:by x="105000" y="105000"/>
                                    </p:animScale>
                                  </p:childTnLst>
                                </p:cTn>
                              </p:par>
                              <p:par>
                                <p:cTn id="565" presetID="26" presetClass="emph" presetSubtype="0" repeatCount="indefinite" fill="hold" grpId="0" nodeType="withEffect">
                                  <p:stCondLst>
                                    <p:cond delay="3500"/>
                                  </p:stCondLst>
                                  <p:childTnLst>
                                    <p:animEffect transition="out" filter="fade">
                                      <p:cBhvr>
                                        <p:cTn id="566" dur="2000" tmFilter="0, 0; .2, .5; .8, .5; 1, 0"/>
                                        <p:tgtEl>
                                          <p:spTgt spid="233"/>
                                        </p:tgtEl>
                                      </p:cBhvr>
                                    </p:animEffect>
                                    <p:animScale>
                                      <p:cBhvr>
                                        <p:cTn id="567" dur="1000" autoRev="1" fill="hold"/>
                                        <p:tgtEl>
                                          <p:spTgt spid="233"/>
                                        </p:tgtEl>
                                      </p:cBhvr>
                                      <p:by x="105000" y="105000"/>
                                    </p:animScale>
                                  </p:childTnLst>
                                </p:cTn>
                              </p:par>
                              <p:par>
                                <p:cTn id="568" presetID="26" presetClass="emph" presetSubtype="0" repeatCount="indefinite" fill="hold" grpId="0" nodeType="withEffect">
                                  <p:stCondLst>
                                    <p:cond delay="3750"/>
                                  </p:stCondLst>
                                  <p:childTnLst>
                                    <p:animEffect transition="out" filter="fade">
                                      <p:cBhvr>
                                        <p:cTn id="569" dur="2000" tmFilter="0, 0; .2, .5; .8, .5; 1, 0"/>
                                        <p:tgtEl>
                                          <p:spTgt spid="37"/>
                                        </p:tgtEl>
                                      </p:cBhvr>
                                    </p:animEffect>
                                    <p:animScale>
                                      <p:cBhvr>
                                        <p:cTn id="570" dur="1000" autoRev="1" fill="hold"/>
                                        <p:tgtEl>
                                          <p:spTgt spid="37"/>
                                        </p:tgtEl>
                                      </p:cBhvr>
                                      <p:by x="105000" y="105000"/>
                                    </p:animScale>
                                  </p:childTnLst>
                                </p:cTn>
                              </p:par>
                              <p:par>
                                <p:cTn id="571" presetID="26" presetClass="emph" presetSubtype="0" repeatCount="indefinite" fill="hold" grpId="0" nodeType="withEffect">
                                  <p:stCondLst>
                                    <p:cond delay="3750"/>
                                  </p:stCondLst>
                                  <p:childTnLst>
                                    <p:animEffect transition="out" filter="fade">
                                      <p:cBhvr>
                                        <p:cTn id="572" dur="2000" tmFilter="0, 0; .2, .5; .8, .5; 1, 0"/>
                                        <p:tgtEl>
                                          <p:spTgt spid="53"/>
                                        </p:tgtEl>
                                      </p:cBhvr>
                                    </p:animEffect>
                                    <p:animScale>
                                      <p:cBhvr>
                                        <p:cTn id="573" dur="1000" autoRev="1" fill="hold"/>
                                        <p:tgtEl>
                                          <p:spTgt spid="53"/>
                                        </p:tgtEl>
                                      </p:cBhvr>
                                      <p:by x="105000" y="105000"/>
                                    </p:animScale>
                                  </p:childTnLst>
                                </p:cTn>
                              </p:par>
                              <p:par>
                                <p:cTn id="574" presetID="26" presetClass="emph" presetSubtype="0" repeatCount="indefinite" fill="hold" grpId="0" nodeType="withEffect">
                                  <p:stCondLst>
                                    <p:cond delay="3750"/>
                                  </p:stCondLst>
                                  <p:childTnLst>
                                    <p:animEffect transition="out" filter="fade">
                                      <p:cBhvr>
                                        <p:cTn id="575" dur="2000" tmFilter="0, 0; .2, .5; .8, .5; 1, 0"/>
                                        <p:tgtEl>
                                          <p:spTgt spid="69"/>
                                        </p:tgtEl>
                                      </p:cBhvr>
                                    </p:animEffect>
                                    <p:animScale>
                                      <p:cBhvr>
                                        <p:cTn id="576" dur="1000" autoRev="1" fill="hold"/>
                                        <p:tgtEl>
                                          <p:spTgt spid="69"/>
                                        </p:tgtEl>
                                      </p:cBhvr>
                                      <p:by x="105000" y="105000"/>
                                    </p:animScale>
                                  </p:childTnLst>
                                </p:cTn>
                              </p:par>
                              <p:par>
                                <p:cTn id="577" presetID="26" presetClass="emph" presetSubtype="0" repeatCount="indefinite" fill="hold" grpId="0" nodeType="withEffect">
                                  <p:stCondLst>
                                    <p:cond delay="3750"/>
                                  </p:stCondLst>
                                  <p:childTnLst>
                                    <p:animEffect transition="out" filter="fade">
                                      <p:cBhvr>
                                        <p:cTn id="578" dur="2000" tmFilter="0, 0; .2, .5; .8, .5; 1, 0"/>
                                        <p:tgtEl>
                                          <p:spTgt spid="85"/>
                                        </p:tgtEl>
                                      </p:cBhvr>
                                    </p:animEffect>
                                    <p:animScale>
                                      <p:cBhvr>
                                        <p:cTn id="579" dur="1000" autoRev="1" fill="hold"/>
                                        <p:tgtEl>
                                          <p:spTgt spid="85"/>
                                        </p:tgtEl>
                                      </p:cBhvr>
                                      <p:by x="105000" y="105000"/>
                                    </p:animScale>
                                  </p:childTnLst>
                                </p:cTn>
                              </p:par>
                              <p:par>
                                <p:cTn id="580" presetID="26" presetClass="emph" presetSubtype="0" repeatCount="indefinite" fill="hold" grpId="0" nodeType="withEffect">
                                  <p:stCondLst>
                                    <p:cond delay="3750"/>
                                  </p:stCondLst>
                                  <p:childTnLst>
                                    <p:animEffect transition="out" filter="fade">
                                      <p:cBhvr>
                                        <p:cTn id="581" dur="2000" tmFilter="0, 0; .2, .5; .8, .5; 1, 0"/>
                                        <p:tgtEl>
                                          <p:spTgt spid="101"/>
                                        </p:tgtEl>
                                      </p:cBhvr>
                                    </p:animEffect>
                                    <p:animScale>
                                      <p:cBhvr>
                                        <p:cTn id="582" dur="1000" autoRev="1" fill="hold"/>
                                        <p:tgtEl>
                                          <p:spTgt spid="101"/>
                                        </p:tgtEl>
                                      </p:cBhvr>
                                      <p:by x="105000" y="105000"/>
                                    </p:animScale>
                                  </p:childTnLst>
                                </p:cTn>
                              </p:par>
                              <p:par>
                                <p:cTn id="583" presetID="26" presetClass="emph" presetSubtype="0" repeatCount="indefinite" fill="hold" grpId="0" nodeType="withEffect">
                                  <p:stCondLst>
                                    <p:cond delay="3750"/>
                                  </p:stCondLst>
                                  <p:childTnLst>
                                    <p:animEffect transition="out" filter="fade">
                                      <p:cBhvr>
                                        <p:cTn id="584" dur="2000" tmFilter="0, 0; .2, .5; .8, .5; 1, 0"/>
                                        <p:tgtEl>
                                          <p:spTgt spid="117"/>
                                        </p:tgtEl>
                                      </p:cBhvr>
                                    </p:animEffect>
                                    <p:animScale>
                                      <p:cBhvr>
                                        <p:cTn id="585" dur="1000" autoRev="1" fill="hold"/>
                                        <p:tgtEl>
                                          <p:spTgt spid="117"/>
                                        </p:tgtEl>
                                      </p:cBhvr>
                                      <p:by x="105000" y="105000"/>
                                    </p:animScale>
                                  </p:childTnLst>
                                </p:cTn>
                              </p:par>
                              <p:par>
                                <p:cTn id="586" presetID="26" presetClass="emph" presetSubtype="0" repeatCount="indefinite" fill="hold" grpId="0" nodeType="withEffect">
                                  <p:stCondLst>
                                    <p:cond delay="3750"/>
                                  </p:stCondLst>
                                  <p:childTnLst>
                                    <p:animEffect transition="out" filter="fade">
                                      <p:cBhvr>
                                        <p:cTn id="587" dur="2000" tmFilter="0, 0; .2, .5; .8, .5; 1, 0"/>
                                        <p:tgtEl>
                                          <p:spTgt spid="133"/>
                                        </p:tgtEl>
                                      </p:cBhvr>
                                    </p:animEffect>
                                    <p:animScale>
                                      <p:cBhvr>
                                        <p:cTn id="588" dur="1000" autoRev="1" fill="hold"/>
                                        <p:tgtEl>
                                          <p:spTgt spid="133"/>
                                        </p:tgtEl>
                                      </p:cBhvr>
                                      <p:by x="105000" y="105000"/>
                                    </p:animScale>
                                  </p:childTnLst>
                                </p:cTn>
                              </p:par>
                              <p:par>
                                <p:cTn id="589" presetID="26" presetClass="emph" presetSubtype="0" repeatCount="indefinite" fill="hold" grpId="0" nodeType="withEffect">
                                  <p:stCondLst>
                                    <p:cond delay="3750"/>
                                  </p:stCondLst>
                                  <p:childTnLst>
                                    <p:animEffect transition="out" filter="fade">
                                      <p:cBhvr>
                                        <p:cTn id="590" dur="2000" tmFilter="0, 0; .2, .5; .8, .5; 1, 0"/>
                                        <p:tgtEl>
                                          <p:spTgt spid="150"/>
                                        </p:tgtEl>
                                      </p:cBhvr>
                                    </p:animEffect>
                                    <p:animScale>
                                      <p:cBhvr>
                                        <p:cTn id="591" dur="1000" autoRev="1" fill="hold"/>
                                        <p:tgtEl>
                                          <p:spTgt spid="150"/>
                                        </p:tgtEl>
                                      </p:cBhvr>
                                      <p:by x="105000" y="105000"/>
                                    </p:animScale>
                                  </p:childTnLst>
                                </p:cTn>
                              </p:par>
                              <p:par>
                                <p:cTn id="592" presetID="26" presetClass="emph" presetSubtype="0" repeatCount="indefinite" fill="hold" grpId="0" nodeType="withEffect">
                                  <p:stCondLst>
                                    <p:cond delay="3750"/>
                                  </p:stCondLst>
                                  <p:childTnLst>
                                    <p:animEffect transition="out" filter="fade">
                                      <p:cBhvr>
                                        <p:cTn id="593" dur="2000" tmFilter="0, 0; .2, .5; .8, .5; 1, 0"/>
                                        <p:tgtEl>
                                          <p:spTgt spid="167"/>
                                        </p:tgtEl>
                                      </p:cBhvr>
                                    </p:animEffect>
                                    <p:animScale>
                                      <p:cBhvr>
                                        <p:cTn id="594" dur="1000" autoRev="1" fill="hold"/>
                                        <p:tgtEl>
                                          <p:spTgt spid="167"/>
                                        </p:tgtEl>
                                      </p:cBhvr>
                                      <p:by x="105000" y="105000"/>
                                    </p:animScale>
                                  </p:childTnLst>
                                </p:cTn>
                              </p:par>
                              <p:par>
                                <p:cTn id="595" presetID="26" presetClass="emph" presetSubtype="0" repeatCount="indefinite" fill="hold" grpId="0" nodeType="withEffect">
                                  <p:stCondLst>
                                    <p:cond delay="3750"/>
                                  </p:stCondLst>
                                  <p:childTnLst>
                                    <p:animEffect transition="out" filter="fade">
                                      <p:cBhvr>
                                        <p:cTn id="596" dur="2000" tmFilter="0, 0; .2, .5; .8, .5; 1, 0"/>
                                        <p:tgtEl>
                                          <p:spTgt spid="184"/>
                                        </p:tgtEl>
                                      </p:cBhvr>
                                    </p:animEffect>
                                    <p:animScale>
                                      <p:cBhvr>
                                        <p:cTn id="597" dur="1000" autoRev="1" fill="hold"/>
                                        <p:tgtEl>
                                          <p:spTgt spid="184"/>
                                        </p:tgtEl>
                                      </p:cBhvr>
                                      <p:by x="105000" y="105000"/>
                                    </p:animScale>
                                  </p:childTnLst>
                                </p:cTn>
                              </p:par>
                              <p:par>
                                <p:cTn id="598" presetID="26" presetClass="emph" presetSubtype="0" repeatCount="indefinite" fill="hold" grpId="0" nodeType="withEffect">
                                  <p:stCondLst>
                                    <p:cond delay="3750"/>
                                  </p:stCondLst>
                                  <p:childTnLst>
                                    <p:animEffect transition="out" filter="fade">
                                      <p:cBhvr>
                                        <p:cTn id="599" dur="2000" tmFilter="0, 0; .2, .5; .8, .5; 1, 0"/>
                                        <p:tgtEl>
                                          <p:spTgt spid="201"/>
                                        </p:tgtEl>
                                      </p:cBhvr>
                                    </p:animEffect>
                                    <p:animScale>
                                      <p:cBhvr>
                                        <p:cTn id="600" dur="1000" autoRev="1" fill="hold"/>
                                        <p:tgtEl>
                                          <p:spTgt spid="201"/>
                                        </p:tgtEl>
                                      </p:cBhvr>
                                      <p:by x="105000" y="105000"/>
                                    </p:animScale>
                                  </p:childTnLst>
                                </p:cTn>
                              </p:par>
                              <p:par>
                                <p:cTn id="601" presetID="26" presetClass="emph" presetSubtype="0" repeatCount="indefinite" fill="hold" grpId="0" nodeType="withEffect">
                                  <p:stCondLst>
                                    <p:cond delay="3750"/>
                                  </p:stCondLst>
                                  <p:childTnLst>
                                    <p:animEffect transition="out" filter="fade">
                                      <p:cBhvr>
                                        <p:cTn id="602" dur="2000" tmFilter="0, 0; .2, .5; .8, .5; 1, 0"/>
                                        <p:tgtEl>
                                          <p:spTgt spid="218"/>
                                        </p:tgtEl>
                                      </p:cBhvr>
                                    </p:animEffect>
                                    <p:animScale>
                                      <p:cBhvr>
                                        <p:cTn id="603" dur="1000" autoRev="1" fill="hold"/>
                                        <p:tgtEl>
                                          <p:spTgt spid="218"/>
                                        </p:tgtEl>
                                      </p:cBhvr>
                                      <p:by x="105000" y="105000"/>
                                    </p:animScale>
                                  </p:childTnLst>
                                </p:cTn>
                              </p:par>
                              <p:par>
                                <p:cTn id="604" presetID="26" presetClass="emph" presetSubtype="0" repeatCount="indefinite" fill="hold" grpId="0" nodeType="withEffect">
                                  <p:stCondLst>
                                    <p:cond delay="4000"/>
                                  </p:stCondLst>
                                  <p:childTnLst>
                                    <p:animEffect transition="out" filter="fade">
                                      <p:cBhvr>
                                        <p:cTn id="605" dur="2000" tmFilter="0, 0; .2, .5; .8, .5; 1, 0"/>
                                        <p:tgtEl>
                                          <p:spTgt spid="54"/>
                                        </p:tgtEl>
                                      </p:cBhvr>
                                    </p:animEffect>
                                    <p:animScale>
                                      <p:cBhvr>
                                        <p:cTn id="606" dur="1000" autoRev="1" fill="hold"/>
                                        <p:tgtEl>
                                          <p:spTgt spid="54"/>
                                        </p:tgtEl>
                                      </p:cBhvr>
                                      <p:by x="105000" y="105000"/>
                                    </p:animScale>
                                  </p:childTnLst>
                                </p:cTn>
                              </p:par>
                              <p:par>
                                <p:cTn id="607" presetID="26" presetClass="emph" presetSubtype="0" repeatCount="indefinite" fill="hold" grpId="0" nodeType="withEffect">
                                  <p:stCondLst>
                                    <p:cond delay="4000"/>
                                  </p:stCondLst>
                                  <p:childTnLst>
                                    <p:animEffect transition="out" filter="fade">
                                      <p:cBhvr>
                                        <p:cTn id="608" dur="2000" tmFilter="0, 0; .2, .5; .8, .5; 1, 0"/>
                                        <p:tgtEl>
                                          <p:spTgt spid="70"/>
                                        </p:tgtEl>
                                      </p:cBhvr>
                                    </p:animEffect>
                                    <p:animScale>
                                      <p:cBhvr>
                                        <p:cTn id="609" dur="1000" autoRev="1" fill="hold"/>
                                        <p:tgtEl>
                                          <p:spTgt spid="70"/>
                                        </p:tgtEl>
                                      </p:cBhvr>
                                      <p:by x="105000" y="105000"/>
                                    </p:animScale>
                                  </p:childTnLst>
                                </p:cTn>
                              </p:par>
                              <p:par>
                                <p:cTn id="610" presetID="26" presetClass="emph" presetSubtype="0" repeatCount="indefinite" fill="hold" grpId="0" nodeType="withEffect">
                                  <p:stCondLst>
                                    <p:cond delay="4000"/>
                                  </p:stCondLst>
                                  <p:childTnLst>
                                    <p:animEffect transition="out" filter="fade">
                                      <p:cBhvr>
                                        <p:cTn id="611" dur="2000" tmFilter="0, 0; .2, .5; .8, .5; 1, 0"/>
                                        <p:tgtEl>
                                          <p:spTgt spid="86"/>
                                        </p:tgtEl>
                                      </p:cBhvr>
                                    </p:animEffect>
                                    <p:animScale>
                                      <p:cBhvr>
                                        <p:cTn id="612" dur="1000" autoRev="1" fill="hold"/>
                                        <p:tgtEl>
                                          <p:spTgt spid="86"/>
                                        </p:tgtEl>
                                      </p:cBhvr>
                                      <p:by x="105000" y="105000"/>
                                    </p:animScale>
                                  </p:childTnLst>
                                </p:cTn>
                              </p:par>
                              <p:par>
                                <p:cTn id="613" presetID="26" presetClass="emph" presetSubtype="0" repeatCount="indefinite" fill="hold" grpId="0" nodeType="withEffect">
                                  <p:stCondLst>
                                    <p:cond delay="4000"/>
                                  </p:stCondLst>
                                  <p:childTnLst>
                                    <p:animEffect transition="out" filter="fade">
                                      <p:cBhvr>
                                        <p:cTn id="614" dur="2000" tmFilter="0, 0; .2, .5; .8, .5; 1, 0"/>
                                        <p:tgtEl>
                                          <p:spTgt spid="102"/>
                                        </p:tgtEl>
                                      </p:cBhvr>
                                    </p:animEffect>
                                    <p:animScale>
                                      <p:cBhvr>
                                        <p:cTn id="615" dur="1000" autoRev="1" fill="hold"/>
                                        <p:tgtEl>
                                          <p:spTgt spid="102"/>
                                        </p:tgtEl>
                                      </p:cBhvr>
                                      <p:by x="105000" y="105000"/>
                                    </p:animScale>
                                  </p:childTnLst>
                                </p:cTn>
                              </p:par>
                              <p:par>
                                <p:cTn id="616" presetID="26" presetClass="emph" presetSubtype="0" repeatCount="indefinite" fill="hold" grpId="0" nodeType="withEffect">
                                  <p:stCondLst>
                                    <p:cond delay="4000"/>
                                  </p:stCondLst>
                                  <p:childTnLst>
                                    <p:animEffect transition="out" filter="fade">
                                      <p:cBhvr>
                                        <p:cTn id="617" dur="2000" tmFilter="0, 0; .2, .5; .8, .5; 1, 0"/>
                                        <p:tgtEl>
                                          <p:spTgt spid="118"/>
                                        </p:tgtEl>
                                      </p:cBhvr>
                                    </p:animEffect>
                                    <p:animScale>
                                      <p:cBhvr>
                                        <p:cTn id="618" dur="1000" autoRev="1" fill="hold"/>
                                        <p:tgtEl>
                                          <p:spTgt spid="118"/>
                                        </p:tgtEl>
                                      </p:cBhvr>
                                      <p:by x="105000" y="105000"/>
                                    </p:animScale>
                                  </p:childTnLst>
                                </p:cTn>
                              </p:par>
                              <p:par>
                                <p:cTn id="619" presetID="26" presetClass="emph" presetSubtype="0" repeatCount="indefinite" fill="hold" grpId="0" nodeType="withEffect">
                                  <p:stCondLst>
                                    <p:cond delay="4000"/>
                                  </p:stCondLst>
                                  <p:childTnLst>
                                    <p:animEffect transition="out" filter="fade">
                                      <p:cBhvr>
                                        <p:cTn id="620" dur="2000" tmFilter="0, 0; .2, .5; .8, .5; 1, 0"/>
                                        <p:tgtEl>
                                          <p:spTgt spid="134"/>
                                        </p:tgtEl>
                                      </p:cBhvr>
                                    </p:animEffect>
                                    <p:animScale>
                                      <p:cBhvr>
                                        <p:cTn id="621" dur="1000" autoRev="1" fill="hold"/>
                                        <p:tgtEl>
                                          <p:spTgt spid="134"/>
                                        </p:tgtEl>
                                      </p:cBhvr>
                                      <p:by x="105000" y="105000"/>
                                    </p:animScale>
                                  </p:childTnLst>
                                </p:cTn>
                              </p:par>
                              <p:par>
                                <p:cTn id="622" presetID="26" presetClass="emph" presetSubtype="0" repeatCount="indefinite" fill="hold" grpId="0" nodeType="withEffect">
                                  <p:stCondLst>
                                    <p:cond delay="4000"/>
                                  </p:stCondLst>
                                  <p:childTnLst>
                                    <p:animEffect transition="out" filter="fade">
                                      <p:cBhvr>
                                        <p:cTn id="623" dur="2000" tmFilter="0, 0; .2, .5; .8, .5; 1, 0"/>
                                        <p:tgtEl>
                                          <p:spTgt spid="151"/>
                                        </p:tgtEl>
                                      </p:cBhvr>
                                    </p:animEffect>
                                    <p:animScale>
                                      <p:cBhvr>
                                        <p:cTn id="624" dur="1000" autoRev="1" fill="hold"/>
                                        <p:tgtEl>
                                          <p:spTgt spid="151"/>
                                        </p:tgtEl>
                                      </p:cBhvr>
                                      <p:by x="105000" y="105000"/>
                                    </p:animScale>
                                  </p:childTnLst>
                                </p:cTn>
                              </p:par>
                              <p:par>
                                <p:cTn id="625" presetID="26" presetClass="emph" presetSubtype="0" repeatCount="indefinite" fill="hold" grpId="0" nodeType="withEffect">
                                  <p:stCondLst>
                                    <p:cond delay="4000"/>
                                  </p:stCondLst>
                                  <p:childTnLst>
                                    <p:animEffect transition="out" filter="fade">
                                      <p:cBhvr>
                                        <p:cTn id="626" dur="2000" tmFilter="0, 0; .2, .5; .8, .5; 1, 0"/>
                                        <p:tgtEl>
                                          <p:spTgt spid="168"/>
                                        </p:tgtEl>
                                      </p:cBhvr>
                                    </p:animEffect>
                                    <p:animScale>
                                      <p:cBhvr>
                                        <p:cTn id="627" dur="1000" autoRev="1" fill="hold"/>
                                        <p:tgtEl>
                                          <p:spTgt spid="168"/>
                                        </p:tgtEl>
                                      </p:cBhvr>
                                      <p:by x="105000" y="105000"/>
                                    </p:animScale>
                                  </p:childTnLst>
                                </p:cTn>
                              </p:par>
                              <p:par>
                                <p:cTn id="628" presetID="26" presetClass="emph" presetSubtype="0" repeatCount="indefinite" fill="hold" grpId="0" nodeType="withEffect">
                                  <p:stCondLst>
                                    <p:cond delay="4000"/>
                                  </p:stCondLst>
                                  <p:childTnLst>
                                    <p:animEffect transition="out" filter="fade">
                                      <p:cBhvr>
                                        <p:cTn id="629" dur="2000" tmFilter="0, 0; .2, .5; .8, .5; 1, 0"/>
                                        <p:tgtEl>
                                          <p:spTgt spid="185"/>
                                        </p:tgtEl>
                                      </p:cBhvr>
                                    </p:animEffect>
                                    <p:animScale>
                                      <p:cBhvr>
                                        <p:cTn id="630" dur="1000" autoRev="1" fill="hold"/>
                                        <p:tgtEl>
                                          <p:spTgt spid="185"/>
                                        </p:tgtEl>
                                      </p:cBhvr>
                                      <p:by x="105000" y="105000"/>
                                    </p:animScale>
                                  </p:childTnLst>
                                </p:cTn>
                              </p:par>
                              <p:par>
                                <p:cTn id="631" presetID="26" presetClass="emph" presetSubtype="0" repeatCount="indefinite" fill="hold" grpId="0" nodeType="withEffect">
                                  <p:stCondLst>
                                    <p:cond delay="4000"/>
                                  </p:stCondLst>
                                  <p:childTnLst>
                                    <p:animEffect transition="out" filter="fade">
                                      <p:cBhvr>
                                        <p:cTn id="632" dur="2000" tmFilter="0, 0; .2, .5; .8, .5; 1, 0"/>
                                        <p:tgtEl>
                                          <p:spTgt spid="202"/>
                                        </p:tgtEl>
                                      </p:cBhvr>
                                    </p:animEffect>
                                    <p:animScale>
                                      <p:cBhvr>
                                        <p:cTn id="633" dur="1000" autoRev="1" fill="hold"/>
                                        <p:tgtEl>
                                          <p:spTgt spid="202"/>
                                        </p:tgtEl>
                                      </p:cBhvr>
                                      <p:by x="105000" y="105000"/>
                                    </p:animScale>
                                  </p:childTnLst>
                                </p:cTn>
                              </p:par>
                              <p:par>
                                <p:cTn id="634" presetID="26" presetClass="emph" presetSubtype="0" repeatCount="indefinite" fill="hold" grpId="0" nodeType="withEffect">
                                  <p:stCondLst>
                                    <p:cond delay="4250"/>
                                  </p:stCondLst>
                                  <p:childTnLst>
                                    <p:animEffect transition="out" filter="fade">
                                      <p:cBhvr>
                                        <p:cTn id="635" dur="2000" tmFilter="0, 0; .2, .5; .8, .5; 1, 0"/>
                                        <p:tgtEl>
                                          <p:spTgt spid="71"/>
                                        </p:tgtEl>
                                      </p:cBhvr>
                                    </p:animEffect>
                                    <p:animScale>
                                      <p:cBhvr>
                                        <p:cTn id="636" dur="1000" autoRev="1" fill="hold"/>
                                        <p:tgtEl>
                                          <p:spTgt spid="71"/>
                                        </p:tgtEl>
                                      </p:cBhvr>
                                      <p:by x="105000" y="105000"/>
                                    </p:animScale>
                                  </p:childTnLst>
                                </p:cTn>
                              </p:par>
                              <p:par>
                                <p:cTn id="637" presetID="26" presetClass="emph" presetSubtype="0" repeatCount="indefinite" fill="hold" grpId="0" nodeType="withEffect">
                                  <p:stCondLst>
                                    <p:cond delay="4250"/>
                                  </p:stCondLst>
                                  <p:childTnLst>
                                    <p:animEffect transition="out" filter="fade">
                                      <p:cBhvr>
                                        <p:cTn id="638" dur="2000" tmFilter="0, 0; .2, .5; .8, .5; 1, 0"/>
                                        <p:tgtEl>
                                          <p:spTgt spid="87"/>
                                        </p:tgtEl>
                                      </p:cBhvr>
                                    </p:animEffect>
                                    <p:animScale>
                                      <p:cBhvr>
                                        <p:cTn id="639" dur="1000" autoRev="1" fill="hold"/>
                                        <p:tgtEl>
                                          <p:spTgt spid="87"/>
                                        </p:tgtEl>
                                      </p:cBhvr>
                                      <p:by x="105000" y="105000"/>
                                    </p:animScale>
                                  </p:childTnLst>
                                </p:cTn>
                              </p:par>
                              <p:par>
                                <p:cTn id="640" presetID="26" presetClass="emph" presetSubtype="0" repeatCount="indefinite" fill="hold" grpId="0" nodeType="withEffect">
                                  <p:stCondLst>
                                    <p:cond delay="4250"/>
                                  </p:stCondLst>
                                  <p:childTnLst>
                                    <p:animEffect transition="out" filter="fade">
                                      <p:cBhvr>
                                        <p:cTn id="641" dur="2000" tmFilter="0, 0; .2, .5; .8, .5; 1, 0"/>
                                        <p:tgtEl>
                                          <p:spTgt spid="103"/>
                                        </p:tgtEl>
                                      </p:cBhvr>
                                    </p:animEffect>
                                    <p:animScale>
                                      <p:cBhvr>
                                        <p:cTn id="642" dur="1000" autoRev="1" fill="hold"/>
                                        <p:tgtEl>
                                          <p:spTgt spid="103"/>
                                        </p:tgtEl>
                                      </p:cBhvr>
                                      <p:by x="105000" y="105000"/>
                                    </p:animScale>
                                  </p:childTnLst>
                                </p:cTn>
                              </p:par>
                              <p:par>
                                <p:cTn id="643" presetID="26" presetClass="emph" presetSubtype="0" repeatCount="indefinite" fill="hold" grpId="0" nodeType="withEffect">
                                  <p:stCondLst>
                                    <p:cond delay="4250"/>
                                  </p:stCondLst>
                                  <p:childTnLst>
                                    <p:animEffect transition="out" filter="fade">
                                      <p:cBhvr>
                                        <p:cTn id="644" dur="2000" tmFilter="0, 0; .2, .5; .8, .5; 1, 0"/>
                                        <p:tgtEl>
                                          <p:spTgt spid="119"/>
                                        </p:tgtEl>
                                      </p:cBhvr>
                                    </p:animEffect>
                                    <p:animScale>
                                      <p:cBhvr>
                                        <p:cTn id="645" dur="1000" autoRev="1" fill="hold"/>
                                        <p:tgtEl>
                                          <p:spTgt spid="119"/>
                                        </p:tgtEl>
                                      </p:cBhvr>
                                      <p:by x="105000" y="105000"/>
                                    </p:animScale>
                                  </p:childTnLst>
                                </p:cTn>
                              </p:par>
                              <p:par>
                                <p:cTn id="646" presetID="26" presetClass="emph" presetSubtype="0" repeatCount="indefinite" fill="hold" grpId="0" nodeType="withEffect">
                                  <p:stCondLst>
                                    <p:cond delay="4250"/>
                                  </p:stCondLst>
                                  <p:childTnLst>
                                    <p:animEffect transition="out" filter="fade">
                                      <p:cBhvr>
                                        <p:cTn id="647" dur="2000" tmFilter="0, 0; .2, .5; .8, .5; 1, 0"/>
                                        <p:tgtEl>
                                          <p:spTgt spid="135"/>
                                        </p:tgtEl>
                                      </p:cBhvr>
                                    </p:animEffect>
                                    <p:animScale>
                                      <p:cBhvr>
                                        <p:cTn id="648" dur="1000" autoRev="1" fill="hold"/>
                                        <p:tgtEl>
                                          <p:spTgt spid="135"/>
                                        </p:tgtEl>
                                      </p:cBhvr>
                                      <p:by x="105000" y="105000"/>
                                    </p:animScale>
                                  </p:childTnLst>
                                </p:cTn>
                              </p:par>
                              <p:par>
                                <p:cTn id="649" presetID="26" presetClass="emph" presetSubtype="0" repeatCount="indefinite" fill="hold" grpId="0" nodeType="withEffect">
                                  <p:stCondLst>
                                    <p:cond delay="4250"/>
                                  </p:stCondLst>
                                  <p:childTnLst>
                                    <p:animEffect transition="out" filter="fade">
                                      <p:cBhvr>
                                        <p:cTn id="650" dur="2000" tmFilter="0, 0; .2, .5; .8, .5; 1, 0"/>
                                        <p:tgtEl>
                                          <p:spTgt spid="152"/>
                                        </p:tgtEl>
                                      </p:cBhvr>
                                    </p:animEffect>
                                    <p:animScale>
                                      <p:cBhvr>
                                        <p:cTn id="651" dur="1000" autoRev="1" fill="hold"/>
                                        <p:tgtEl>
                                          <p:spTgt spid="152"/>
                                        </p:tgtEl>
                                      </p:cBhvr>
                                      <p:by x="105000" y="105000"/>
                                    </p:animScale>
                                  </p:childTnLst>
                                </p:cTn>
                              </p:par>
                              <p:par>
                                <p:cTn id="652" presetID="26" presetClass="emph" presetSubtype="0" repeatCount="indefinite" fill="hold" grpId="0" nodeType="withEffect">
                                  <p:stCondLst>
                                    <p:cond delay="4250"/>
                                  </p:stCondLst>
                                  <p:childTnLst>
                                    <p:animEffect transition="out" filter="fade">
                                      <p:cBhvr>
                                        <p:cTn id="653" dur="2000" tmFilter="0, 0; .2, .5; .8, .5; 1, 0"/>
                                        <p:tgtEl>
                                          <p:spTgt spid="169"/>
                                        </p:tgtEl>
                                      </p:cBhvr>
                                    </p:animEffect>
                                    <p:animScale>
                                      <p:cBhvr>
                                        <p:cTn id="654" dur="1000" autoRev="1" fill="hold"/>
                                        <p:tgtEl>
                                          <p:spTgt spid="169"/>
                                        </p:tgtEl>
                                      </p:cBhvr>
                                      <p:by x="105000" y="105000"/>
                                    </p:animScale>
                                  </p:childTnLst>
                                </p:cTn>
                              </p:par>
                              <p:par>
                                <p:cTn id="655" presetID="26" presetClass="emph" presetSubtype="0" repeatCount="indefinite" fill="hold" grpId="0" nodeType="withEffect">
                                  <p:stCondLst>
                                    <p:cond delay="4250"/>
                                  </p:stCondLst>
                                  <p:childTnLst>
                                    <p:animEffect transition="out" filter="fade">
                                      <p:cBhvr>
                                        <p:cTn id="656" dur="2000" tmFilter="0, 0; .2, .5; .8, .5; 1, 0"/>
                                        <p:tgtEl>
                                          <p:spTgt spid="186"/>
                                        </p:tgtEl>
                                      </p:cBhvr>
                                    </p:animEffect>
                                    <p:animScale>
                                      <p:cBhvr>
                                        <p:cTn id="657" dur="1000" autoRev="1" fill="hold"/>
                                        <p:tgtEl>
                                          <p:spTgt spid="186"/>
                                        </p:tgtEl>
                                      </p:cBhvr>
                                      <p:by x="105000" y="105000"/>
                                    </p:animScale>
                                  </p:childTnLst>
                                </p:cTn>
                              </p:par>
                              <p:par>
                                <p:cTn id="658" presetID="26" presetClass="emph" presetSubtype="0" repeatCount="indefinite" fill="hold" grpId="0" nodeType="withEffect">
                                  <p:stCondLst>
                                    <p:cond delay="4500"/>
                                  </p:stCondLst>
                                  <p:childTnLst>
                                    <p:animEffect transition="out" filter="fade">
                                      <p:cBhvr>
                                        <p:cTn id="659" dur="2000" tmFilter="0, 0; .2, .5; .8, .5; 1, 0"/>
                                        <p:tgtEl>
                                          <p:spTgt spid="88"/>
                                        </p:tgtEl>
                                      </p:cBhvr>
                                    </p:animEffect>
                                    <p:animScale>
                                      <p:cBhvr>
                                        <p:cTn id="660" dur="1000" autoRev="1" fill="hold"/>
                                        <p:tgtEl>
                                          <p:spTgt spid="88"/>
                                        </p:tgtEl>
                                      </p:cBhvr>
                                      <p:by x="105000" y="105000"/>
                                    </p:animScale>
                                  </p:childTnLst>
                                </p:cTn>
                              </p:par>
                              <p:par>
                                <p:cTn id="661" presetID="26" presetClass="emph" presetSubtype="0" repeatCount="indefinite" fill="hold" grpId="0" nodeType="withEffect">
                                  <p:stCondLst>
                                    <p:cond delay="4500"/>
                                  </p:stCondLst>
                                  <p:childTnLst>
                                    <p:animEffect transition="out" filter="fade">
                                      <p:cBhvr>
                                        <p:cTn id="662" dur="2000" tmFilter="0, 0; .2, .5; .8, .5; 1, 0"/>
                                        <p:tgtEl>
                                          <p:spTgt spid="104"/>
                                        </p:tgtEl>
                                      </p:cBhvr>
                                    </p:animEffect>
                                    <p:animScale>
                                      <p:cBhvr>
                                        <p:cTn id="663" dur="1000" autoRev="1" fill="hold"/>
                                        <p:tgtEl>
                                          <p:spTgt spid="104"/>
                                        </p:tgtEl>
                                      </p:cBhvr>
                                      <p:by x="105000" y="105000"/>
                                    </p:animScale>
                                  </p:childTnLst>
                                </p:cTn>
                              </p:par>
                              <p:par>
                                <p:cTn id="664" presetID="26" presetClass="emph" presetSubtype="0" repeatCount="indefinite" fill="hold" grpId="0" nodeType="withEffect">
                                  <p:stCondLst>
                                    <p:cond delay="4500"/>
                                  </p:stCondLst>
                                  <p:childTnLst>
                                    <p:animEffect transition="out" filter="fade">
                                      <p:cBhvr>
                                        <p:cTn id="665" dur="2000" tmFilter="0, 0; .2, .5; .8, .5; 1, 0"/>
                                        <p:tgtEl>
                                          <p:spTgt spid="120"/>
                                        </p:tgtEl>
                                      </p:cBhvr>
                                    </p:animEffect>
                                    <p:animScale>
                                      <p:cBhvr>
                                        <p:cTn id="666" dur="1000" autoRev="1" fill="hold"/>
                                        <p:tgtEl>
                                          <p:spTgt spid="120"/>
                                        </p:tgtEl>
                                      </p:cBhvr>
                                      <p:by x="105000" y="105000"/>
                                    </p:animScale>
                                  </p:childTnLst>
                                </p:cTn>
                              </p:par>
                              <p:par>
                                <p:cTn id="667" presetID="26" presetClass="emph" presetSubtype="0" repeatCount="indefinite" fill="hold" grpId="0" nodeType="withEffect">
                                  <p:stCondLst>
                                    <p:cond delay="4500"/>
                                  </p:stCondLst>
                                  <p:childTnLst>
                                    <p:animEffect transition="out" filter="fade">
                                      <p:cBhvr>
                                        <p:cTn id="668" dur="2000" tmFilter="0, 0; .2, .5; .8, .5; 1, 0"/>
                                        <p:tgtEl>
                                          <p:spTgt spid="136"/>
                                        </p:tgtEl>
                                      </p:cBhvr>
                                    </p:animEffect>
                                    <p:animScale>
                                      <p:cBhvr>
                                        <p:cTn id="669" dur="1000" autoRev="1" fill="hold"/>
                                        <p:tgtEl>
                                          <p:spTgt spid="136"/>
                                        </p:tgtEl>
                                      </p:cBhvr>
                                      <p:by x="105000" y="105000"/>
                                    </p:animScale>
                                  </p:childTnLst>
                                </p:cTn>
                              </p:par>
                              <p:par>
                                <p:cTn id="670" presetID="26" presetClass="emph" presetSubtype="0" repeatCount="indefinite" fill="hold" grpId="0" nodeType="withEffect">
                                  <p:stCondLst>
                                    <p:cond delay="4500"/>
                                  </p:stCondLst>
                                  <p:childTnLst>
                                    <p:animEffect transition="out" filter="fade">
                                      <p:cBhvr>
                                        <p:cTn id="671" dur="2000" tmFilter="0, 0; .2, .5; .8, .5; 1, 0"/>
                                        <p:tgtEl>
                                          <p:spTgt spid="153"/>
                                        </p:tgtEl>
                                      </p:cBhvr>
                                    </p:animEffect>
                                    <p:animScale>
                                      <p:cBhvr>
                                        <p:cTn id="672" dur="1000" autoRev="1" fill="hold"/>
                                        <p:tgtEl>
                                          <p:spTgt spid="153"/>
                                        </p:tgtEl>
                                      </p:cBhvr>
                                      <p:by x="105000" y="105000"/>
                                    </p:animScale>
                                  </p:childTnLst>
                                </p:cTn>
                              </p:par>
                              <p:par>
                                <p:cTn id="673" presetID="26" presetClass="emph" presetSubtype="0" repeatCount="indefinite" fill="hold" grpId="0" nodeType="withEffect">
                                  <p:stCondLst>
                                    <p:cond delay="4500"/>
                                  </p:stCondLst>
                                  <p:childTnLst>
                                    <p:animEffect transition="out" filter="fade">
                                      <p:cBhvr>
                                        <p:cTn id="674" dur="2000" tmFilter="0, 0; .2, .5; .8, .5; 1, 0"/>
                                        <p:tgtEl>
                                          <p:spTgt spid="170"/>
                                        </p:tgtEl>
                                      </p:cBhvr>
                                    </p:animEffect>
                                    <p:animScale>
                                      <p:cBhvr>
                                        <p:cTn id="675" dur="1000" autoRev="1" fill="hold"/>
                                        <p:tgtEl>
                                          <p:spTgt spid="170"/>
                                        </p:tgtEl>
                                      </p:cBhvr>
                                      <p:by x="105000" y="105000"/>
                                    </p:animScale>
                                  </p:childTnLst>
                                </p:cTn>
                              </p:par>
                              <p:par>
                                <p:cTn id="676" presetID="26" presetClass="emph" presetSubtype="0" repeatCount="indefinite" fill="hold" grpId="0" nodeType="withEffect">
                                  <p:stCondLst>
                                    <p:cond delay="4750"/>
                                  </p:stCondLst>
                                  <p:childTnLst>
                                    <p:animEffect transition="out" filter="fade">
                                      <p:cBhvr>
                                        <p:cTn id="677" dur="2000" tmFilter="0, 0; .2, .5; .8, .5; 1, 0"/>
                                        <p:tgtEl>
                                          <p:spTgt spid="105"/>
                                        </p:tgtEl>
                                      </p:cBhvr>
                                    </p:animEffect>
                                    <p:animScale>
                                      <p:cBhvr>
                                        <p:cTn id="678" dur="1000" autoRev="1" fill="hold"/>
                                        <p:tgtEl>
                                          <p:spTgt spid="105"/>
                                        </p:tgtEl>
                                      </p:cBhvr>
                                      <p:by x="105000" y="105000"/>
                                    </p:animScale>
                                  </p:childTnLst>
                                </p:cTn>
                              </p:par>
                              <p:par>
                                <p:cTn id="679" presetID="26" presetClass="emph" presetSubtype="0" repeatCount="indefinite" fill="hold" grpId="0" nodeType="withEffect">
                                  <p:stCondLst>
                                    <p:cond delay="4750"/>
                                  </p:stCondLst>
                                  <p:childTnLst>
                                    <p:animEffect transition="out" filter="fade">
                                      <p:cBhvr>
                                        <p:cTn id="680" dur="2000" tmFilter="0, 0; .2, .5; .8, .5; 1, 0"/>
                                        <p:tgtEl>
                                          <p:spTgt spid="121"/>
                                        </p:tgtEl>
                                      </p:cBhvr>
                                    </p:animEffect>
                                    <p:animScale>
                                      <p:cBhvr>
                                        <p:cTn id="681" dur="1000" autoRev="1" fill="hold"/>
                                        <p:tgtEl>
                                          <p:spTgt spid="121"/>
                                        </p:tgtEl>
                                      </p:cBhvr>
                                      <p:by x="105000" y="105000"/>
                                    </p:animScale>
                                  </p:childTnLst>
                                </p:cTn>
                              </p:par>
                              <p:par>
                                <p:cTn id="682" presetID="26" presetClass="emph" presetSubtype="0" repeatCount="indefinite" fill="hold" grpId="0" nodeType="withEffect">
                                  <p:stCondLst>
                                    <p:cond delay="4750"/>
                                  </p:stCondLst>
                                  <p:childTnLst>
                                    <p:animEffect transition="out" filter="fade">
                                      <p:cBhvr>
                                        <p:cTn id="683" dur="2000" tmFilter="0, 0; .2, .5; .8, .5; 1, 0"/>
                                        <p:tgtEl>
                                          <p:spTgt spid="137"/>
                                        </p:tgtEl>
                                      </p:cBhvr>
                                    </p:animEffect>
                                    <p:animScale>
                                      <p:cBhvr>
                                        <p:cTn id="684" dur="1000" autoRev="1" fill="hold"/>
                                        <p:tgtEl>
                                          <p:spTgt spid="137"/>
                                        </p:tgtEl>
                                      </p:cBhvr>
                                      <p:by x="105000" y="105000"/>
                                    </p:animScale>
                                  </p:childTnLst>
                                </p:cTn>
                              </p:par>
                              <p:par>
                                <p:cTn id="685" presetID="26" presetClass="emph" presetSubtype="0" repeatCount="indefinite" fill="hold" grpId="0" nodeType="withEffect">
                                  <p:stCondLst>
                                    <p:cond delay="4750"/>
                                  </p:stCondLst>
                                  <p:childTnLst>
                                    <p:animEffect transition="out" filter="fade">
                                      <p:cBhvr>
                                        <p:cTn id="686" dur="2000" tmFilter="0, 0; .2, .5; .8, .5; 1, 0"/>
                                        <p:tgtEl>
                                          <p:spTgt spid="154"/>
                                        </p:tgtEl>
                                      </p:cBhvr>
                                    </p:animEffect>
                                    <p:animScale>
                                      <p:cBhvr>
                                        <p:cTn id="687" dur="1000" autoRev="1" fill="hold"/>
                                        <p:tgtEl>
                                          <p:spTgt spid="154"/>
                                        </p:tgtEl>
                                      </p:cBhvr>
                                      <p:by x="105000" y="105000"/>
                                    </p:animScale>
                                  </p:childTnLst>
                                </p:cTn>
                              </p:par>
                              <p:par>
                                <p:cTn id="688" presetID="26" presetClass="emph" presetSubtype="0" repeatCount="indefinite" fill="hold" grpId="0" nodeType="withEffect">
                                  <p:stCondLst>
                                    <p:cond delay="5000"/>
                                  </p:stCondLst>
                                  <p:childTnLst>
                                    <p:animEffect transition="out" filter="fade">
                                      <p:cBhvr>
                                        <p:cTn id="689" dur="2000" tmFilter="0, 0; .2, .5; .8, .5; 1, 0"/>
                                        <p:tgtEl>
                                          <p:spTgt spid="122"/>
                                        </p:tgtEl>
                                      </p:cBhvr>
                                    </p:animEffect>
                                    <p:animScale>
                                      <p:cBhvr>
                                        <p:cTn id="690" dur="1000" autoRev="1" fill="hold"/>
                                        <p:tgtEl>
                                          <p:spTgt spid="122"/>
                                        </p:tgtEl>
                                      </p:cBhvr>
                                      <p:by x="105000" y="105000"/>
                                    </p:animScale>
                                  </p:childTnLst>
                                </p:cTn>
                              </p:par>
                              <p:par>
                                <p:cTn id="691" presetID="26" presetClass="emph" presetSubtype="0" repeatCount="indefinite" fill="hold" grpId="0" nodeType="withEffect">
                                  <p:stCondLst>
                                    <p:cond delay="5000"/>
                                  </p:stCondLst>
                                  <p:childTnLst>
                                    <p:animEffect transition="out" filter="fade">
                                      <p:cBhvr>
                                        <p:cTn id="692" dur="2000" tmFilter="0, 0; .2, .5; .8, .5; 1, 0"/>
                                        <p:tgtEl>
                                          <p:spTgt spid="138"/>
                                        </p:tgtEl>
                                      </p:cBhvr>
                                    </p:animEffect>
                                    <p:animScale>
                                      <p:cBhvr>
                                        <p:cTn id="693" dur="1000" autoRev="1" fill="hold"/>
                                        <p:tgtEl>
                                          <p:spTgt spid="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2" grpId="0" animBg="1"/>
      <p:bldP spid="138" grpId="0" animBg="1"/>
      <p:bldP spid="105" grpId="0" animBg="1"/>
      <p:bldP spid="121" grpId="0" animBg="1"/>
      <p:bldP spid="137" grpId="0" animBg="1"/>
      <p:bldP spid="154" grpId="0" animBg="1"/>
      <p:bldP spid="88" grpId="0" animBg="1"/>
      <p:bldP spid="104" grpId="0" animBg="1"/>
      <p:bldP spid="120" grpId="0" animBg="1"/>
      <p:bldP spid="136" grpId="0" animBg="1"/>
      <p:bldP spid="153" grpId="0" animBg="1"/>
      <p:bldP spid="170" grpId="0" animBg="1"/>
      <p:bldP spid="71" grpId="0" animBg="1"/>
      <p:bldP spid="87" grpId="0" animBg="1"/>
      <p:bldP spid="103" grpId="0" animBg="1"/>
      <p:bldP spid="119" grpId="0" animBg="1"/>
      <p:bldP spid="135" grpId="0" animBg="1"/>
      <p:bldP spid="152" grpId="0" animBg="1"/>
      <p:bldP spid="169" grpId="0" animBg="1"/>
      <p:bldP spid="186" grpId="0" animBg="1"/>
      <p:bldP spid="54" grpId="0" animBg="1"/>
      <p:bldP spid="70" grpId="0" animBg="1"/>
      <p:bldP spid="86" grpId="0" animBg="1"/>
      <p:bldP spid="102" grpId="0" animBg="1"/>
      <p:bldP spid="118" grpId="0" animBg="1"/>
      <p:bldP spid="134" grpId="0" animBg="1"/>
      <p:bldP spid="151" grpId="0" animBg="1"/>
      <p:bldP spid="168" grpId="0" animBg="1"/>
      <p:bldP spid="185" grpId="0" animBg="1"/>
      <p:bldP spid="202" grpId="0" animBg="1"/>
      <p:bldP spid="37" grpId="0" animBg="1"/>
      <p:bldP spid="53" grpId="0" animBg="1"/>
      <p:bldP spid="69" grpId="0" animBg="1"/>
      <p:bldP spid="85" grpId="0" animBg="1"/>
      <p:bldP spid="101" grpId="0" animBg="1"/>
      <p:bldP spid="117" grpId="0" animBg="1"/>
      <p:bldP spid="133" grpId="0" animBg="1"/>
      <p:bldP spid="150" grpId="0" animBg="1"/>
      <p:bldP spid="167" grpId="0" animBg="1"/>
      <p:bldP spid="184" grpId="0" animBg="1"/>
      <p:bldP spid="201" grpId="0" animBg="1"/>
      <p:bldP spid="218" grpId="0" animBg="1"/>
      <p:bldP spid="5" grpId="0" animBg="1"/>
      <p:bldP spid="22" grpId="0" animBg="1"/>
      <p:bldP spid="38" grpId="0" animBg="1"/>
      <p:bldP spid="203" grpId="0" animBg="1"/>
      <p:bldP spid="219" grpId="0" animBg="1"/>
      <p:bldP spid="6" grpId="0" animBg="1"/>
      <p:bldP spid="23" grpId="0" animBg="1"/>
      <p:bldP spid="39" grpId="0" animBg="1"/>
      <p:bldP spid="55" grpId="0" animBg="1"/>
      <p:bldP spid="187" grpId="0" animBg="1"/>
      <p:bldP spid="204" grpId="0" animBg="1"/>
      <p:bldP spid="220" grpId="0" animBg="1"/>
      <p:bldP spid="7" grpId="0" animBg="1"/>
      <p:bldP spid="24" grpId="0" animBg="1"/>
      <p:bldP spid="40" grpId="0" animBg="1"/>
      <p:bldP spid="56" grpId="0" animBg="1"/>
      <p:bldP spid="72" grpId="0" animBg="1"/>
      <p:bldP spid="171" grpId="0" animBg="1"/>
      <p:bldP spid="188" grpId="0" animBg="1"/>
      <p:bldP spid="205" grpId="0" animBg="1"/>
      <p:bldP spid="221" grpId="0" animBg="1"/>
      <p:bldP spid="8" grpId="0" animBg="1"/>
      <p:bldP spid="25" grpId="0" animBg="1"/>
      <p:bldP spid="41" grpId="0" animBg="1"/>
      <p:bldP spid="57" grpId="0" animBg="1"/>
      <p:bldP spid="73" grpId="0" animBg="1"/>
      <p:bldP spid="89" grpId="0" animBg="1"/>
      <p:bldP spid="155" grpId="0" animBg="1"/>
      <p:bldP spid="172" grpId="0" animBg="1"/>
      <p:bldP spid="189" grpId="0" animBg="1"/>
      <p:bldP spid="206" grpId="0" animBg="1"/>
      <p:bldP spid="222" grpId="0" animBg="1"/>
      <p:bldP spid="11" grpId="0" animBg="1"/>
      <p:bldP spid="26" grpId="0" animBg="1"/>
      <p:bldP spid="42" grpId="0" animBg="1"/>
      <p:bldP spid="58" grpId="0" animBg="1"/>
      <p:bldP spid="74" grpId="0" animBg="1"/>
      <p:bldP spid="90" grpId="0" animBg="1"/>
      <p:bldP spid="106" grpId="0" animBg="1"/>
      <p:bldP spid="139" grpId="0" animBg="1"/>
      <p:bldP spid="156" grpId="0" animBg="1"/>
      <p:bldP spid="173" grpId="0" animBg="1"/>
      <p:bldP spid="190" grpId="0" animBg="1"/>
      <p:bldP spid="207" grpId="0" animBg="1"/>
      <p:bldP spid="223" grpId="0" animBg="1"/>
      <p:bldP spid="12" grpId="0" animBg="1"/>
      <p:bldP spid="27" grpId="0" animBg="1"/>
      <p:bldP spid="43" grpId="0" animBg="1"/>
      <p:bldP spid="59" grpId="0" animBg="1"/>
      <p:bldP spid="75" grpId="0" animBg="1"/>
      <p:bldP spid="91" grpId="0" animBg="1"/>
      <p:bldP spid="107" grpId="0" animBg="1"/>
      <p:bldP spid="123" grpId="0" animBg="1"/>
      <p:bldP spid="140" grpId="0" animBg="1"/>
      <p:bldP spid="157" grpId="0" animBg="1"/>
      <p:bldP spid="174" grpId="0" animBg="1"/>
      <p:bldP spid="191" grpId="0" animBg="1"/>
      <p:bldP spid="208" grpId="0" animBg="1"/>
      <p:bldP spid="224" grpId="0" animBg="1"/>
      <p:bldP spid="13" grpId="0" animBg="1"/>
      <p:bldP spid="28" grpId="0" animBg="1"/>
      <p:bldP spid="44" grpId="0" animBg="1"/>
      <p:bldP spid="60" grpId="0" animBg="1"/>
      <p:bldP spid="76" grpId="0" animBg="1"/>
      <p:bldP spid="92" grpId="0" animBg="1"/>
      <p:bldP spid="108" grpId="0" animBg="1"/>
      <p:bldP spid="124" grpId="0" animBg="1"/>
      <p:bldP spid="141" grpId="0" animBg="1"/>
      <p:bldP spid="158" grpId="0" animBg="1"/>
      <p:bldP spid="175" grpId="0" animBg="1"/>
      <p:bldP spid="192" grpId="0" animBg="1"/>
      <p:bldP spid="209" grpId="0" animBg="1"/>
      <p:bldP spid="225" grpId="0" animBg="1"/>
      <p:bldP spid="14" grpId="0" animBg="1"/>
      <p:bldP spid="29" grpId="0" animBg="1"/>
      <p:bldP spid="45" grpId="0" animBg="1"/>
      <p:bldP spid="61" grpId="0" animBg="1"/>
      <p:bldP spid="77" grpId="0" animBg="1"/>
      <p:bldP spid="93" grpId="0" animBg="1"/>
      <p:bldP spid="109" grpId="0" animBg="1"/>
      <p:bldP spid="125" grpId="0" animBg="1"/>
      <p:bldP spid="142" grpId="0" animBg="1"/>
      <p:bldP spid="159" grpId="0" animBg="1"/>
      <p:bldP spid="176" grpId="0" animBg="1"/>
      <p:bldP spid="193" grpId="0" animBg="1"/>
      <p:bldP spid="210" grpId="0" animBg="1"/>
      <p:bldP spid="226" grpId="0" animBg="1"/>
      <p:bldP spid="15" grpId="0" animBg="1"/>
      <p:bldP spid="30" grpId="0" animBg="1"/>
      <p:bldP spid="46" grpId="0" animBg="1"/>
      <p:bldP spid="62" grpId="0" animBg="1"/>
      <p:bldP spid="78" grpId="0" animBg="1"/>
      <p:bldP spid="94" grpId="0" animBg="1"/>
      <p:bldP spid="110" grpId="0" animBg="1"/>
      <p:bldP spid="126" grpId="0" animBg="1"/>
      <p:bldP spid="143" grpId="0" animBg="1"/>
      <p:bldP spid="160" grpId="0" animBg="1"/>
      <p:bldP spid="177" grpId="0" animBg="1"/>
      <p:bldP spid="194" grpId="0" animBg="1"/>
      <p:bldP spid="211" grpId="0" animBg="1"/>
      <p:bldP spid="227" grpId="0" animBg="1"/>
      <p:bldP spid="16" grpId="0" animBg="1"/>
      <p:bldP spid="31" grpId="0" animBg="1"/>
      <p:bldP spid="47" grpId="0" animBg="1"/>
      <p:bldP spid="63" grpId="0" animBg="1"/>
      <p:bldP spid="79" grpId="0" animBg="1"/>
      <p:bldP spid="95" grpId="0" animBg="1"/>
      <p:bldP spid="111" grpId="0" animBg="1"/>
      <p:bldP spid="127" grpId="0" animBg="1"/>
      <p:bldP spid="144" grpId="0" animBg="1"/>
      <p:bldP spid="161" grpId="0" animBg="1"/>
      <p:bldP spid="178" grpId="0" animBg="1"/>
      <p:bldP spid="195" grpId="0" animBg="1"/>
      <p:bldP spid="212" grpId="0" animBg="1"/>
      <p:bldP spid="228" grpId="0" animBg="1"/>
      <p:bldP spid="17" grpId="0" animBg="1"/>
      <p:bldP spid="32" grpId="0" animBg="1"/>
      <p:bldP spid="48" grpId="0" animBg="1"/>
      <p:bldP spid="64" grpId="0" animBg="1"/>
      <p:bldP spid="80" grpId="0" animBg="1"/>
      <p:bldP spid="96" grpId="0" animBg="1"/>
      <p:bldP spid="112" grpId="0" animBg="1"/>
      <p:bldP spid="128" grpId="0" animBg="1"/>
      <p:bldP spid="145" grpId="0" animBg="1"/>
      <p:bldP spid="162" grpId="0" animBg="1"/>
      <p:bldP spid="179" grpId="0" animBg="1"/>
      <p:bldP spid="196" grpId="0" animBg="1"/>
      <p:bldP spid="213" grpId="0" animBg="1"/>
      <p:bldP spid="229" grpId="0" animBg="1"/>
      <p:bldP spid="18" grpId="0" animBg="1"/>
      <p:bldP spid="33" grpId="0" animBg="1"/>
      <p:bldP spid="49" grpId="0" animBg="1"/>
      <p:bldP spid="65" grpId="0" animBg="1"/>
      <p:bldP spid="81" grpId="0" animBg="1"/>
      <p:bldP spid="97" grpId="0" animBg="1"/>
      <p:bldP spid="113" grpId="0" animBg="1"/>
      <p:bldP spid="129" grpId="0" animBg="1"/>
      <p:bldP spid="146" grpId="0" animBg="1"/>
      <p:bldP spid="163" grpId="0" animBg="1"/>
      <p:bldP spid="180" grpId="0" animBg="1"/>
      <p:bldP spid="197" grpId="0" animBg="1"/>
      <p:bldP spid="214" grpId="0" animBg="1"/>
      <p:bldP spid="230" grpId="0" animBg="1"/>
      <p:bldP spid="19" grpId="0" animBg="1"/>
      <p:bldP spid="34" grpId="0" animBg="1"/>
      <p:bldP spid="50" grpId="0" animBg="1"/>
      <p:bldP spid="66" grpId="0" animBg="1"/>
      <p:bldP spid="82" grpId="0" animBg="1"/>
      <p:bldP spid="98" grpId="0" animBg="1"/>
      <p:bldP spid="114" grpId="0" animBg="1"/>
      <p:bldP spid="130" grpId="0" animBg="1"/>
      <p:bldP spid="147" grpId="0" animBg="1"/>
      <p:bldP spid="164" grpId="0" animBg="1"/>
      <p:bldP spid="181" grpId="0" animBg="1"/>
      <p:bldP spid="198" grpId="0" animBg="1"/>
      <p:bldP spid="215" grpId="0" animBg="1"/>
      <p:bldP spid="231" grpId="0" animBg="1"/>
      <p:bldP spid="20" grpId="0" animBg="1"/>
      <p:bldP spid="35" grpId="0" animBg="1"/>
      <p:bldP spid="51" grpId="0" animBg="1"/>
      <p:bldP spid="67" grpId="0" animBg="1"/>
      <p:bldP spid="83" grpId="0" animBg="1"/>
      <p:bldP spid="99" grpId="0" animBg="1"/>
      <p:bldP spid="115" grpId="0" animBg="1"/>
      <p:bldP spid="131" grpId="0" animBg="1"/>
      <p:bldP spid="148" grpId="0" animBg="1"/>
      <p:bldP spid="165" grpId="0" animBg="1"/>
      <p:bldP spid="182" grpId="0" animBg="1"/>
      <p:bldP spid="199" grpId="0" animBg="1"/>
      <p:bldP spid="216" grpId="0" animBg="1"/>
      <p:bldP spid="232" grpId="0" animBg="1"/>
      <p:bldP spid="21" grpId="0" animBg="1"/>
      <p:bldP spid="36" grpId="0" animBg="1"/>
      <p:bldP spid="52" grpId="0" animBg="1"/>
      <p:bldP spid="68" grpId="0" animBg="1"/>
      <p:bldP spid="84" grpId="0" animBg="1"/>
      <p:bldP spid="100" grpId="0" animBg="1"/>
      <p:bldP spid="116" grpId="0" animBg="1"/>
      <p:bldP spid="132" grpId="0" animBg="1"/>
      <p:bldP spid="149" grpId="0" animBg="1"/>
      <p:bldP spid="166" grpId="0" animBg="1"/>
      <p:bldP spid="183" grpId="0" animBg="1"/>
      <p:bldP spid="200" grpId="0" animBg="1"/>
      <p:bldP spid="217" grpId="0" animBg="1"/>
      <p:bldP spid="233" grpId="0" animBg="1"/>
      <p:bldP spid="10" grpId="0">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3 with captions">
    <p:spTree>
      <p:nvGrpSpPr>
        <p:cNvPr id="1" name=""/>
        <p:cNvGrpSpPr/>
        <p:nvPr/>
      </p:nvGrpSpPr>
      <p:grpSpPr>
        <a:xfrm>
          <a:off x="0" y="0"/>
          <a:ext cx="0" cy="0"/>
          <a:chOff x="0" y="0"/>
          <a:chExt cx="0" cy="0"/>
        </a:xfrm>
      </p:grpSpPr>
      <p:sp>
        <p:nvSpPr>
          <p:cNvPr id="44" name="Freihandform: Form 43">
            <a:extLst>
              <a:ext uri="{FF2B5EF4-FFF2-40B4-BE49-F238E27FC236}">
                <a16:creationId xmlns:a16="http://schemas.microsoft.com/office/drawing/2014/main" id="{5AB03B7D-630C-475D-827B-A5F0693756DD}"/>
              </a:ext>
            </a:extLst>
          </p:cNvPr>
          <p:cNvSpPr/>
          <p:nvPr userDrawn="1"/>
        </p:nvSpPr>
        <p:spPr>
          <a:xfrm>
            <a:off x="236220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14" name="Bildplatzhalter 13">
            <a:extLst>
              <a:ext uri="{FF2B5EF4-FFF2-40B4-BE49-F238E27FC236}">
                <a16:creationId xmlns:a16="http://schemas.microsoft.com/office/drawing/2014/main" id="{835C9B92-5064-48BC-91E4-9256E45CE646}"/>
              </a:ext>
            </a:extLst>
          </p:cNvPr>
          <p:cNvSpPr>
            <a:spLocks noGrp="1"/>
          </p:cNvSpPr>
          <p:nvPr>
            <p:ph type="pic" sz="quarter" idx="37" hasCustomPrompt="1"/>
          </p:nvPr>
        </p:nvSpPr>
        <p:spPr>
          <a:xfrm>
            <a:off x="815952" y="1975610"/>
            <a:ext cx="3158933" cy="1862160"/>
          </a:xfrm>
          <a:custGeom>
            <a:avLst/>
            <a:gdLst>
              <a:gd name="connsiteX0" fmla="*/ 191605 w 3158933"/>
              <a:gd name="connsiteY0" fmla="*/ 0 h 1862160"/>
              <a:gd name="connsiteX1" fmla="*/ 881583 w 3158933"/>
              <a:gd name="connsiteY1" fmla="*/ 0 h 1862160"/>
              <a:gd name="connsiteX2" fmla="*/ 1013521 w 3158933"/>
              <a:gd name="connsiteY2" fmla="*/ 0 h 1862160"/>
              <a:gd name="connsiteX3" fmla="*/ 1520281 w 3158933"/>
              <a:gd name="connsiteY3" fmla="*/ 0 h 1862160"/>
              <a:gd name="connsiteX4" fmla="*/ 1850125 w 3158933"/>
              <a:gd name="connsiteY4" fmla="*/ 0 h 1862160"/>
              <a:gd name="connsiteX5" fmla="*/ 2066944 w 3158933"/>
              <a:gd name="connsiteY5" fmla="*/ 0 h 1862160"/>
              <a:gd name="connsiteX6" fmla="*/ 2488823 w 3158933"/>
              <a:gd name="connsiteY6" fmla="*/ 0 h 1862160"/>
              <a:gd name="connsiteX7" fmla="*/ 3158933 w 3158933"/>
              <a:gd name="connsiteY7" fmla="*/ 0 h 1862160"/>
              <a:gd name="connsiteX8" fmla="*/ 3158933 w 3158933"/>
              <a:gd name="connsiteY8" fmla="*/ 1862160 h 1862160"/>
              <a:gd name="connsiteX9" fmla="*/ 0 w 3158933"/>
              <a:gd name="connsiteY9" fmla="*/ 1862160 h 1862160"/>
              <a:gd name="connsiteX10" fmla="*/ 0 w 3158933"/>
              <a:gd name="connsiteY10" fmla="*/ 192138 h 1862160"/>
              <a:gd name="connsiteX11" fmla="*/ 17774 w 3158933"/>
              <a:gd name="connsiteY11" fmla="*/ 127831 h 1862160"/>
              <a:gd name="connsiteX12" fmla="*/ 121493 w 3158933"/>
              <a:gd name="connsiteY12" fmla="*/ 21405 h 186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8933" h="1862160">
                <a:moveTo>
                  <a:pt x="191605" y="0"/>
                </a:moveTo>
                <a:lnTo>
                  <a:pt x="881583" y="0"/>
                </a:lnTo>
                <a:lnTo>
                  <a:pt x="1013521" y="0"/>
                </a:lnTo>
                <a:lnTo>
                  <a:pt x="1520281" y="0"/>
                </a:lnTo>
                <a:lnTo>
                  <a:pt x="1850125" y="0"/>
                </a:lnTo>
                <a:lnTo>
                  <a:pt x="2066944" y="0"/>
                </a:lnTo>
                <a:lnTo>
                  <a:pt x="2488823" y="0"/>
                </a:lnTo>
                <a:lnTo>
                  <a:pt x="3158933" y="0"/>
                </a:lnTo>
                <a:lnTo>
                  <a:pt x="3158933" y="1862160"/>
                </a:lnTo>
                <a:lnTo>
                  <a:pt x="0" y="1862160"/>
                </a:lnTo>
                <a:lnTo>
                  <a:pt x="0" y="192138"/>
                </a:lnTo>
                <a:lnTo>
                  <a:pt x="17774" y="127831"/>
                </a:lnTo>
                <a:cubicBezTo>
                  <a:pt x="39511" y="81806"/>
                  <a:pt x="76175" y="44263"/>
                  <a:pt x="121493" y="21405"/>
                </a:cubicBezTo>
                <a:close/>
              </a:path>
            </a:pathLst>
          </a:custGeom>
          <a:effectLst>
            <a:outerShdw blurRad="190500" dist="127000" dir="2700000" algn="tl" rotWithShape="0">
              <a:prstClr val="black">
                <a:alpha val="10000"/>
              </a:prstClr>
            </a:outerShdw>
          </a:effectLst>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20" name="Textplatzhalter 19">
            <a:extLst>
              <a:ext uri="{FF2B5EF4-FFF2-40B4-BE49-F238E27FC236}">
                <a16:creationId xmlns:a16="http://schemas.microsoft.com/office/drawing/2014/main" id="{429B93EB-E526-4AA2-8E01-6842B5CC828D}"/>
              </a:ext>
            </a:extLst>
          </p:cNvPr>
          <p:cNvSpPr>
            <a:spLocks noGrp="1"/>
          </p:cNvSpPr>
          <p:nvPr>
            <p:ph type="body" sz="quarter" idx="38"/>
          </p:nvPr>
        </p:nvSpPr>
        <p:spPr>
          <a:xfrm>
            <a:off x="815954" y="3837770"/>
            <a:ext cx="3158931" cy="2484481"/>
          </a:xfrm>
          <a:custGeom>
            <a:avLst/>
            <a:gdLst>
              <a:gd name="connsiteX0" fmla="*/ 0 w 3158931"/>
              <a:gd name="connsiteY0" fmla="*/ 0 h 2484481"/>
              <a:gd name="connsiteX1" fmla="*/ 3158931 w 3158931"/>
              <a:gd name="connsiteY1" fmla="*/ 0 h 2484481"/>
              <a:gd name="connsiteX2" fmla="*/ 3158931 w 3158931"/>
              <a:gd name="connsiteY2" fmla="*/ 707970 h 2484481"/>
              <a:gd name="connsiteX3" fmla="*/ 3158931 w 3158931"/>
              <a:gd name="connsiteY3" fmla="*/ 776703 h 2484481"/>
              <a:gd name="connsiteX4" fmla="*/ 3158931 w 3158931"/>
              <a:gd name="connsiteY4" fmla="*/ 1301689 h 2484481"/>
              <a:gd name="connsiteX5" fmla="*/ 3158931 w 3158931"/>
              <a:gd name="connsiteY5" fmla="*/ 1845783 h 2484481"/>
              <a:gd name="connsiteX6" fmla="*/ 3158931 w 3158931"/>
              <a:gd name="connsiteY6" fmla="*/ 2298026 h 2484481"/>
              <a:gd name="connsiteX7" fmla="*/ 3141401 w 3158931"/>
              <a:gd name="connsiteY7" fmla="*/ 2361450 h 2484481"/>
              <a:gd name="connsiteX8" fmla="*/ 3037682 w 3158931"/>
              <a:gd name="connsiteY8" fmla="*/ 2467875 h 2484481"/>
              <a:gd name="connsiteX9" fmla="*/ 2983289 w 3158931"/>
              <a:gd name="connsiteY9" fmla="*/ 2484481 h 2484481"/>
              <a:gd name="connsiteX10" fmla="*/ 2754522 w 3158931"/>
              <a:gd name="connsiteY10" fmla="*/ 2484481 h 2484481"/>
              <a:gd name="connsiteX11" fmla="*/ 2578821 w 3158931"/>
              <a:gd name="connsiteY11" fmla="*/ 2484481 h 2484481"/>
              <a:gd name="connsiteX12" fmla="*/ 2268752 w 3158931"/>
              <a:gd name="connsiteY12" fmla="*/ 2484481 h 2484481"/>
              <a:gd name="connsiteX13" fmla="*/ 1830635 w 3158931"/>
              <a:gd name="connsiteY13" fmla="*/ 2484481 h 2484481"/>
              <a:gd name="connsiteX14" fmla="*/ 1612062 w 3158931"/>
              <a:gd name="connsiteY14" fmla="*/ 2484481 h 2484481"/>
              <a:gd name="connsiteX15" fmla="*/ 1344865 w 3158931"/>
              <a:gd name="connsiteY15" fmla="*/ 2484481 h 2484481"/>
              <a:gd name="connsiteX16" fmla="*/ 923887 w 3158931"/>
              <a:gd name="connsiteY16" fmla="*/ 2484481 h 2484481"/>
              <a:gd name="connsiteX17" fmla="*/ 688175 w 3158931"/>
              <a:gd name="connsiteY17" fmla="*/ 2484481 h 2484481"/>
              <a:gd name="connsiteX18" fmla="*/ 0 w 3158931"/>
              <a:gd name="connsiteY18" fmla="*/ 2484481 h 2484481"/>
              <a:gd name="connsiteX19" fmla="*/ 0 w 3158931"/>
              <a:gd name="connsiteY19" fmla="*/ 1890762 h 2484481"/>
              <a:gd name="connsiteX20" fmla="*/ 0 w 3158931"/>
              <a:gd name="connsiteY20" fmla="*/ 1301689 h 2484481"/>
              <a:gd name="connsiteX21" fmla="*/ 0 w 3158931"/>
              <a:gd name="connsiteY21" fmla="*/ 821682 h 2484481"/>
              <a:gd name="connsiteX22" fmla="*/ 0 w 3158931"/>
              <a:gd name="connsiteY22" fmla="*/ 707970 h 248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58931" h="2484481">
                <a:moveTo>
                  <a:pt x="0" y="0"/>
                </a:moveTo>
                <a:lnTo>
                  <a:pt x="3158931" y="0"/>
                </a:lnTo>
                <a:lnTo>
                  <a:pt x="3158931" y="707970"/>
                </a:lnTo>
                <a:lnTo>
                  <a:pt x="3158931" y="776703"/>
                </a:lnTo>
                <a:lnTo>
                  <a:pt x="3158931" y="1301689"/>
                </a:lnTo>
                <a:lnTo>
                  <a:pt x="3158931" y="1845783"/>
                </a:lnTo>
                <a:lnTo>
                  <a:pt x="3158931" y="2298026"/>
                </a:lnTo>
                <a:lnTo>
                  <a:pt x="3141401" y="2361450"/>
                </a:lnTo>
                <a:cubicBezTo>
                  <a:pt x="3119665" y="2407474"/>
                  <a:pt x="3083000" y="2445018"/>
                  <a:pt x="3037682" y="2467875"/>
                </a:cubicBezTo>
                <a:lnTo>
                  <a:pt x="2983289" y="2484481"/>
                </a:lnTo>
                <a:lnTo>
                  <a:pt x="2754522" y="2484481"/>
                </a:lnTo>
                <a:lnTo>
                  <a:pt x="2578821" y="2484481"/>
                </a:lnTo>
                <a:lnTo>
                  <a:pt x="2268752" y="2484481"/>
                </a:lnTo>
                <a:lnTo>
                  <a:pt x="1830635" y="2484481"/>
                </a:lnTo>
                <a:lnTo>
                  <a:pt x="1612062" y="2484481"/>
                </a:lnTo>
                <a:lnTo>
                  <a:pt x="1344865" y="2484481"/>
                </a:lnTo>
                <a:lnTo>
                  <a:pt x="923887" y="2484481"/>
                </a:lnTo>
                <a:lnTo>
                  <a:pt x="688175" y="2484481"/>
                </a:lnTo>
                <a:lnTo>
                  <a:pt x="0" y="2484481"/>
                </a:lnTo>
                <a:lnTo>
                  <a:pt x="0" y="1890762"/>
                </a:lnTo>
                <a:lnTo>
                  <a:pt x="0" y="1301689"/>
                </a:lnTo>
                <a:lnTo>
                  <a:pt x="0" y="821682"/>
                </a:lnTo>
                <a:lnTo>
                  <a:pt x="0" y="707970"/>
                </a:lnTo>
                <a:close/>
              </a:path>
            </a:pathLst>
          </a:custGeom>
          <a:solidFill>
            <a:schemeClr val="bg1"/>
          </a:solidFill>
          <a:ln w="12700">
            <a:solidFill>
              <a:schemeClr val="accent3"/>
            </a:solidFill>
          </a:ln>
          <a:effectLst>
            <a:outerShdw blurRad="190500" dist="127000" dir="2700000" algn="tl" rotWithShape="0">
              <a:prstClr val="black">
                <a:alpha val="10000"/>
              </a:prstClr>
            </a:outerShdw>
          </a:effectLst>
        </p:spPr>
        <p:txBody>
          <a:bodyPr wrap="square" lIns="180000" tIns="180000" rIns="180000" bIns="180000" numCol="1" anchor="t" anchorCtr="0">
            <a:normAutofit/>
          </a:bodyPr>
          <a:lstStyle>
            <a:lvl1pPr marL="0" indent="0" algn="l">
              <a:buFontTx/>
              <a:buNone/>
              <a:defRPr i="0">
                <a:solidFill>
                  <a:schemeClr val="tx1"/>
                </a:solidFill>
                <a:latin typeface="+mn-lt"/>
                <a:ea typeface="Roboto Light italic" pitchFamily="2" charset="0"/>
              </a:defRPr>
            </a:lvl1pPr>
            <a:lvl2pPr algn="l">
              <a:defRPr>
                <a:solidFill>
                  <a:schemeClr val="tx1"/>
                </a:solidFill>
                <a:latin typeface="+mn-lt"/>
              </a:defRPr>
            </a:lvl2pPr>
            <a:lvl3pPr algn="l">
              <a:defRPr>
                <a:solidFill>
                  <a:schemeClr val="tx1"/>
                </a:solidFill>
                <a:latin typeface="+mn-lt"/>
              </a:defRPr>
            </a:lvl3pPr>
            <a:lvl4pPr algn="l">
              <a:defRPr>
                <a:solidFill>
                  <a:schemeClr val="tx1"/>
                </a:solidFill>
                <a:latin typeface="+mn-lt"/>
              </a:defRPr>
            </a:lvl4pPr>
            <a:lvl5pPr algn="l">
              <a:defRPr>
                <a:solidFill>
                  <a:schemeClr val="tx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Bildplatzhalter 14">
            <a:extLst>
              <a:ext uri="{FF2B5EF4-FFF2-40B4-BE49-F238E27FC236}">
                <a16:creationId xmlns:a16="http://schemas.microsoft.com/office/drawing/2014/main" id="{2C234C9B-2691-4443-8B89-CE32D80213DD}"/>
              </a:ext>
            </a:extLst>
          </p:cNvPr>
          <p:cNvSpPr>
            <a:spLocks noGrp="1"/>
          </p:cNvSpPr>
          <p:nvPr>
            <p:ph type="pic" sz="quarter" idx="35" hasCustomPrompt="1"/>
          </p:nvPr>
        </p:nvSpPr>
        <p:spPr>
          <a:xfrm>
            <a:off x="4516532" y="1975610"/>
            <a:ext cx="3158933" cy="1862160"/>
          </a:xfrm>
          <a:custGeom>
            <a:avLst/>
            <a:gdLst>
              <a:gd name="connsiteX0" fmla="*/ 194345 w 3158933"/>
              <a:gd name="connsiteY0" fmla="*/ 0 h 1862160"/>
              <a:gd name="connsiteX1" fmla="*/ 881583 w 3158933"/>
              <a:gd name="connsiteY1" fmla="*/ 0 h 1862160"/>
              <a:gd name="connsiteX2" fmla="*/ 1013521 w 3158933"/>
              <a:gd name="connsiteY2" fmla="*/ 0 h 1862160"/>
              <a:gd name="connsiteX3" fmla="*/ 1520281 w 3158933"/>
              <a:gd name="connsiteY3" fmla="*/ 0 h 1862160"/>
              <a:gd name="connsiteX4" fmla="*/ 1850125 w 3158933"/>
              <a:gd name="connsiteY4" fmla="*/ 0 h 1862160"/>
              <a:gd name="connsiteX5" fmla="*/ 2066944 w 3158933"/>
              <a:gd name="connsiteY5" fmla="*/ 0 h 1862160"/>
              <a:gd name="connsiteX6" fmla="*/ 2488823 w 3158933"/>
              <a:gd name="connsiteY6" fmla="*/ 0 h 1862160"/>
              <a:gd name="connsiteX7" fmla="*/ 3158933 w 3158933"/>
              <a:gd name="connsiteY7" fmla="*/ 0 h 1862160"/>
              <a:gd name="connsiteX8" fmla="*/ 3158933 w 3158933"/>
              <a:gd name="connsiteY8" fmla="*/ 1862160 h 1862160"/>
              <a:gd name="connsiteX9" fmla="*/ 0 w 3158933"/>
              <a:gd name="connsiteY9" fmla="*/ 1862160 h 1862160"/>
              <a:gd name="connsiteX10" fmla="*/ 0 w 3158933"/>
              <a:gd name="connsiteY10" fmla="*/ 202051 h 1862160"/>
              <a:gd name="connsiteX11" fmla="*/ 20514 w 3158933"/>
              <a:gd name="connsiteY11" fmla="*/ 127831 h 1862160"/>
              <a:gd name="connsiteX12" fmla="*/ 124233 w 3158933"/>
              <a:gd name="connsiteY12" fmla="*/ 21405 h 186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8933" h="1862160">
                <a:moveTo>
                  <a:pt x="194345" y="0"/>
                </a:moveTo>
                <a:lnTo>
                  <a:pt x="881583" y="0"/>
                </a:lnTo>
                <a:lnTo>
                  <a:pt x="1013521" y="0"/>
                </a:lnTo>
                <a:lnTo>
                  <a:pt x="1520281" y="0"/>
                </a:lnTo>
                <a:lnTo>
                  <a:pt x="1850125" y="0"/>
                </a:lnTo>
                <a:lnTo>
                  <a:pt x="2066944" y="0"/>
                </a:lnTo>
                <a:lnTo>
                  <a:pt x="2488823" y="0"/>
                </a:lnTo>
                <a:lnTo>
                  <a:pt x="3158933" y="0"/>
                </a:lnTo>
                <a:lnTo>
                  <a:pt x="3158933" y="1862160"/>
                </a:lnTo>
                <a:lnTo>
                  <a:pt x="0" y="1862160"/>
                </a:lnTo>
                <a:lnTo>
                  <a:pt x="0" y="202051"/>
                </a:lnTo>
                <a:lnTo>
                  <a:pt x="20514" y="127831"/>
                </a:lnTo>
                <a:cubicBezTo>
                  <a:pt x="42251" y="81806"/>
                  <a:pt x="78915" y="44263"/>
                  <a:pt x="124233" y="21405"/>
                </a:cubicBezTo>
                <a:close/>
              </a:path>
            </a:pathLst>
          </a:custGeom>
          <a:effectLst>
            <a:outerShdw blurRad="190500" dist="127000" dir="2700000" algn="tl" rotWithShape="0">
              <a:prstClr val="black">
                <a:alpha val="10000"/>
              </a:prstClr>
            </a:outerShdw>
          </a:effectLst>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21" name="Textplatzhalter 20">
            <a:extLst>
              <a:ext uri="{FF2B5EF4-FFF2-40B4-BE49-F238E27FC236}">
                <a16:creationId xmlns:a16="http://schemas.microsoft.com/office/drawing/2014/main" id="{5F3EDB82-BF92-4E53-8D00-C3C050C50A1D}"/>
              </a:ext>
            </a:extLst>
          </p:cNvPr>
          <p:cNvSpPr>
            <a:spLocks noGrp="1"/>
          </p:cNvSpPr>
          <p:nvPr>
            <p:ph type="body" sz="quarter" idx="36"/>
          </p:nvPr>
        </p:nvSpPr>
        <p:spPr>
          <a:xfrm>
            <a:off x="4516534" y="3837770"/>
            <a:ext cx="3158931" cy="2484481"/>
          </a:xfrm>
          <a:custGeom>
            <a:avLst/>
            <a:gdLst>
              <a:gd name="connsiteX0" fmla="*/ 0 w 3158931"/>
              <a:gd name="connsiteY0" fmla="*/ 0 h 2484481"/>
              <a:gd name="connsiteX1" fmla="*/ 3158931 w 3158931"/>
              <a:gd name="connsiteY1" fmla="*/ 0 h 2484481"/>
              <a:gd name="connsiteX2" fmla="*/ 3158931 w 3158931"/>
              <a:gd name="connsiteY2" fmla="*/ 707970 h 2484481"/>
              <a:gd name="connsiteX3" fmla="*/ 3158931 w 3158931"/>
              <a:gd name="connsiteY3" fmla="*/ 776703 h 2484481"/>
              <a:gd name="connsiteX4" fmla="*/ 3158931 w 3158931"/>
              <a:gd name="connsiteY4" fmla="*/ 1301689 h 2484481"/>
              <a:gd name="connsiteX5" fmla="*/ 3158931 w 3158931"/>
              <a:gd name="connsiteY5" fmla="*/ 1845783 h 2484481"/>
              <a:gd name="connsiteX6" fmla="*/ 3158931 w 3158931"/>
              <a:gd name="connsiteY6" fmla="*/ 2306376 h 2484481"/>
              <a:gd name="connsiteX7" fmla="*/ 3143709 w 3158931"/>
              <a:gd name="connsiteY7" fmla="*/ 2361450 h 2484481"/>
              <a:gd name="connsiteX8" fmla="*/ 3039991 w 3158931"/>
              <a:gd name="connsiteY8" fmla="*/ 2467875 h 2484481"/>
              <a:gd name="connsiteX9" fmla="*/ 2985597 w 3158931"/>
              <a:gd name="connsiteY9" fmla="*/ 2484481 h 2484481"/>
              <a:gd name="connsiteX10" fmla="*/ 2754522 w 3158931"/>
              <a:gd name="connsiteY10" fmla="*/ 2484481 h 2484481"/>
              <a:gd name="connsiteX11" fmla="*/ 2578821 w 3158931"/>
              <a:gd name="connsiteY11" fmla="*/ 2484481 h 2484481"/>
              <a:gd name="connsiteX12" fmla="*/ 2268752 w 3158931"/>
              <a:gd name="connsiteY12" fmla="*/ 2484481 h 2484481"/>
              <a:gd name="connsiteX13" fmla="*/ 1830635 w 3158931"/>
              <a:gd name="connsiteY13" fmla="*/ 2484481 h 2484481"/>
              <a:gd name="connsiteX14" fmla="*/ 1612062 w 3158931"/>
              <a:gd name="connsiteY14" fmla="*/ 2484481 h 2484481"/>
              <a:gd name="connsiteX15" fmla="*/ 1344865 w 3158931"/>
              <a:gd name="connsiteY15" fmla="*/ 2484481 h 2484481"/>
              <a:gd name="connsiteX16" fmla="*/ 923887 w 3158931"/>
              <a:gd name="connsiteY16" fmla="*/ 2484481 h 2484481"/>
              <a:gd name="connsiteX17" fmla="*/ 688175 w 3158931"/>
              <a:gd name="connsiteY17" fmla="*/ 2484481 h 2484481"/>
              <a:gd name="connsiteX18" fmla="*/ 0 w 3158931"/>
              <a:gd name="connsiteY18" fmla="*/ 2484481 h 2484481"/>
              <a:gd name="connsiteX19" fmla="*/ 0 w 3158931"/>
              <a:gd name="connsiteY19" fmla="*/ 1890762 h 2484481"/>
              <a:gd name="connsiteX20" fmla="*/ 0 w 3158931"/>
              <a:gd name="connsiteY20" fmla="*/ 1301689 h 2484481"/>
              <a:gd name="connsiteX21" fmla="*/ 0 w 3158931"/>
              <a:gd name="connsiteY21" fmla="*/ 821682 h 2484481"/>
              <a:gd name="connsiteX22" fmla="*/ 0 w 3158931"/>
              <a:gd name="connsiteY22" fmla="*/ 707970 h 248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58931" h="2484481">
                <a:moveTo>
                  <a:pt x="0" y="0"/>
                </a:moveTo>
                <a:lnTo>
                  <a:pt x="3158931" y="0"/>
                </a:lnTo>
                <a:lnTo>
                  <a:pt x="3158931" y="707970"/>
                </a:lnTo>
                <a:lnTo>
                  <a:pt x="3158931" y="776703"/>
                </a:lnTo>
                <a:lnTo>
                  <a:pt x="3158931" y="1301689"/>
                </a:lnTo>
                <a:lnTo>
                  <a:pt x="3158931" y="1845783"/>
                </a:lnTo>
                <a:lnTo>
                  <a:pt x="3158931" y="2306376"/>
                </a:lnTo>
                <a:lnTo>
                  <a:pt x="3143709" y="2361450"/>
                </a:lnTo>
                <a:cubicBezTo>
                  <a:pt x="3121973" y="2407474"/>
                  <a:pt x="3085308" y="2445018"/>
                  <a:pt x="3039991" y="2467875"/>
                </a:cubicBezTo>
                <a:lnTo>
                  <a:pt x="2985597" y="2484481"/>
                </a:lnTo>
                <a:lnTo>
                  <a:pt x="2754522" y="2484481"/>
                </a:lnTo>
                <a:lnTo>
                  <a:pt x="2578821" y="2484481"/>
                </a:lnTo>
                <a:lnTo>
                  <a:pt x="2268752" y="2484481"/>
                </a:lnTo>
                <a:lnTo>
                  <a:pt x="1830635" y="2484481"/>
                </a:lnTo>
                <a:lnTo>
                  <a:pt x="1612062" y="2484481"/>
                </a:lnTo>
                <a:lnTo>
                  <a:pt x="1344865" y="2484481"/>
                </a:lnTo>
                <a:lnTo>
                  <a:pt x="923887" y="2484481"/>
                </a:lnTo>
                <a:lnTo>
                  <a:pt x="688175" y="2484481"/>
                </a:lnTo>
                <a:lnTo>
                  <a:pt x="0" y="2484481"/>
                </a:lnTo>
                <a:lnTo>
                  <a:pt x="0" y="1890762"/>
                </a:lnTo>
                <a:lnTo>
                  <a:pt x="0" y="1301689"/>
                </a:lnTo>
                <a:lnTo>
                  <a:pt x="0" y="821682"/>
                </a:lnTo>
                <a:lnTo>
                  <a:pt x="0" y="707970"/>
                </a:lnTo>
                <a:close/>
              </a:path>
            </a:pathLst>
          </a:custGeom>
          <a:solidFill>
            <a:schemeClr val="bg1"/>
          </a:solidFill>
          <a:ln w="12700">
            <a:solidFill>
              <a:schemeClr val="accent3"/>
            </a:solidFill>
          </a:ln>
          <a:effectLst>
            <a:outerShdw blurRad="190500" dist="127000" dir="2700000" algn="tl" rotWithShape="0">
              <a:prstClr val="black">
                <a:alpha val="10000"/>
              </a:prstClr>
            </a:outerShdw>
          </a:effectLst>
        </p:spPr>
        <p:txBody>
          <a:bodyPr wrap="square" lIns="180000" tIns="180000" rIns="180000" bIns="180000" numCol="1" anchor="t" anchorCtr="0">
            <a:normAutofit/>
          </a:bodyPr>
          <a:lstStyle>
            <a:lvl1pPr marL="0" indent="0" algn="l">
              <a:buFontTx/>
              <a:buNone/>
              <a:defRPr i="0">
                <a:solidFill>
                  <a:schemeClr val="tx1"/>
                </a:solidFill>
                <a:latin typeface="+mn-lt"/>
                <a:ea typeface="Roboto Light italic" pitchFamily="2" charset="0"/>
              </a:defRPr>
            </a:lvl1pPr>
            <a:lvl2pPr algn="l">
              <a:defRPr>
                <a:solidFill>
                  <a:schemeClr val="tx1"/>
                </a:solidFill>
                <a:latin typeface="+mn-lt"/>
              </a:defRPr>
            </a:lvl2pPr>
            <a:lvl3pPr algn="l">
              <a:defRPr>
                <a:solidFill>
                  <a:schemeClr val="tx1"/>
                </a:solidFill>
                <a:latin typeface="+mn-lt"/>
              </a:defRPr>
            </a:lvl3pPr>
            <a:lvl4pPr algn="l">
              <a:defRPr>
                <a:solidFill>
                  <a:schemeClr val="tx1"/>
                </a:solidFill>
                <a:latin typeface="+mn-lt"/>
              </a:defRPr>
            </a:lvl4pPr>
            <a:lvl5pPr algn="l">
              <a:defRPr>
                <a:solidFill>
                  <a:schemeClr val="tx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Bildplatzhalter 15">
            <a:extLst>
              <a:ext uri="{FF2B5EF4-FFF2-40B4-BE49-F238E27FC236}">
                <a16:creationId xmlns:a16="http://schemas.microsoft.com/office/drawing/2014/main" id="{E0024AAB-8476-491F-AAD2-8357218F2D69}"/>
              </a:ext>
            </a:extLst>
          </p:cNvPr>
          <p:cNvSpPr>
            <a:spLocks noGrp="1"/>
          </p:cNvSpPr>
          <p:nvPr>
            <p:ph type="pic" sz="quarter" idx="39" hasCustomPrompt="1"/>
          </p:nvPr>
        </p:nvSpPr>
        <p:spPr>
          <a:xfrm>
            <a:off x="8217112" y="1975610"/>
            <a:ext cx="3158933" cy="1862160"/>
          </a:xfrm>
          <a:custGeom>
            <a:avLst/>
            <a:gdLst>
              <a:gd name="connsiteX0" fmla="*/ 189465 w 3158933"/>
              <a:gd name="connsiteY0" fmla="*/ 0 h 1862160"/>
              <a:gd name="connsiteX1" fmla="*/ 881583 w 3158933"/>
              <a:gd name="connsiteY1" fmla="*/ 0 h 1862160"/>
              <a:gd name="connsiteX2" fmla="*/ 1013521 w 3158933"/>
              <a:gd name="connsiteY2" fmla="*/ 0 h 1862160"/>
              <a:gd name="connsiteX3" fmla="*/ 1520281 w 3158933"/>
              <a:gd name="connsiteY3" fmla="*/ 0 h 1862160"/>
              <a:gd name="connsiteX4" fmla="*/ 1850125 w 3158933"/>
              <a:gd name="connsiteY4" fmla="*/ 0 h 1862160"/>
              <a:gd name="connsiteX5" fmla="*/ 2066944 w 3158933"/>
              <a:gd name="connsiteY5" fmla="*/ 0 h 1862160"/>
              <a:gd name="connsiteX6" fmla="*/ 2488823 w 3158933"/>
              <a:gd name="connsiteY6" fmla="*/ 0 h 1862160"/>
              <a:gd name="connsiteX7" fmla="*/ 3158933 w 3158933"/>
              <a:gd name="connsiteY7" fmla="*/ 0 h 1862160"/>
              <a:gd name="connsiteX8" fmla="*/ 3158933 w 3158933"/>
              <a:gd name="connsiteY8" fmla="*/ 1862160 h 1862160"/>
              <a:gd name="connsiteX9" fmla="*/ 0 w 3158933"/>
              <a:gd name="connsiteY9" fmla="*/ 1862160 h 1862160"/>
              <a:gd name="connsiteX10" fmla="*/ 0 w 3158933"/>
              <a:gd name="connsiteY10" fmla="*/ 184395 h 1862160"/>
              <a:gd name="connsiteX11" fmla="*/ 15634 w 3158933"/>
              <a:gd name="connsiteY11" fmla="*/ 127831 h 1862160"/>
              <a:gd name="connsiteX12" fmla="*/ 119353 w 3158933"/>
              <a:gd name="connsiteY12" fmla="*/ 21405 h 186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8933" h="1862160">
                <a:moveTo>
                  <a:pt x="189465" y="0"/>
                </a:moveTo>
                <a:lnTo>
                  <a:pt x="881583" y="0"/>
                </a:lnTo>
                <a:lnTo>
                  <a:pt x="1013521" y="0"/>
                </a:lnTo>
                <a:lnTo>
                  <a:pt x="1520281" y="0"/>
                </a:lnTo>
                <a:lnTo>
                  <a:pt x="1850125" y="0"/>
                </a:lnTo>
                <a:lnTo>
                  <a:pt x="2066944" y="0"/>
                </a:lnTo>
                <a:lnTo>
                  <a:pt x="2488823" y="0"/>
                </a:lnTo>
                <a:lnTo>
                  <a:pt x="3158933" y="0"/>
                </a:lnTo>
                <a:lnTo>
                  <a:pt x="3158933" y="1862160"/>
                </a:lnTo>
                <a:lnTo>
                  <a:pt x="0" y="1862160"/>
                </a:lnTo>
                <a:lnTo>
                  <a:pt x="0" y="184395"/>
                </a:lnTo>
                <a:lnTo>
                  <a:pt x="15634" y="127831"/>
                </a:lnTo>
                <a:cubicBezTo>
                  <a:pt x="37371" y="81806"/>
                  <a:pt x="74035" y="44263"/>
                  <a:pt x="119353" y="21405"/>
                </a:cubicBezTo>
                <a:close/>
              </a:path>
            </a:pathLst>
          </a:custGeom>
          <a:effectLst>
            <a:outerShdw blurRad="190500" dist="127000" dir="2700000" algn="tl" rotWithShape="0">
              <a:prstClr val="black">
                <a:alpha val="10000"/>
              </a:prstClr>
            </a:outerShdw>
          </a:effectLst>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22" name="Textplatzhalter 21">
            <a:extLst>
              <a:ext uri="{FF2B5EF4-FFF2-40B4-BE49-F238E27FC236}">
                <a16:creationId xmlns:a16="http://schemas.microsoft.com/office/drawing/2014/main" id="{1AFB7EAB-A06A-4452-9AFF-BDD5C53545EF}"/>
              </a:ext>
            </a:extLst>
          </p:cNvPr>
          <p:cNvSpPr>
            <a:spLocks noGrp="1"/>
          </p:cNvSpPr>
          <p:nvPr>
            <p:ph type="body" sz="quarter" idx="40"/>
          </p:nvPr>
        </p:nvSpPr>
        <p:spPr>
          <a:xfrm>
            <a:off x="8217114" y="3837770"/>
            <a:ext cx="3158931" cy="2484481"/>
          </a:xfrm>
          <a:custGeom>
            <a:avLst/>
            <a:gdLst>
              <a:gd name="connsiteX0" fmla="*/ 0 w 3158931"/>
              <a:gd name="connsiteY0" fmla="*/ 0 h 2484481"/>
              <a:gd name="connsiteX1" fmla="*/ 3158931 w 3158931"/>
              <a:gd name="connsiteY1" fmla="*/ 0 h 2484481"/>
              <a:gd name="connsiteX2" fmla="*/ 3158931 w 3158931"/>
              <a:gd name="connsiteY2" fmla="*/ 707970 h 2484481"/>
              <a:gd name="connsiteX3" fmla="*/ 3158931 w 3158931"/>
              <a:gd name="connsiteY3" fmla="*/ 776703 h 2484481"/>
              <a:gd name="connsiteX4" fmla="*/ 3158931 w 3158931"/>
              <a:gd name="connsiteY4" fmla="*/ 1301689 h 2484481"/>
              <a:gd name="connsiteX5" fmla="*/ 3158931 w 3158931"/>
              <a:gd name="connsiteY5" fmla="*/ 1845783 h 2484481"/>
              <a:gd name="connsiteX6" fmla="*/ 3158931 w 3158931"/>
              <a:gd name="connsiteY6" fmla="*/ 2313298 h 2484481"/>
              <a:gd name="connsiteX7" fmla="*/ 3145622 w 3158931"/>
              <a:gd name="connsiteY7" fmla="*/ 2361450 h 2484481"/>
              <a:gd name="connsiteX8" fmla="*/ 3041903 w 3158931"/>
              <a:gd name="connsiteY8" fmla="*/ 2467875 h 2484481"/>
              <a:gd name="connsiteX9" fmla="*/ 2987510 w 3158931"/>
              <a:gd name="connsiteY9" fmla="*/ 2484481 h 2484481"/>
              <a:gd name="connsiteX10" fmla="*/ 2754522 w 3158931"/>
              <a:gd name="connsiteY10" fmla="*/ 2484481 h 2484481"/>
              <a:gd name="connsiteX11" fmla="*/ 2578821 w 3158931"/>
              <a:gd name="connsiteY11" fmla="*/ 2484481 h 2484481"/>
              <a:gd name="connsiteX12" fmla="*/ 2268752 w 3158931"/>
              <a:gd name="connsiteY12" fmla="*/ 2484481 h 2484481"/>
              <a:gd name="connsiteX13" fmla="*/ 1830635 w 3158931"/>
              <a:gd name="connsiteY13" fmla="*/ 2484481 h 2484481"/>
              <a:gd name="connsiteX14" fmla="*/ 1612062 w 3158931"/>
              <a:gd name="connsiteY14" fmla="*/ 2484481 h 2484481"/>
              <a:gd name="connsiteX15" fmla="*/ 1344865 w 3158931"/>
              <a:gd name="connsiteY15" fmla="*/ 2484481 h 2484481"/>
              <a:gd name="connsiteX16" fmla="*/ 923887 w 3158931"/>
              <a:gd name="connsiteY16" fmla="*/ 2484481 h 2484481"/>
              <a:gd name="connsiteX17" fmla="*/ 688175 w 3158931"/>
              <a:gd name="connsiteY17" fmla="*/ 2484481 h 2484481"/>
              <a:gd name="connsiteX18" fmla="*/ 0 w 3158931"/>
              <a:gd name="connsiteY18" fmla="*/ 2484481 h 2484481"/>
              <a:gd name="connsiteX19" fmla="*/ 0 w 3158931"/>
              <a:gd name="connsiteY19" fmla="*/ 1890762 h 2484481"/>
              <a:gd name="connsiteX20" fmla="*/ 0 w 3158931"/>
              <a:gd name="connsiteY20" fmla="*/ 1301689 h 2484481"/>
              <a:gd name="connsiteX21" fmla="*/ 0 w 3158931"/>
              <a:gd name="connsiteY21" fmla="*/ 821682 h 2484481"/>
              <a:gd name="connsiteX22" fmla="*/ 0 w 3158931"/>
              <a:gd name="connsiteY22" fmla="*/ 707970 h 248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58931" h="2484481">
                <a:moveTo>
                  <a:pt x="0" y="0"/>
                </a:moveTo>
                <a:lnTo>
                  <a:pt x="3158931" y="0"/>
                </a:lnTo>
                <a:lnTo>
                  <a:pt x="3158931" y="707970"/>
                </a:lnTo>
                <a:lnTo>
                  <a:pt x="3158931" y="776703"/>
                </a:lnTo>
                <a:lnTo>
                  <a:pt x="3158931" y="1301689"/>
                </a:lnTo>
                <a:lnTo>
                  <a:pt x="3158931" y="1845783"/>
                </a:lnTo>
                <a:lnTo>
                  <a:pt x="3158931" y="2313298"/>
                </a:lnTo>
                <a:lnTo>
                  <a:pt x="3145622" y="2361450"/>
                </a:lnTo>
                <a:cubicBezTo>
                  <a:pt x="3123886" y="2407474"/>
                  <a:pt x="3087221" y="2445018"/>
                  <a:pt x="3041903" y="2467875"/>
                </a:cubicBezTo>
                <a:lnTo>
                  <a:pt x="2987510" y="2484481"/>
                </a:lnTo>
                <a:lnTo>
                  <a:pt x="2754522" y="2484481"/>
                </a:lnTo>
                <a:lnTo>
                  <a:pt x="2578821" y="2484481"/>
                </a:lnTo>
                <a:lnTo>
                  <a:pt x="2268752" y="2484481"/>
                </a:lnTo>
                <a:lnTo>
                  <a:pt x="1830635" y="2484481"/>
                </a:lnTo>
                <a:lnTo>
                  <a:pt x="1612062" y="2484481"/>
                </a:lnTo>
                <a:lnTo>
                  <a:pt x="1344865" y="2484481"/>
                </a:lnTo>
                <a:lnTo>
                  <a:pt x="923887" y="2484481"/>
                </a:lnTo>
                <a:lnTo>
                  <a:pt x="688175" y="2484481"/>
                </a:lnTo>
                <a:lnTo>
                  <a:pt x="0" y="2484481"/>
                </a:lnTo>
                <a:lnTo>
                  <a:pt x="0" y="1890762"/>
                </a:lnTo>
                <a:lnTo>
                  <a:pt x="0" y="1301689"/>
                </a:lnTo>
                <a:lnTo>
                  <a:pt x="0" y="821682"/>
                </a:lnTo>
                <a:lnTo>
                  <a:pt x="0" y="707970"/>
                </a:lnTo>
                <a:close/>
              </a:path>
            </a:pathLst>
          </a:custGeom>
          <a:solidFill>
            <a:schemeClr val="bg1"/>
          </a:solidFill>
          <a:ln w="12700">
            <a:solidFill>
              <a:schemeClr val="accent3"/>
            </a:solidFill>
          </a:ln>
          <a:effectLst>
            <a:outerShdw blurRad="190500" dist="127000" dir="2700000" algn="tl" rotWithShape="0">
              <a:prstClr val="black">
                <a:alpha val="10000"/>
              </a:prstClr>
            </a:outerShdw>
          </a:effectLst>
        </p:spPr>
        <p:txBody>
          <a:bodyPr wrap="square" lIns="180000" tIns="180000" rIns="180000" bIns="180000" numCol="1" anchor="t" anchorCtr="0">
            <a:normAutofit/>
          </a:bodyPr>
          <a:lstStyle>
            <a:lvl1pPr marL="0" indent="0" algn="l">
              <a:buFontTx/>
              <a:buNone/>
              <a:defRPr i="0">
                <a:solidFill>
                  <a:schemeClr val="tx1"/>
                </a:solidFill>
                <a:latin typeface="+mn-lt"/>
                <a:ea typeface="Roboto Light italic" pitchFamily="2" charset="0"/>
              </a:defRPr>
            </a:lvl1pPr>
            <a:lvl2pPr algn="l">
              <a:defRPr>
                <a:solidFill>
                  <a:schemeClr val="tx1"/>
                </a:solidFill>
                <a:latin typeface="+mn-lt"/>
              </a:defRPr>
            </a:lvl2pPr>
            <a:lvl3pPr algn="l">
              <a:defRPr>
                <a:solidFill>
                  <a:schemeClr val="tx1"/>
                </a:solidFill>
                <a:latin typeface="+mn-lt"/>
              </a:defRPr>
            </a:lvl3pPr>
            <a:lvl4pPr algn="l">
              <a:defRPr>
                <a:solidFill>
                  <a:schemeClr val="tx1"/>
                </a:solidFill>
                <a:latin typeface="+mn-lt"/>
              </a:defRPr>
            </a:lvl4pPr>
            <a:lvl5pPr algn="l">
              <a:defRPr>
                <a:solidFill>
                  <a:schemeClr val="tx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39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0-#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7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0-#ppt_w/2"/>
                                          </p:val>
                                        </p:tav>
                                        <p:tav tm="100000">
                                          <p:val>
                                            <p:strVal val="#ppt_x"/>
                                          </p:val>
                                        </p:tav>
                                      </p:tavLst>
                                    </p:anim>
                                    <p:anim calcmode="lin" valueType="num">
                                      <p:cBhvr additive="base">
                                        <p:cTn id="28" dur="10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75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0-#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0" grpId="0" animBg="1">
        <p:tmplLst>
          <p:tmpl>
            <p:tnLst>
              <p:par>
                <p:cTn presetID="2" presetClass="entr" presetSubtype="8" decel="100000" fill="hold" nodeType="withEffect">
                  <p:stCondLst>
                    <p:cond delay="7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0-#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15" grpId="0"/>
      <p:bldP spid="21" grpId="0" animBg="1">
        <p:tmplLst>
          <p:tmpl>
            <p:tnLst>
              <p:par>
                <p:cTn presetID="2" presetClass="entr" presetSubtype="8"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0-#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16" grpId="0"/>
      <p:bldP spid="22" grpId="0" animBg="1">
        <p:tmplLst>
          <p:tmpl>
            <p:tnLst>
              <p:par>
                <p:cTn presetID="2" presetClass="entr" presetSubtype="8"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TEXT PLACEHOLDER with arrow">
    <p:spTree>
      <p:nvGrpSpPr>
        <p:cNvPr id="1" name=""/>
        <p:cNvGrpSpPr/>
        <p:nvPr/>
      </p:nvGrpSpPr>
      <p:grpSpPr>
        <a:xfrm>
          <a:off x="0" y="0"/>
          <a:ext cx="0" cy="0"/>
          <a:chOff x="0" y="0"/>
          <a:chExt cx="0" cy="0"/>
        </a:xfrm>
      </p:grpSpPr>
      <p:sp>
        <p:nvSpPr>
          <p:cNvPr id="44" name="Freihandform: Form 43">
            <a:extLst>
              <a:ext uri="{FF2B5EF4-FFF2-40B4-BE49-F238E27FC236}">
                <a16:creationId xmlns:a16="http://schemas.microsoft.com/office/drawing/2014/main" id="{5AB03B7D-630C-475D-827B-A5F0693756DD}"/>
              </a:ext>
            </a:extLst>
          </p:cNvPr>
          <p:cNvSpPr/>
          <p:nvPr userDrawn="1"/>
        </p:nvSpPr>
        <p:spPr>
          <a:xfrm>
            <a:off x="236220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12" name="Textplatzhalter 16">
            <a:extLst>
              <a:ext uri="{FF2B5EF4-FFF2-40B4-BE49-F238E27FC236}">
                <a16:creationId xmlns:a16="http://schemas.microsoft.com/office/drawing/2014/main" id="{E8979402-175E-4E4E-8B33-074C7D26C256}"/>
              </a:ext>
            </a:extLst>
          </p:cNvPr>
          <p:cNvSpPr>
            <a:spLocks noGrp="1"/>
          </p:cNvSpPr>
          <p:nvPr>
            <p:ph type="body" sz="quarter" idx="11" hasCustomPrompt="1"/>
          </p:nvPr>
        </p:nvSpPr>
        <p:spPr>
          <a:xfrm>
            <a:off x="815951" y="2766184"/>
            <a:ext cx="2880000" cy="3425046"/>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13" name="Textplatzhalter 16">
            <a:extLst>
              <a:ext uri="{FF2B5EF4-FFF2-40B4-BE49-F238E27FC236}">
                <a16:creationId xmlns:a16="http://schemas.microsoft.com/office/drawing/2014/main" id="{2F1C55BF-A002-4A7B-A64B-2F8E118CDF09}"/>
              </a:ext>
            </a:extLst>
          </p:cNvPr>
          <p:cNvSpPr>
            <a:spLocks noGrp="1"/>
          </p:cNvSpPr>
          <p:nvPr>
            <p:ph type="body" sz="quarter" idx="12" hasCustomPrompt="1"/>
          </p:nvPr>
        </p:nvSpPr>
        <p:spPr>
          <a:xfrm>
            <a:off x="815951" y="2473708"/>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sp>
        <p:nvSpPr>
          <p:cNvPr id="15" name="Textplatzhalter 16">
            <a:extLst>
              <a:ext uri="{FF2B5EF4-FFF2-40B4-BE49-F238E27FC236}">
                <a16:creationId xmlns:a16="http://schemas.microsoft.com/office/drawing/2014/main" id="{D50E8765-C7B5-4312-9582-BF3EFB62EDE8}"/>
              </a:ext>
            </a:extLst>
          </p:cNvPr>
          <p:cNvSpPr>
            <a:spLocks noGrp="1"/>
          </p:cNvSpPr>
          <p:nvPr>
            <p:ph type="body" sz="quarter" idx="14" hasCustomPrompt="1"/>
          </p:nvPr>
        </p:nvSpPr>
        <p:spPr>
          <a:xfrm>
            <a:off x="4659767" y="2766184"/>
            <a:ext cx="2880000" cy="3425046"/>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16" name="Textplatzhalter 16">
            <a:extLst>
              <a:ext uri="{FF2B5EF4-FFF2-40B4-BE49-F238E27FC236}">
                <a16:creationId xmlns:a16="http://schemas.microsoft.com/office/drawing/2014/main" id="{2E7BA4E0-DFA3-4185-9996-FD734574643B}"/>
              </a:ext>
            </a:extLst>
          </p:cNvPr>
          <p:cNvSpPr>
            <a:spLocks noGrp="1"/>
          </p:cNvSpPr>
          <p:nvPr>
            <p:ph type="body" sz="quarter" idx="15" hasCustomPrompt="1"/>
          </p:nvPr>
        </p:nvSpPr>
        <p:spPr>
          <a:xfrm>
            <a:off x="4656000" y="2473708"/>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sp>
        <p:nvSpPr>
          <p:cNvPr id="18" name="Textplatzhalter 16">
            <a:extLst>
              <a:ext uri="{FF2B5EF4-FFF2-40B4-BE49-F238E27FC236}">
                <a16:creationId xmlns:a16="http://schemas.microsoft.com/office/drawing/2014/main" id="{010051D9-4832-4D4D-81B8-9E95F61D8D46}"/>
              </a:ext>
            </a:extLst>
          </p:cNvPr>
          <p:cNvSpPr>
            <a:spLocks noGrp="1"/>
          </p:cNvSpPr>
          <p:nvPr>
            <p:ph type="body" sz="quarter" idx="17" hasCustomPrompt="1"/>
          </p:nvPr>
        </p:nvSpPr>
        <p:spPr>
          <a:xfrm>
            <a:off x="8496047" y="2766184"/>
            <a:ext cx="2880000" cy="3425046"/>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19" name="Textplatzhalter 16">
            <a:extLst>
              <a:ext uri="{FF2B5EF4-FFF2-40B4-BE49-F238E27FC236}">
                <a16:creationId xmlns:a16="http://schemas.microsoft.com/office/drawing/2014/main" id="{9477F715-7F5E-4584-9759-A9B39215FA53}"/>
              </a:ext>
            </a:extLst>
          </p:cNvPr>
          <p:cNvSpPr>
            <a:spLocks noGrp="1"/>
          </p:cNvSpPr>
          <p:nvPr>
            <p:ph type="body" sz="quarter" idx="18" hasCustomPrompt="1"/>
          </p:nvPr>
        </p:nvSpPr>
        <p:spPr>
          <a:xfrm>
            <a:off x="8496047" y="2473708"/>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pic>
        <p:nvPicPr>
          <p:cNvPr id="20" name="Grafik 19">
            <a:extLst>
              <a:ext uri="{FF2B5EF4-FFF2-40B4-BE49-F238E27FC236}">
                <a16:creationId xmlns:a16="http://schemas.microsoft.com/office/drawing/2014/main" id="{94DAD0F5-BF1C-42D1-8246-ED9AD01729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954" y="1975609"/>
            <a:ext cx="407987" cy="407987"/>
          </a:xfrm>
          <a:prstGeom prst="rect">
            <a:avLst/>
          </a:prstGeom>
        </p:spPr>
      </p:pic>
      <p:pic>
        <p:nvPicPr>
          <p:cNvPr id="21" name="Grafik 20">
            <a:extLst>
              <a:ext uri="{FF2B5EF4-FFF2-40B4-BE49-F238E27FC236}">
                <a16:creationId xmlns:a16="http://schemas.microsoft.com/office/drawing/2014/main" id="{F32BCC0E-FC93-4E0C-BC95-5C5ABC68DB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947" y="1975609"/>
            <a:ext cx="407987" cy="407987"/>
          </a:xfrm>
          <a:prstGeom prst="rect">
            <a:avLst/>
          </a:prstGeom>
        </p:spPr>
      </p:pic>
      <p:pic>
        <p:nvPicPr>
          <p:cNvPr id="22" name="Grafik 21">
            <a:extLst>
              <a:ext uri="{FF2B5EF4-FFF2-40B4-BE49-F238E27FC236}">
                <a16:creationId xmlns:a16="http://schemas.microsoft.com/office/drawing/2014/main" id="{BC35E7D2-14F8-4BCD-BBF5-95938325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6047" y="1975609"/>
            <a:ext cx="407987" cy="407987"/>
          </a:xfrm>
          <a:prstGeom prst="rect">
            <a:avLst/>
          </a:prstGeom>
        </p:spPr>
      </p:pic>
    </p:spTree>
    <p:extLst>
      <p:ext uri="{BB962C8B-B14F-4D97-AF65-F5344CB8AC3E}">
        <p14:creationId xmlns:p14="http://schemas.microsoft.com/office/powerpoint/2010/main" val="265952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0-#ppt_w/2"/>
                                          </p:val>
                                        </p:tav>
                                        <p:tav tm="100000">
                                          <p:val>
                                            <p:strVal val="#ppt_x"/>
                                          </p:val>
                                        </p:tav>
                                      </p:tavLst>
                                    </p:anim>
                                    <p:anim calcmode="lin" valueType="num">
                                      <p:cBhvr additive="base">
                                        <p:cTn id="20" dur="10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0-#ppt_w/2"/>
                                          </p:val>
                                        </p:tav>
                                        <p:tav tm="100000">
                                          <p:val>
                                            <p:strVal val="#ppt_x"/>
                                          </p:val>
                                        </p:tav>
                                      </p:tavLst>
                                    </p:anim>
                                    <p:anim calcmode="lin" valueType="num">
                                      <p:cBhvr additive="base">
                                        <p:cTn id="28" dur="10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0-#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0-#ppt_w/2"/>
                                          </p:val>
                                        </p:tav>
                                        <p:tav tm="100000">
                                          <p:val>
                                            <p:strVal val="#ppt_x"/>
                                          </p:val>
                                        </p:tav>
                                      </p:tavLst>
                                    </p:anim>
                                    <p:anim calcmode="lin" valueType="num">
                                      <p:cBhvr additive="base">
                                        <p:cTn id="36" dur="1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75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0-#ppt_w/2"/>
                                          </p:val>
                                        </p:tav>
                                        <p:tav tm="100000">
                                          <p:val>
                                            <p:strVal val="#ppt_x"/>
                                          </p:val>
                                        </p:tav>
                                      </p:tavLst>
                                    </p:anim>
                                    <p:anim calcmode="lin" valueType="num">
                                      <p:cBhvr additive="base">
                                        <p:cTn id="40" dur="10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75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1000" fill="hold"/>
                                        <p:tgtEl>
                                          <p:spTgt spid="12"/>
                                        </p:tgtEl>
                                        <p:attrNameLst>
                                          <p:attrName>ppt_x</p:attrName>
                                        </p:attrNameLst>
                                      </p:cBhvr>
                                      <p:tavLst>
                                        <p:tav tm="0">
                                          <p:val>
                                            <p:strVal val="0-#ppt_w/2"/>
                                          </p:val>
                                        </p:tav>
                                        <p:tav tm="100000">
                                          <p:val>
                                            <p:strVal val="#ppt_x"/>
                                          </p:val>
                                        </p:tav>
                                      </p:tavLst>
                                    </p:anim>
                                    <p:anim calcmode="lin" valueType="num">
                                      <p:cBhvr additive="base">
                                        <p:cTn id="4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tmplLst>
          <p:tmpl>
            <p:tnLst>
              <p:par>
                <p:cTn presetID="2" presetClass="entr" presetSubtype="8" decel="100000" fill="hold" nodeType="withEffect">
                  <p:stCondLst>
                    <p:cond delay="7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3" grpId="0">
        <p:tmplLst>
          <p:tmpl>
            <p:tnLst>
              <p:par>
                <p:cTn presetID="2" presetClass="entr" presetSubtype="8" decel="100000" fill="hold" nodeType="withEffect">
                  <p:stCondLst>
                    <p:cond delay="7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8"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0-#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8"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0-#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8" grpId="0">
        <p:tmplLst>
          <p:tmpl>
            <p:tnLst>
              <p:par>
                <p:cTn presetID="2" presetClass="entr" presetSubtype="8"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9" grpId="0">
        <p:tmplLst>
          <p:tmpl>
            <p:tnLst>
              <p:par>
                <p:cTn presetID="2" presetClass="entr" presetSubtype="8"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TEXT PLACEHOLDER with arrow">
    <p:spTree>
      <p:nvGrpSpPr>
        <p:cNvPr id="1" name=""/>
        <p:cNvGrpSpPr/>
        <p:nvPr/>
      </p:nvGrpSpPr>
      <p:grpSpPr>
        <a:xfrm>
          <a:off x="0" y="0"/>
          <a:ext cx="0" cy="0"/>
          <a:chOff x="0" y="0"/>
          <a:chExt cx="0" cy="0"/>
        </a:xfrm>
      </p:grpSpPr>
      <p:sp>
        <p:nvSpPr>
          <p:cNvPr id="44" name="Freihandform: Form 43">
            <a:extLst>
              <a:ext uri="{FF2B5EF4-FFF2-40B4-BE49-F238E27FC236}">
                <a16:creationId xmlns:a16="http://schemas.microsoft.com/office/drawing/2014/main" id="{5AB03B7D-630C-475D-827B-A5F0693756DD}"/>
              </a:ext>
            </a:extLst>
          </p:cNvPr>
          <p:cNvSpPr/>
          <p:nvPr userDrawn="1"/>
        </p:nvSpPr>
        <p:spPr>
          <a:xfrm>
            <a:off x="236220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12" name="Textplatzhalter 16">
            <a:extLst>
              <a:ext uri="{FF2B5EF4-FFF2-40B4-BE49-F238E27FC236}">
                <a16:creationId xmlns:a16="http://schemas.microsoft.com/office/drawing/2014/main" id="{E8979402-175E-4E4E-8B33-074C7D26C256}"/>
              </a:ext>
            </a:extLst>
          </p:cNvPr>
          <p:cNvSpPr>
            <a:spLocks noGrp="1"/>
          </p:cNvSpPr>
          <p:nvPr>
            <p:ph type="body" sz="quarter" idx="11" hasCustomPrompt="1"/>
          </p:nvPr>
        </p:nvSpPr>
        <p:spPr>
          <a:xfrm>
            <a:off x="815951" y="2766184"/>
            <a:ext cx="2880000" cy="1080000"/>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13" name="Textplatzhalter 16">
            <a:extLst>
              <a:ext uri="{FF2B5EF4-FFF2-40B4-BE49-F238E27FC236}">
                <a16:creationId xmlns:a16="http://schemas.microsoft.com/office/drawing/2014/main" id="{2F1C55BF-A002-4A7B-A64B-2F8E118CDF09}"/>
              </a:ext>
            </a:extLst>
          </p:cNvPr>
          <p:cNvSpPr>
            <a:spLocks noGrp="1"/>
          </p:cNvSpPr>
          <p:nvPr>
            <p:ph type="body" sz="quarter" idx="12" hasCustomPrompt="1"/>
          </p:nvPr>
        </p:nvSpPr>
        <p:spPr>
          <a:xfrm>
            <a:off x="815951" y="2473708"/>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sp>
        <p:nvSpPr>
          <p:cNvPr id="15" name="Textplatzhalter 16">
            <a:extLst>
              <a:ext uri="{FF2B5EF4-FFF2-40B4-BE49-F238E27FC236}">
                <a16:creationId xmlns:a16="http://schemas.microsoft.com/office/drawing/2014/main" id="{D50E8765-C7B5-4312-9582-BF3EFB62EDE8}"/>
              </a:ext>
            </a:extLst>
          </p:cNvPr>
          <p:cNvSpPr>
            <a:spLocks noGrp="1"/>
          </p:cNvSpPr>
          <p:nvPr>
            <p:ph type="body" sz="quarter" idx="14" hasCustomPrompt="1"/>
          </p:nvPr>
        </p:nvSpPr>
        <p:spPr>
          <a:xfrm>
            <a:off x="4659767" y="2766184"/>
            <a:ext cx="2880000" cy="1080000"/>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16" name="Textplatzhalter 16">
            <a:extLst>
              <a:ext uri="{FF2B5EF4-FFF2-40B4-BE49-F238E27FC236}">
                <a16:creationId xmlns:a16="http://schemas.microsoft.com/office/drawing/2014/main" id="{2E7BA4E0-DFA3-4185-9996-FD734574643B}"/>
              </a:ext>
            </a:extLst>
          </p:cNvPr>
          <p:cNvSpPr>
            <a:spLocks noGrp="1"/>
          </p:cNvSpPr>
          <p:nvPr>
            <p:ph type="body" sz="quarter" idx="15" hasCustomPrompt="1"/>
          </p:nvPr>
        </p:nvSpPr>
        <p:spPr>
          <a:xfrm>
            <a:off x="4656000" y="2473708"/>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sp>
        <p:nvSpPr>
          <p:cNvPr id="18" name="Textplatzhalter 16">
            <a:extLst>
              <a:ext uri="{FF2B5EF4-FFF2-40B4-BE49-F238E27FC236}">
                <a16:creationId xmlns:a16="http://schemas.microsoft.com/office/drawing/2014/main" id="{010051D9-4832-4D4D-81B8-9E95F61D8D46}"/>
              </a:ext>
            </a:extLst>
          </p:cNvPr>
          <p:cNvSpPr>
            <a:spLocks noGrp="1"/>
          </p:cNvSpPr>
          <p:nvPr>
            <p:ph type="body" sz="quarter" idx="17" hasCustomPrompt="1"/>
          </p:nvPr>
        </p:nvSpPr>
        <p:spPr>
          <a:xfrm>
            <a:off x="8496047" y="2766184"/>
            <a:ext cx="2880000" cy="1080000"/>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19" name="Textplatzhalter 16">
            <a:extLst>
              <a:ext uri="{FF2B5EF4-FFF2-40B4-BE49-F238E27FC236}">
                <a16:creationId xmlns:a16="http://schemas.microsoft.com/office/drawing/2014/main" id="{9477F715-7F5E-4584-9759-A9B39215FA53}"/>
              </a:ext>
            </a:extLst>
          </p:cNvPr>
          <p:cNvSpPr>
            <a:spLocks noGrp="1"/>
          </p:cNvSpPr>
          <p:nvPr>
            <p:ph type="body" sz="quarter" idx="18" hasCustomPrompt="1"/>
          </p:nvPr>
        </p:nvSpPr>
        <p:spPr>
          <a:xfrm>
            <a:off x="8496047" y="2473708"/>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sp>
        <p:nvSpPr>
          <p:cNvPr id="21" name="Textplatzhalter 16">
            <a:extLst>
              <a:ext uri="{FF2B5EF4-FFF2-40B4-BE49-F238E27FC236}">
                <a16:creationId xmlns:a16="http://schemas.microsoft.com/office/drawing/2014/main" id="{6467E117-2D7F-4A70-8772-B9E04E2D3E9C}"/>
              </a:ext>
            </a:extLst>
          </p:cNvPr>
          <p:cNvSpPr>
            <a:spLocks noGrp="1"/>
          </p:cNvSpPr>
          <p:nvPr>
            <p:ph type="body" sz="quarter" idx="23" hasCustomPrompt="1"/>
          </p:nvPr>
        </p:nvSpPr>
        <p:spPr>
          <a:xfrm>
            <a:off x="815951" y="5111230"/>
            <a:ext cx="2880000" cy="1080000"/>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22" name="Textplatzhalter 16">
            <a:extLst>
              <a:ext uri="{FF2B5EF4-FFF2-40B4-BE49-F238E27FC236}">
                <a16:creationId xmlns:a16="http://schemas.microsoft.com/office/drawing/2014/main" id="{5C64CE7E-43EA-4388-9962-60839F9A0B2E}"/>
              </a:ext>
            </a:extLst>
          </p:cNvPr>
          <p:cNvSpPr>
            <a:spLocks noGrp="1"/>
          </p:cNvSpPr>
          <p:nvPr>
            <p:ph type="body" sz="quarter" idx="24" hasCustomPrompt="1"/>
          </p:nvPr>
        </p:nvSpPr>
        <p:spPr>
          <a:xfrm>
            <a:off x="815951" y="4818754"/>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sp>
        <p:nvSpPr>
          <p:cNvPr id="24" name="Textplatzhalter 16">
            <a:extLst>
              <a:ext uri="{FF2B5EF4-FFF2-40B4-BE49-F238E27FC236}">
                <a16:creationId xmlns:a16="http://schemas.microsoft.com/office/drawing/2014/main" id="{05B61C16-1C63-4F01-A156-7E17C1C9782E}"/>
              </a:ext>
            </a:extLst>
          </p:cNvPr>
          <p:cNvSpPr>
            <a:spLocks noGrp="1"/>
          </p:cNvSpPr>
          <p:nvPr>
            <p:ph type="body" sz="quarter" idx="26" hasCustomPrompt="1"/>
          </p:nvPr>
        </p:nvSpPr>
        <p:spPr>
          <a:xfrm>
            <a:off x="4659767" y="5111230"/>
            <a:ext cx="2880000" cy="1080000"/>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25" name="Textplatzhalter 16">
            <a:extLst>
              <a:ext uri="{FF2B5EF4-FFF2-40B4-BE49-F238E27FC236}">
                <a16:creationId xmlns:a16="http://schemas.microsoft.com/office/drawing/2014/main" id="{DD5D1B52-6E0F-402B-830E-753B199F7C41}"/>
              </a:ext>
            </a:extLst>
          </p:cNvPr>
          <p:cNvSpPr>
            <a:spLocks noGrp="1"/>
          </p:cNvSpPr>
          <p:nvPr>
            <p:ph type="body" sz="quarter" idx="27" hasCustomPrompt="1"/>
          </p:nvPr>
        </p:nvSpPr>
        <p:spPr>
          <a:xfrm>
            <a:off x="4656000" y="4818754"/>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sp>
        <p:nvSpPr>
          <p:cNvPr id="27" name="Textplatzhalter 16">
            <a:extLst>
              <a:ext uri="{FF2B5EF4-FFF2-40B4-BE49-F238E27FC236}">
                <a16:creationId xmlns:a16="http://schemas.microsoft.com/office/drawing/2014/main" id="{3336DA16-BDD1-4995-BF44-D576856E997F}"/>
              </a:ext>
            </a:extLst>
          </p:cNvPr>
          <p:cNvSpPr>
            <a:spLocks noGrp="1"/>
          </p:cNvSpPr>
          <p:nvPr>
            <p:ph type="body" sz="quarter" idx="29" hasCustomPrompt="1"/>
          </p:nvPr>
        </p:nvSpPr>
        <p:spPr>
          <a:xfrm>
            <a:off x="8496047" y="5111230"/>
            <a:ext cx="2880000" cy="1080000"/>
          </a:xfrm>
        </p:spPr>
        <p:txBody>
          <a:bodyPr>
            <a:normAutofit/>
          </a:bodyPr>
          <a:lstStyle>
            <a:lvl1pPr marL="0" indent="0" algn="l">
              <a:buNone/>
              <a:defRPr sz="12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p>
        </p:txBody>
      </p:sp>
      <p:sp>
        <p:nvSpPr>
          <p:cNvPr id="28" name="Textplatzhalter 16">
            <a:extLst>
              <a:ext uri="{FF2B5EF4-FFF2-40B4-BE49-F238E27FC236}">
                <a16:creationId xmlns:a16="http://schemas.microsoft.com/office/drawing/2014/main" id="{339E5653-9E33-41E2-89D8-2FFAA88AD51F}"/>
              </a:ext>
            </a:extLst>
          </p:cNvPr>
          <p:cNvSpPr>
            <a:spLocks noGrp="1"/>
          </p:cNvSpPr>
          <p:nvPr>
            <p:ph type="body" sz="quarter" idx="30" hasCustomPrompt="1"/>
          </p:nvPr>
        </p:nvSpPr>
        <p:spPr>
          <a:xfrm>
            <a:off x="8496047" y="4818754"/>
            <a:ext cx="2880000" cy="282952"/>
          </a:xfrm>
        </p:spPr>
        <p:txBody>
          <a:bodyPr>
            <a:normAutofit/>
          </a:bodyPr>
          <a:lstStyle>
            <a:lvl1pPr marL="0" indent="0">
              <a:buNone/>
              <a:defRPr sz="1200">
                <a:solidFill>
                  <a:schemeClr val="accent1"/>
                </a:solidFill>
                <a:latin typeface="Roboto Medium" panose="02000000000000000000" pitchFamily="2" charset="0"/>
                <a:ea typeface="Roboto Medium" panose="02000000000000000000" pitchFamily="2" charset="0"/>
              </a:defRPr>
            </a:lvl1pPr>
          </a:lstStyle>
          <a:p>
            <a:pPr lvl="0"/>
            <a:r>
              <a:rPr lang="de-DE"/>
              <a:t>HEADLINE</a:t>
            </a:r>
          </a:p>
        </p:txBody>
      </p:sp>
      <p:pic>
        <p:nvPicPr>
          <p:cNvPr id="5" name="Grafik 4">
            <a:extLst>
              <a:ext uri="{FF2B5EF4-FFF2-40B4-BE49-F238E27FC236}">
                <a16:creationId xmlns:a16="http://schemas.microsoft.com/office/drawing/2014/main" id="{CC0F1D66-EEDF-4A66-A10E-A1FC51DC01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951" y="1975610"/>
            <a:ext cx="407987" cy="407987"/>
          </a:xfrm>
          <a:prstGeom prst="rect">
            <a:avLst/>
          </a:prstGeom>
        </p:spPr>
      </p:pic>
      <p:pic>
        <p:nvPicPr>
          <p:cNvPr id="29" name="Grafik 28">
            <a:extLst>
              <a:ext uri="{FF2B5EF4-FFF2-40B4-BE49-F238E27FC236}">
                <a16:creationId xmlns:a16="http://schemas.microsoft.com/office/drawing/2014/main" id="{0BC42B07-976F-445E-A7C5-F5BE320423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5999" y="1975610"/>
            <a:ext cx="407987" cy="407987"/>
          </a:xfrm>
          <a:prstGeom prst="rect">
            <a:avLst/>
          </a:prstGeom>
        </p:spPr>
      </p:pic>
      <p:pic>
        <p:nvPicPr>
          <p:cNvPr id="30" name="Grafik 29">
            <a:extLst>
              <a:ext uri="{FF2B5EF4-FFF2-40B4-BE49-F238E27FC236}">
                <a16:creationId xmlns:a16="http://schemas.microsoft.com/office/drawing/2014/main" id="{FE225B2C-86E4-40BA-BE45-8A5095EAF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6047" y="1975610"/>
            <a:ext cx="407987" cy="407987"/>
          </a:xfrm>
          <a:prstGeom prst="rect">
            <a:avLst/>
          </a:prstGeom>
        </p:spPr>
      </p:pic>
      <p:pic>
        <p:nvPicPr>
          <p:cNvPr id="31" name="Grafik 30">
            <a:extLst>
              <a:ext uri="{FF2B5EF4-FFF2-40B4-BE49-F238E27FC236}">
                <a16:creationId xmlns:a16="http://schemas.microsoft.com/office/drawing/2014/main" id="{2AA9F8CC-CF55-49A1-BA2A-7DD3C61887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950" y="4320656"/>
            <a:ext cx="407987" cy="407987"/>
          </a:xfrm>
          <a:prstGeom prst="rect">
            <a:avLst/>
          </a:prstGeom>
        </p:spPr>
      </p:pic>
      <p:pic>
        <p:nvPicPr>
          <p:cNvPr id="32" name="Grafik 31">
            <a:extLst>
              <a:ext uri="{FF2B5EF4-FFF2-40B4-BE49-F238E27FC236}">
                <a16:creationId xmlns:a16="http://schemas.microsoft.com/office/drawing/2014/main" id="{AC42B563-7BF7-42A9-9BDE-5BBF579F9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5998" y="4320656"/>
            <a:ext cx="407987" cy="407987"/>
          </a:xfrm>
          <a:prstGeom prst="rect">
            <a:avLst/>
          </a:prstGeom>
        </p:spPr>
      </p:pic>
      <p:pic>
        <p:nvPicPr>
          <p:cNvPr id="33" name="Grafik 32">
            <a:extLst>
              <a:ext uri="{FF2B5EF4-FFF2-40B4-BE49-F238E27FC236}">
                <a16:creationId xmlns:a16="http://schemas.microsoft.com/office/drawing/2014/main" id="{099F64E5-296B-49BF-8F9B-9CD2F299B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6046" y="4320656"/>
            <a:ext cx="407987" cy="407987"/>
          </a:xfrm>
          <a:prstGeom prst="rect">
            <a:avLst/>
          </a:prstGeom>
        </p:spPr>
      </p:pic>
    </p:spTree>
    <p:extLst>
      <p:ext uri="{BB962C8B-B14F-4D97-AF65-F5344CB8AC3E}">
        <p14:creationId xmlns:p14="http://schemas.microsoft.com/office/powerpoint/2010/main" val="372418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0-#ppt_w/2"/>
                                          </p:val>
                                        </p:tav>
                                        <p:tav tm="100000">
                                          <p:val>
                                            <p:strVal val="#ppt_x"/>
                                          </p:val>
                                        </p:tav>
                                      </p:tavLst>
                                    </p:anim>
                                    <p:anim calcmode="lin" valueType="num">
                                      <p:cBhvr additive="base">
                                        <p:cTn id="20" dur="10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5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000" fill="hold"/>
                                        <p:tgtEl>
                                          <p:spTgt spid="33"/>
                                        </p:tgtEl>
                                        <p:attrNameLst>
                                          <p:attrName>ppt_x</p:attrName>
                                        </p:attrNameLst>
                                      </p:cBhvr>
                                      <p:tavLst>
                                        <p:tav tm="0">
                                          <p:val>
                                            <p:strVal val="0-#ppt_w/2"/>
                                          </p:val>
                                        </p:tav>
                                        <p:tav tm="100000">
                                          <p:val>
                                            <p:strVal val="#ppt_x"/>
                                          </p:val>
                                        </p:tav>
                                      </p:tavLst>
                                    </p:anim>
                                    <p:anim calcmode="lin" valueType="num">
                                      <p:cBhvr additive="base">
                                        <p:cTn id="24" dur="10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0-#ppt_w/2"/>
                                          </p:val>
                                        </p:tav>
                                        <p:tav tm="100000">
                                          <p:val>
                                            <p:strVal val="#ppt_x"/>
                                          </p:val>
                                        </p:tav>
                                      </p:tavLst>
                                    </p:anim>
                                    <p:anim calcmode="lin" valueType="num">
                                      <p:cBhvr additive="base">
                                        <p:cTn id="28" dur="10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2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000" fill="hold"/>
                                        <p:tgtEl>
                                          <p:spTgt spid="29"/>
                                        </p:tgtEl>
                                        <p:attrNameLst>
                                          <p:attrName>ppt_x</p:attrName>
                                        </p:attrNameLst>
                                      </p:cBhvr>
                                      <p:tavLst>
                                        <p:tav tm="0">
                                          <p:val>
                                            <p:strVal val="0-#ppt_w/2"/>
                                          </p:val>
                                        </p:tav>
                                        <p:tav tm="100000">
                                          <p:val>
                                            <p:strVal val="#ppt_x"/>
                                          </p:val>
                                        </p:tav>
                                      </p:tavLst>
                                    </p:anim>
                                    <p:anim calcmode="lin" valueType="num">
                                      <p:cBhvr additive="base">
                                        <p:cTn id="36" dur="10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1000" fill="hold"/>
                                        <p:tgtEl>
                                          <p:spTgt spid="16"/>
                                        </p:tgtEl>
                                        <p:attrNameLst>
                                          <p:attrName>ppt_x</p:attrName>
                                        </p:attrNameLst>
                                      </p:cBhvr>
                                      <p:tavLst>
                                        <p:tav tm="0">
                                          <p:val>
                                            <p:strVal val="0-#ppt_w/2"/>
                                          </p:val>
                                        </p:tav>
                                        <p:tav tm="100000">
                                          <p:val>
                                            <p:strVal val="#ppt_x"/>
                                          </p:val>
                                        </p:tav>
                                      </p:tavLst>
                                    </p:anim>
                                    <p:anim calcmode="lin" valueType="num">
                                      <p:cBhvr additive="base">
                                        <p:cTn id="40" dur="10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50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1000" fill="hold"/>
                                        <p:tgtEl>
                                          <p:spTgt spid="15"/>
                                        </p:tgtEl>
                                        <p:attrNameLst>
                                          <p:attrName>ppt_x</p:attrName>
                                        </p:attrNameLst>
                                      </p:cBhvr>
                                      <p:tavLst>
                                        <p:tav tm="0">
                                          <p:val>
                                            <p:strVal val="0-#ppt_w/2"/>
                                          </p:val>
                                        </p:tav>
                                        <p:tav tm="100000">
                                          <p:val>
                                            <p:strVal val="#ppt_x"/>
                                          </p:val>
                                        </p:tav>
                                      </p:tavLst>
                                    </p:anim>
                                    <p:anim calcmode="lin" valueType="num">
                                      <p:cBhvr additive="base">
                                        <p:cTn id="44" dur="100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8" decel="100000" fill="hold"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1000" fill="hold"/>
                                        <p:tgtEl>
                                          <p:spTgt spid="32"/>
                                        </p:tgtEl>
                                        <p:attrNameLst>
                                          <p:attrName>ppt_x</p:attrName>
                                        </p:attrNameLst>
                                      </p:cBhvr>
                                      <p:tavLst>
                                        <p:tav tm="0">
                                          <p:val>
                                            <p:strVal val="0-#ppt_w/2"/>
                                          </p:val>
                                        </p:tav>
                                        <p:tav tm="100000">
                                          <p:val>
                                            <p:strVal val="#ppt_x"/>
                                          </p:val>
                                        </p:tav>
                                      </p:tavLst>
                                    </p:anim>
                                    <p:anim calcmode="lin" valueType="num">
                                      <p:cBhvr additive="base">
                                        <p:cTn id="48" dur="1000" fill="hold"/>
                                        <p:tgtEl>
                                          <p:spTgt spid="32"/>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50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1000" fill="hold"/>
                                        <p:tgtEl>
                                          <p:spTgt spid="25"/>
                                        </p:tgtEl>
                                        <p:attrNameLst>
                                          <p:attrName>ppt_x</p:attrName>
                                        </p:attrNameLst>
                                      </p:cBhvr>
                                      <p:tavLst>
                                        <p:tav tm="0">
                                          <p:val>
                                            <p:strVal val="0-#ppt_w/2"/>
                                          </p:val>
                                        </p:tav>
                                        <p:tav tm="100000">
                                          <p:val>
                                            <p:strVal val="#ppt_x"/>
                                          </p:val>
                                        </p:tav>
                                      </p:tavLst>
                                    </p:anim>
                                    <p:anim calcmode="lin" valueType="num">
                                      <p:cBhvr additive="base">
                                        <p:cTn id="52" dur="1000" fill="hold"/>
                                        <p:tgtEl>
                                          <p:spTgt spid="25"/>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50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0-#ppt_w/2"/>
                                          </p:val>
                                        </p:tav>
                                        <p:tav tm="100000">
                                          <p:val>
                                            <p:strVal val="#ppt_x"/>
                                          </p:val>
                                        </p:tav>
                                      </p:tavLst>
                                    </p:anim>
                                    <p:anim calcmode="lin" valueType="num">
                                      <p:cBhvr additive="base">
                                        <p:cTn id="56" dur="10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75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1000" fill="hold"/>
                                        <p:tgtEl>
                                          <p:spTgt spid="5"/>
                                        </p:tgtEl>
                                        <p:attrNameLst>
                                          <p:attrName>ppt_x</p:attrName>
                                        </p:attrNameLst>
                                      </p:cBhvr>
                                      <p:tavLst>
                                        <p:tav tm="0">
                                          <p:val>
                                            <p:strVal val="0-#ppt_w/2"/>
                                          </p:val>
                                        </p:tav>
                                        <p:tav tm="100000">
                                          <p:val>
                                            <p:strVal val="#ppt_x"/>
                                          </p:val>
                                        </p:tav>
                                      </p:tavLst>
                                    </p:anim>
                                    <p:anim calcmode="lin" valueType="num">
                                      <p:cBhvr additive="base">
                                        <p:cTn id="60" dur="1000" fill="hold"/>
                                        <p:tgtEl>
                                          <p:spTgt spid="5"/>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75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1000" fill="hold"/>
                                        <p:tgtEl>
                                          <p:spTgt spid="13"/>
                                        </p:tgtEl>
                                        <p:attrNameLst>
                                          <p:attrName>ppt_x</p:attrName>
                                        </p:attrNameLst>
                                      </p:cBhvr>
                                      <p:tavLst>
                                        <p:tav tm="0">
                                          <p:val>
                                            <p:strVal val="0-#ppt_w/2"/>
                                          </p:val>
                                        </p:tav>
                                        <p:tav tm="100000">
                                          <p:val>
                                            <p:strVal val="#ppt_x"/>
                                          </p:val>
                                        </p:tav>
                                      </p:tavLst>
                                    </p:anim>
                                    <p:anim calcmode="lin" valueType="num">
                                      <p:cBhvr additive="base">
                                        <p:cTn id="64" dur="1000" fill="hold"/>
                                        <p:tgtEl>
                                          <p:spTgt spid="13"/>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75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1000" fill="hold"/>
                                        <p:tgtEl>
                                          <p:spTgt spid="12"/>
                                        </p:tgtEl>
                                        <p:attrNameLst>
                                          <p:attrName>ppt_x</p:attrName>
                                        </p:attrNameLst>
                                      </p:cBhvr>
                                      <p:tavLst>
                                        <p:tav tm="0">
                                          <p:val>
                                            <p:strVal val="0-#ppt_w/2"/>
                                          </p:val>
                                        </p:tav>
                                        <p:tav tm="100000">
                                          <p:val>
                                            <p:strVal val="#ppt_x"/>
                                          </p:val>
                                        </p:tav>
                                      </p:tavLst>
                                    </p:anim>
                                    <p:anim calcmode="lin" valueType="num">
                                      <p:cBhvr additive="base">
                                        <p:cTn id="68" dur="1000" fill="hold"/>
                                        <p:tgtEl>
                                          <p:spTgt spid="12"/>
                                        </p:tgtEl>
                                        <p:attrNameLst>
                                          <p:attrName>ppt_y</p:attrName>
                                        </p:attrNameLst>
                                      </p:cBhvr>
                                      <p:tavLst>
                                        <p:tav tm="0">
                                          <p:val>
                                            <p:strVal val="#ppt_y"/>
                                          </p:val>
                                        </p:tav>
                                        <p:tav tm="100000">
                                          <p:val>
                                            <p:strVal val="#ppt_y"/>
                                          </p:val>
                                        </p:tav>
                                      </p:tavLst>
                                    </p:anim>
                                  </p:childTnLst>
                                </p:cTn>
                              </p:par>
                              <p:par>
                                <p:cTn id="69" presetID="2" presetClass="entr" presetSubtype="8" decel="100000" fill="hold" nodeType="withEffect">
                                  <p:stCondLst>
                                    <p:cond delay="75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1000" fill="hold"/>
                                        <p:tgtEl>
                                          <p:spTgt spid="31"/>
                                        </p:tgtEl>
                                        <p:attrNameLst>
                                          <p:attrName>ppt_x</p:attrName>
                                        </p:attrNameLst>
                                      </p:cBhvr>
                                      <p:tavLst>
                                        <p:tav tm="0">
                                          <p:val>
                                            <p:strVal val="0-#ppt_w/2"/>
                                          </p:val>
                                        </p:tav>
                                        <p:tav tm="100000">
                                          <p:val>
                                            <p:strVal val="#ppt_x"/>
                                          </p:val>
                                        </p:tav>
                                      </p:tavLst>
                                    </p:anim>
                                    <p:anim calcmode="lin" valueType="num">
                                      <p:cBhvr additive="base">
                                        <p:cTn id="72" dur="1000" fill="hold"/>
                                        <p:tgtEl>
                                          <p:spTgt spid="31"/>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75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1000" fill="hold"/>
                                        <p:tgtEl>
                                          <p:spTgt spid="22"/>
                                        </p:tgtEl>
                                        <p:attrNameLst>
                                          <p:attrName>ppt_x</p:attrName>
                                        </p:attrNameLst>
                                      </p:cBhvr>
                                      <p:tavLst>
                                        <p:tav tm="0">
                                          <p:val>
                                            <p:strVal val="0-#ppt_w/2"/>
                                          </p:val>
                                        </p:tav>
                                        <p:tav tm="100000">
                                          <p:val>
                                            <p:strVal val="#ppt_x"/>
                                          </p:val>
                                        </p:tav>
                                      </p:tavLst>
                                    </p:anim>
                                    <p:anim calcmode="lin" valueType="num">
                                      <p:cBhvr additive="base">
                                        <p:cTn id="76" dur="1000" fill="hold"/>
                                        <p:tgtEl>
                                          <p:spTgt spid="22"/>
                                        </p:tgtEl>
                                        <p:attrNameLst>
                                          <p:attrName>ppt_y</p:attrName>
                                        </p:attrNameLst>
                                      </p:cBhvr>
                                      <p:tavLst>
                                        <p:tav tm="0">
                                          <p:val>
                                            <p:strVal val="#ppt_y"/>
                                          </p:val>
                                        </p:tav>
                                        <p:tav tm="100000">
                                          <p:val>
                                            <p:strVal val="#ppt_y"/>
                                          </p:val>
                                        </p:tav>
                                      </p:tavLst>
                                    </p:anim>
                                  </p:childTnLst>
                                </p:cTn>
                              </p:par>
                              <p:par>
                                <p:cTn id="77" presetID="2" presetClass="entr" presetSubtype="8" decel="100000" fill="hold" grpId="0" nodeType="withEffect">
                                  <p:stCondLst>
                                    <p:cond delay="75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1000" fill="hold"/>
                                        <p:tgtEl>
                                          <p:spTgt spid="21"/>
                                        </p:tgtEl>
                                        <p:attrNameLst>
                                          <p:attrName>ppt_x</p:attrName>
                                        </p:attrNameLst>
                                      </p:cBhvr>
                                      <p:tavLst>
                                        <p:tav tm="0">
                                          <p:val>
                                            <p:strVal val="0-#ppt_w/2"/>
                                          </p:val>
                                        </p:tav>
                                        <p:tav tm="100000">
                                          <p:val>
                                            <p:strVal val="#ppt_x"/>
                                          </p:val>
                                        </p:tav>
                                      </p:tavLst>
                                    </p:anim>
                                    <p:anim calcmode="lin" valueType="num">
                                      <p:cBhvr additive="base">
                                        <p:cTn id="8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tmplLst>
          <p:tmpl>
            <p:tnLst>
              <p:par>
                <p:cTn presetID="2" presetClass="entr" presetSubtype="8" decel="100000" fill="hold" nodeType="withEffect">
                  <p:stCondLst>
                    <p:cond delay="7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3" grpId="0">
        <p:tmplLst>
          <p:tmpl>
            <p:tnLst>
              <p:par>
                <p:cTn presetID="2" presetClass="entr" presetSubtype="8" decel="100000" fill="hold" nodeType="withEffect">
                  <p:stCondLst>
                    <p:cond delay="7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8"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0-#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8"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0-#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8" grpId="0">
        <p:tmplLst>
          <p:tmpl>
            <p:tnLst>
              <p:par>
                <p:cTn presetID="2" presetClass="entr" presetSubtype="8"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19" grpId="0">
        <p:tmplLst>
          <p:tmpl>
            <p:tnLst>
              <p:par>
                <p:cTn presetID="2" presetClass="entr" presetSubtype="8"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p:tmplLst>
          <p:tmpl>
            <p:tnLst>
              <p:par>
                <p:cTn presetID="2" presetClass="entr" presetSubtype="8"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0-#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8"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8"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0-#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25" grpId="0">
        <p:tmplLst>
          <p:tmpl>
            <p:tnLst>
              <p:par>
                <p:cTn presetID="2" presetClass="entr" presetSubtype="8" decel="100000"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7" grpId="0">
        <p:tmplLst>
          <p:tmpl>
            <p:tnLst>
              <p:par>
                <p:cTn presetID="2" presetClass="entr" presetSubtype="8"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8" grpId="0">
        <p:tmplLst>
          <p:tmpl>
            <p:tnLst>
              <p:par>
                <p:cTn presetID="2" presetClass="entr" presetSubtype="8"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RROW ANIMATION with text">
    <p:spTree>
      <p:nvGrpSpPr>
        <p:cNvPr id="1" name=""/>
        <p:cNvGrpSpPr/>
        <p:nvPr/>
      </p:nvGrpSpPr>
      <p:grpSpPr>
        <a:xfrm>
          <a:off x="0" y="0"/>
          <a:ext cx="0" cy="0"/>
          <a:chOff x="0" y="0"/>
          <a:chExt cx="0" cy="0"/>
        </a:xfrm>
      </p:grpSpPr>
      <p:sp>
        <p:nvSpPr>
          <p:cNvPr id="29" name="Freihandform: Form 28">
            <a:extLst>
              <a:ext uri="{FF2B5EF4-FFF2-40B4-BE49-F238E27FC236}">
                <a16:creationId xmlns:a16="http://schemas.microsoft.com/office/drawing/2014/main" id="{32807CC7-1259-45C5-858E-D208A6E00CC7}"/>
              </a:ext>
            </a:extLst>
          </p:cNvPr>
          <p:cNvSpPr/>
          <p:nvPr userDrawn="1"/>
        </p:nvSpPr>
        <p:spPr>
          <a:xfrm rot="10800000">
            <a:off x="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100000">
                <a:schemeClr val="bg1"/>
              </a:gs>
              <a:gs pos="5000">
                <a:srgbClr val="ECF0F4"/>
              </a:gs>
            </a:gsLst>
            <a:lin ang="5400000" scaled="1"/>
          </a:gradFill>
          <a:ln w="11652" cap="flat">
            <a:noFill/>
            <a:prstDash val="solid"/>
            <a:miter/>
          </a:ln>
        </p:spPr>
        <p:txBody>
          <a:bodyPr rtlCol="0" anchor="ctr"/>
          <a:lstStyle/>
          <a:p>
            <a:endParaRPr lang="de-DE"/>
          </a:p>
        </p:txBody>
      </p:sp>
      <p:sp>
        <p:nvSpPr>
          <p:cNvPr id="4" name="Rechteck 3">
            <a:extLst>
              <a:ext uri="{FF2B5EF4-FFF2-40B4-BE49-F238E27FC236}">
                <a16:creationId xmlns:a16="http://schemas.microsoft.com/office/drawing/2014/main" id="{B3171165-2B54-4ABD-BE50-77A96338C37F}"/>
              </a:ext>
            </a:extLst>
          </p:cNvPr>
          <p:cNvSpPr/>
          <p:nvPr userDrawn="1"/>
        </p:nvSpPr>
        <p:spPr>
          <a:xfrm>
            <a:off x="0" y="0"/>
            <a:ext cx="5167631" cy="97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a:extLst>
              <a:ext uri="{FF2B5EF4-FFF2-40B4-BE49-F238E27FC236}">
                <a16:creationId xmlns:a16="http://schemas.microsoft.com/office/drawing/2014/main" id="{2F9A3541-7274-463D-936F-EAAE93178753}"/>
              </a:ext>
            </a:extLst>
          </p:cNvPr>
          <p:cNvSpPr>
            <a:spLocks noGrp="1"/>
          </p:cNvSpPr>
          <p:nvPr>
            <p:ph type="pic" sz="quarter" idx="11" hasCustomPrompt="1"/>
          </p:nvPr>
        </p:nvSpPr>
        <p:spPr>
          <a:xfrm>
            <a:off x="-8254" y="1935480"/>
            <a:ext cx="1205865" cy="3000375"/>
          </a:xfrm>
          <a:custGeom>
            <a:avLst/>
            <a:gdLst>
              <a:gd name="connsiteX0" fmla="*/ 0 w 1205865"/>
              <a:gd name="connsiteY0" fmla="*/ 0 h 3000375"/>
              <a:gd name="connsiteX1" fmla="*/ 1205865 w 1205865"/>
              <a:gd name="connsiteY1" fmla="*/ 1492885 h 3000375"/>
              <a:gd name="connsiteX2" fmla="*/ 0 w 1205865"/>
              <a:gd name="connsiteY2" fmla="*/ 3000375 h 3000375"/>
            </a:gdLst>
            <a:ahLst/>
            <a:cxnLst>
              <a:cxn ang="0">
                <a:pos x="connsiteX0" y="connsiteY0"/>
              </a:cxn>
              <a:cxn ang="0">
                <a:pos x="connsiteX1" y="connsiteY1"/>
              </a:cxn>
              <a:cxn ang="0">
                <a:pos x="connsiteX2" y="connsiteY2"/>
              </a:cxn>
            </a:cxnLst>
            <a:rect l="l" t="t" r="r" b="b"/>
            <a:pathLst>
              <a:path w="1205865" h="3000375">
                <a:moveTo>
                  <a:pt x="0" y="0"/>
                </a:moveTo>
                <a:lnTo>
                  <a:pt x="1205865" y="1492885"/>
                </a:lnTo>
                <a:lnTo>
                  <a:pt x="0" y="3000375"/>
                </a:lnTo>
                <a:close/>
              </a:path>
            </a:pathLst>
          </a:custGeom>
        </p:spPr>
        <p:txBody>
          <a:bodyPr wrap="square">
            <a:noAutofit/>
          </a:bodyPr>
          <a:lstStyle>
            <a:lvl1pPr>
              <a:defRPr/>
            </a:lvl1pPr>
          </a:lstStyle>
          <a:p>
            <a:r>
              <a:rPr lang="de-DE"/>
              <a:t>Image</a:t>
            </a:r>
          </a:p>
        </p:txBody>
      </p:sp>
      <p:sp>
        <p:nvSpPr>
          <p:cNvPr id="10" name="Bildplatzhalter 9">
            <a:extLst>
              <a:ext uri="{FF2B5EF4-FFF2-40B4-BE49-F238E27FC236}">
                <a16:creationId xmlns:a16="http://schemas.microsoft.com/office/drawing/2014/main" id="{36441136-6B09-454A-917E-480B2661FDD6}"/>
              </a:ext>
            </a:extLst>
          </p:cNvPr>
          <p:cNvSpPr>
            <a:spLocks noGrp="1"/>
          </p:cNvSpPr>
          <p:nvPr>
            <p:ph type="pic" sz="quarter" idx="12" hasCustomPrompt="1"/>
          </p:nvPr>
        </p:nvSpPr>
        <p:spPr>
          <a:xfrm>
            <a:off x="-8254" y="301625"/>
            <a:ext cx="2526665" cy="6283960"/>
          </a:xfrm>
          <a:custGeom>
            <a:avLst/>
            <a:gdLst>
              <a:gd name="connsiteX0" fmla="*/ 0 w 2526665"/>
              <a:gd name="connsiteY0" fmla="*/ 0 h 6283960"/>
              <a:gd name="connsiteX1" fmla="*/ 2526665 w 2526665"/>
              <a:gd name="connsiteY1" fmla="*/ 3126740 h 6283960"/>
              <a:gd name="connsiteX2" fmla="*/ 0 w 2526665"/>
              <a:gd name="connsiteY2" fmla="*/ 6283960 h 6283960"/>
              <a:gd name="connsiteX3" fmla="*/ 0 w 2526665"/>
              <a:gd name="connsiteY3" fmla="*/ 4763135 h 6283960"/>
              <a:gd name="connsiteX4" fmla="*/ 1319530 w 2526665"/>
              <a:gd name="connsiteY4" fmla="*/ 3128010 h 6283960"/>
              <a:gd name="connsiteX5" fmla="*/ 1315085 w 2526665"/>
              <a:gd name="connsiteY5" fmla="*/ 3128010 h 6283960"/>
              <a:gd name="connsiteX6" fmla="*/ 0 w 2526665"/>
              <a:gd name="connsiteY6" fmla="*/ 1497330 h 628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665" h="6283960">
                <a:moveTo>
                  <a:pt x="0" y="0"/>
                </a:moveTo>
                <a:lnTo>
                  <a:pt x="2526665" y="3126740"/>
                </a:lnTo>
                <a:lnTo>
                  <a:pt x="0" y="6283960"/>
                </a:lnTo>
                <a:lnTo>
                  <a:pt x="0" y="4763135"/>
                </a:lnTo>
                <a:lnTo>
                  <a:pt x="1319530" y="3128010"/>
                </a:lnTo>
                <a:lnTo>
                  <a:pt x="1315085" y="3128010"/>
                </a:lnTo>
                <a:lnTo>
                  <a:pt x="0" y="1497330"/>
                </a:lnTo>
                <a:close/>
              </a:path>
            </a:pathLst>
          </a:custGeom>
        </p:spPr>
        <p:txBody>
          <a:bodyPr wrap="square">
            <a:noAutofit/>
          </a:bodyPr>
          <a:lstStyle>
            <a:lvl1pPr>
              <a:defRPr/>
            </a:lvl1pPr>
          </a:lstStyle>
          <a:p>
            <a:r>
              <a:rPr lang="de-DE"/>
              <a:t>Image</a:t>
            </a:r>
          </a:p>
        </p:txBody>
      </p:sp>
      <p:sp>
        <p:nvSpPr>
          <p:cNvPr id="12" name="Bildplatzhalter 11">
            <a:extLst>
              <a:ext uri="{FF2B5EF4-FFF2-40B4-BE49-F238E27FC236}">
                <a16:creationId xmlns:a16="http://schemas.microsoft.com/office/drawing/2014/main" id="{02D4F830-46D4-440B-BAF7-F6C48BC1A683}"/>
              </a:ext>
            </a:extLst>
          </p:cNvPr>
          <p:cNvSpPr>
            <a:spLocks noGrp="1"/>
          </p:cNvSpPr>
          <p:nvPr>
            <p:ph type="pic" sz="quarter" idx="13" hasCustomPrompt="1"/>
          </p:nvPr>
        </p:nvSpPr>
        <p:spPr>
          <a:xfrm>
            <a:off x="0" y="0"/>
            <a:ext cx="3846830" cy="6858000"/>
          </a:xfrm>
          <a:custGeom>
            <a:avLst/>
            <a:gdLst>
              <a:gd name="connsiteX0" fmla="*/ 0 w 3846830"/>
              <a:gd name="connsiteY0" fmla="*/ 0 h 6858000"/>
              <a:gd name="connsiteX1" fmla="*/ 1076960 w 3846830"/>
              <a:gd name="connsiteY1" fmla="*/ 0 h 6858000"/>
              <a:gd name="connsiteX2" fmla="*/ 3846830 w 3846830"/>
              <a:gd name="connsiteY2" fmla="*/ 3428365 h 6858000"/>
              <a:gd name="connsiteX3" fmla="*/ 1102360 w 3846830"/>
              <a:gd name="connsiteY3" fmla="*/ 6858000 h 6858000"/>
              <a:gd name="connsiteX4" fmla="*/ 0 w 3846830"/>
              <a:gd name="connsiteY4" fmla="*/ 6858000 h 6858000"/>
              <a:gd name="connsiteX5" fmla="*/ 0 w 3846830"/>
              <a:gd name="connsiteY5" fmla="*/ 6701156 h 6858000"/>
              <a:gd name="connsiteX6" fmla="*/ 2639695 w 3846830"/>
              <a:gd name="connsiteY6" fmla="*/ 3429635 h 6858000"/>
              <a:gd name="connsiteX7" fmla="*/ 2635885 w 3846830"/>
              <a:gd name="connsiteY7" fmla="*/ 3429635 h 6858000"/>
              <a:gd name="connsiteX8" fmla="*/ 0 w 3846830"/>
              <a:gd name="connsiteY8" fmla="*/ 161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6830" h="6858000">
                <a:moveTo>
                  <a:pt x="0" y="0"/>
                </a:moveTo>
                <a:lnTo>
                  <a:pt x="1076960" y="0"/>
                </a:lnTo>
                <a:lnTo>
                  <a:pt x="3846830" y="3428365"/>
                </a:lnTo>
                <a:lnTo>
                  <a:pt x="1102360" y="6858000"/>
                </a:lnTo>
                <a:lnTo>
                  <a:pt x="0" y="6858000"/>
                </a:lnTo>
                <a:lnTo>
                  <a:pt x="0" y="6701156"/>
                </a:lnTo>
                <a:lnTo>
                  <a:pt x="2639695" y="3429635"/>
                </a:lnTo>
                <a:lnTo>
                  <a:pt x="2635885" y="3429635"/>
                </a:lnTo>
                <a:lnTo>
                  <a:pt x="0" y="161925"/>
                </a:lnTo>
                <a:close/>
              </a:path>
            </a:pathLst>
          </a:custGeom>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Image</a:t>
            </a:r>
          </a:p>
        </p:txBody>
      </p:sp>
      <p:sp>
        <p:nvSpPr>
          <p:cNvPr id="14" name="Bildplatzhalter 13">
            <a:extLst>
              <a:ext uri="{FF2B5EF4-FFF2-40B4-BE49-F238E27FC236}">
                <a16:creationId xmlns:a16="http://schemas.microsoft.com/office/drawing/2014/main" id="{E7C8B3D1-9E70-4D62-BD00-F4F3C26B64F6}"/>
              </a:ext>
            </a:extLst>
          </p:cNvPr>
          <p:cNvSpPr>
            <a:spLocks noGrp="1"/>
          </p:cNvSpPr>
          <p:nvPr>
            <p:ph type="pic" sz="quarter" idx="14" hasCustomPrompt="1"/>
          </p:nvPr>
        </p:nvSpPr>
        <p:spPr>
          <a:xfrm>
            <a:off x="1189356" y="0"/>
            <a:ext cx="3978275" cy="6858000"/>
          </a:xfrm>
          <a:custGeom>
            <a:avLst/>
            <a:gdLst>
              <a:gd name="connsiteX0" fmla="*/ 0 w 3978275"/>
              <a:gd name="connsiteY0" fmla="*/ 0 h 6858000"/>
              <a:gd name="connsiteX1" fmla="*/ 1208405 w 3978275"/>
              <a:gd name="connsiteY1" fmla="*/ 0 h 6858000"/>
              <a:gd name="connsiteX2" fmla="*/ 3978275 w 3978275"/>
              <a:gd name="connsiteY2" fmla="*/ 3428365 h 6858000"/>
              <a:gd name="connsiteX3" fmla="*/ 1233805 w 3978275"/>
              <a:gd name="connsiteY3" fmla="*/ 6858000 h 6858000"/>
              <a:gd name="connsiteX4" fmla="*/ 4445 w 3978275"/>
              <a:gd name="connsiteY4" fmla="*/ 6858000 h 6858000"/>
              <a:gd name="connsiteX5" fmla="*/ 2771140 w 3978275"/>
              <a:gd name="connsiteY5" fmla="*/ 3429635 h 6858000"/>
              <a:gd name="connsiteX6" fmla="*/ 2766695 w 3978275"/>
              <a:gd name="connsiteY6" fmla="*/ 34296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8275" h="6858000">
                <a:moveTo>
                  <a:pt x="0" y="0"/>
                </a:moveTo>
                <a:lnTo>
                  <a:pt x="1208405" y="0"/>
                </a:lnTo>
                <a:lnTo>
                  <a:pt x="3978275" y="3428365"/>
                </a:lnTo>
                <a:lnTo>
                  <a:pt x="1233805" y="6858000"/>
                </a:lnTo>
                <a:lnTo>
                  <a:pt x="4445" y="6858000"/>
                </a:lnTo>
                <a:lnTo>
                  <a:pt x="2771140" y="3429635"/>
                </a:lnTo>
                <a:lnTo>
                  <a:pt x="2766695" y="3429635"/>
                </a:lnTo>
                <a:close/>
              </a:path>
            </a:pathLst>
          </a:custGeom>
        </p:spPr>
        <p:txBody>
          <a:bodyPr wrap="square">
            <a:noAutofit/>
          </a:bodyPr>
          <a:lstStyle>
            <a:lvl1pPr>
              <a:defRPr/>
            </a:lvl1pPr>
          </a:lstStyle>
          <a:p>
            <a:r>
              <a:rPr lang="de-DE"/>
              <a:t>Image</a:t>
            </a:r>
          </a:p>
        </p:txBody>
      </p:sp>
      <p:sp>
        <p:nvSpPr>
          <p:cNvPr id="19" name="Bildplatzhalter 18">
            <a:extLst>
              <a:ext uri="{FF2B5EF4-FFF2-40B4-BE49-F238E27FC236}">
                <a16:creationId xmlns:a16="http://schemas.microsoft.com/office/drawing/2014/main" id="{430D398F-0A3E-4783-A126-25B68C9E4541}"/>
              </a:ext>
            </a:extLst>
          </p:cNvPr>
          <p:cNvSpPr>
            <a:spLocks noGrp="1"/>
          </p:cNvSpPr>
          <p:nvPr>
            <p:ph type="pic" sz="quarter" idx="15" hasCustomPrompt="1"/>
          </p:nvPr>
        </p:nvSpPr>
        <p:spPr>
          <a:xfrm>
            <a:off x="2510154" y="0"/>
            <a:ext cx="3977640" cy="6858000"/>
          </a:xfrm>
          <a:custGeom>
            <a:avLst/>
            <a:gdLst>
              <a:gd name="connsiteX0" fmla="*/ 0 w 3977640"/>
              <a:gd name="connsiteY0" fmla="*/ 0 h 6858000"/>
              <a:gd name="connsiteX1" fmla="*/ 1207770 w 3977640"/>
              <a:gd name="connsiteY1" fmla="*/ 0 h 6858000"/>
              <a:gd name="connsiteX2" fmla="*/ 3977640 w 3977640"/>
              <a:gd name="connsiteY2" fmla="*/ 3428365 h 6858000"/>
              <a:gd name="connsiteX3" fmla="*/ 1233170 w 3977640"/>
              <a:gd name="connsiteY3" fmla="*/ 6858000 h 6858000"/>
              <a:gd name="connsiteX4" fmla="*/ 3810 w 3977640"/>
              <a:gd name="connsiteY4" fmla="*/ 6858000 h 6858000"/>
              <a:gd name="connsiteX5" fmla="*/ 2770505 w 3977640"/>
              <a:gd name="connsiteY5" fmla="*/ 3429635 h 6858000"/>
              <a:gd name="connsiteX6" fmla="*/ 2766695 w 3977640"/>
              <a:gd name="connsiteY6" fmla="*/ 34296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7640" h="6858000">
                <a:moveTo>
                  <a:pt x="0" y="0"/>
                </a:moveTo>
                <a:lnTo>
                  <a:pt x="1207770" y="0"/>
                </a:lnTo>
                <a:lnTo>
                  <a:pt x="3977640" y="3428365"/>
                </a:lnTo>
                <a:lnTo>
                  <a:pt x="1233170" y="6858000"/>
                </a:lnTo>
                <a:lnTo>
                  <a:pt x="3810" y="6858000"/>
                </a:lnTo>
                <a:lnTo>
                  <a:pt x="2770505" y="3429635"/>
                </a:lnTo>
                <a:lnTo>
                  <a:pt x="2766695" y="3429635"/>
                </a:lnTo>
                <a:close/>
              </a:path>
            </a:pathLst>
          </a:custGeom>
        </p:spPr>
        <p:txBody>
          <a:bodyPr wrap="square">
            <a:noAutofit/>
          </a:bodyPr>
          <a:lstStyle>
            <a:lvl1pPr marL="0" marR="0" indent="0" algn="l" defTabSz="1644650" rtl="0" eaLnBrk="0" fontAlgn="base" latinLnBrk="0" hangingPunct="0">
              <a:lnSpc>
                <a:spcPct val="130000"/>
              </a:lnSpc>
              <a:spcBef>
                <a:spcPct val="0"/>
              </a:spcBef>
              <a:spcAft>
                <a:spcPts val="1200"/>
              </a:spcAft>
              <a:buClr>
                <a:srgbClr val="004C99"/>
              </a:buClr>
              <a:buSzPct val="120000"/>
              <a:buFontTx/>
              <a:buNone/>
              <a:tabLst/>
              <a:defRPr/>
            </a:lvl1pPr>
          </a:lstStyle>
          <a:p>
            <a:pPr marL="266700" marR="0" lvl="0" indent="-266700" algn="l" defTabSz="1644650" rtl="0" eaLnBrk="0" fontAlgn="base" latinLnBrk="0" hangingPunct="0">
              <a:lnSpc>
                <a:spcPct val="130000"/>
              </a:lnSpc>
              <a:spcBef>
                <a:spcPct val="0"/>
              </a:spcBef>
              <a:spcAft>
                <a:spcPts val="1200"/>
              </a:spcAft>
              <a:buClr>
                <a:srgbClr val="004C99"/>
              </a:buClr>
              <a:buSzPct val="120000"/>
              <a:buFontTx/>
              <a:buBlip>
                <a:blip r:embed="rId2"/>
              </a:buBlip>
              <a:tabLst/>
              <a:defRPr/>
            </a:pPr>
            <a:r>
              <a:rPr lang="de-DE"/>
              <a:t>Image</a:t>
            </a:r>
          </a:p>
        </p:txBody>
      </p:sp>
      <p:sp>
        <p:nvSpPr>
          <p:cNvPr id="3" name="Foliennummernplatzhalter 2">
            <a:extLst>
              <a:ext uri="{FF2B5EF4-FFF2-40B4-BE49-F238E27FC236}">
                <a16:creationId xmlns:a16="http://schemas.microsoft.com/office/drawing/2014/main" id="{DC053103-C4EF-4D36-8E61-94E049911A6E}"/>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22" name="Titel 1">
            <a:extLst>
              <a:ext uri="{FF2B5EF4-FFF2-40B4-BE49-F238E27FC236}">
                <a16:creationId xmlns:a16="http://schemas.microsoft.com/office/drawing/2014/main" id="{926315ED-A266-4C63-B408-A343268356A9}"/>
              </a:ext>
            </a:extLst>
          </p:cNvPr>
          <p:cNvSpPr>
            <a:spLocks noGrp="1"/>
          </p:cNvSpPr>
          <p:nvPr>
            <p:ph type="title" hasCustomPrompt="1"/>
          </p:nvPr>
        </p:nvSpPr>
        <p:spPr>
          <a:xfrm>
            <a:off x="6768176" y="1668702"/>
            <a:ext cx="4607869" cy="767737"/>
          </a:xfrm>
        </p:spPr>
        <p:txBody>
          <a:bodyPr/>
          <a:lstStyle>
            <a:lvl1pPr algn="r">
              <a:lnSpc>
                <a:spcPct val="100000"/>
              </a:lnSpc>
              <a:defRPr/>
            </a:lvl1pPr>
          </a:lstStyle>
          <a:p>
            <a:r>
              <a:rPr lang="de-DE"/>
              <a:t>Headline</a:t>
            </a:r>
          </a:p>
        </p:txBody>
      </p:sp>
      <p:sp>
        <p:nvSpPr>
          <p:cNvPr id="23" name="Textplatzhalter 9">
            <a:extLst>
              <a:ext uri="{FF2B5EF4-FFF2-40B4-BE49-F238E27FC236}">
                <a16:creationId xmlns:a16="http://schemas.microsoft.com/office/drawing/2014/main" id="{AD0BB041-2E80-4C5A-ADD2-9F3B2CA6980F}"/>
              </a:ext>
            </a:extLst>
          </p:cNvPr>
          <p:cNvSpPr>
            <a:spLocks noGrp="1"/>
          </p:cNvSpPr>
          <p:nvPr>
            <p:ph type="body" sz="quarter" idx="16"/>
          </p:nvPr>
        </p:nvSpPr>
        <p:spPr>
          <a:xfrm>
            <a:off x="6768177" y="2736694"/>
            <a:ext cx="4607869" cy="3581555"/>
          </a:xfrm>
          <a:prstGeom prst="rect">
            <a:avLst/>
          </a:prstGeom>
        </p:spPr>
        <p:txBody>
          <a:bodyPr lIns="0" tIns="0" rIns="0" bIns="0">
            <a:normAutofit/>
          </a:bodyPr>
          <a:lstStyle>
            <a:lvl1pPr algn="r">
              <a:defRPr sz="1800"/>
            </a:lvl1pPr>
            <a:lvl2pPr algn="r">
              <a:defRPr sz="1800"/>
            </a:lvl2pPr>
            <a:lvl3pPr algn="r">
              <a:defRPr sz="1800"/>
            </a:lvl3pPr>
            <a:lvl4pPr algn="r">
              <a:defRPr sz="1800"/>
            </a:lvl4pPr>
            <a:lvl5pPr algn="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616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decel="100000" fill="hold" grpId="1"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decel="100000" fill="hold" grpId="1"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decel="100000" fill="hold" grpId="1" nodeType="with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decel="100000" fill="hold" grpId="1" nodeType="withEffect">
                                  <p:stCondLst>
                                    <p:cond delay="1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decel="100000" fill="hold" grpId="1" nodeType="withEffect">
                                  <p:stCondLst>
                                    <p:cond delay="150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0-#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par>
                                <p:cTn id="33" presetID="6" presetClass="emph" presetSubtype="0" repeatCount="indefinite" accel="50000" decel="50000" autoRev="1" fill="hold" grpId="0" nodeType="withEffect">
                                  <p:stCondLst>
                                    <p:cond delay="0"/>
                                  </p:stCondLst>
                                  <p:childTnLst>
                                    <p:animScale>
                                      <p:cBhvr>
                                        <p:cTn id="34" dur="10000" fill="hold"/>
                                        <p:tgtEl>
                                          <p:spTgt spid="19"/>
                                        </p:tgtEl>
                                      </p:cBhvr>
                                      <p:by x="110000" y="110000"/>
                                    </p:animScale>
                                  </p:childTnLst>
                                </p:cTn>
                              </p:par>
                              <p:par>
                                <p:cTn id="35" presetID="6" presetClass="emph" presetSubtype="0" repeatCount="indefinite" accel="50000" decel="50000" autoRev="1" fill="hold" grpId="0" nodeType="withEffect">
                                  <p:stCondLst>
                                    <p:cond delay="0"/>
                                  </p:stCondLst>
                                  <p:childTnLst>
                                    <p:animScale>
                                      <p:cBhvr>
                                        <p:cTn id="36" dur="10000" fill="hold"/>
                                        <p:tgtEl>
                                          <p:spTgt spid="14"/>
                                        </p:tgtEl>
                                      </p:cBhvr>
                                      <p:by x="120000" y="120000"/>
                                    </p:animScale>
                                  </p:childTnLst>
                                </p:cTn>
                              </p:par>
                              <p:par>
                                <p:cTn id="37" presetID="6" presetClass="emph" presetSubtype="0" repeatCount="indefinite" accel="50000" decel="50000" autoRev="1" fill="hold" grpId="0" nodeType="withEffect">
                                  <p:stCondLst>
                                    <p:cond delay="0"/>
                                  </p:stCondLst>
                                  <p:childTnLst>
                                    <p:animScale>
                                      <p:cBhvr>
                                        <p:cTn id="38" dur="10000" fill="hold"/>
                                        <p:tgtEl>
                                          <p:spTgt spid="12"/>
                                        </p:tgtEl>
                                      </p:cBhvr>
                                      <p:by x="130000" y="130000"/>
                                    </p:animScale>
                                  </p:childTnLst>
                                </p:cTn>
                              </p:par>
                              <p:par>
                                <p:cTn id="39" presetID="6" presetClass="emph" presetSubtype="0" repeatCount="indefinite" accel="50000" decel="50000" autoRev="1" fill="hold" grpId="0" nodeType="withEffect">
                                  <p:stCondLst>
                                    <p:cond delay="0"/>
                                  </p:stCondLst>
                                  <p:childTnLst>
                                    <p:animScale>
                                      <p:cBhvr>
                                        <p:cTn id="40" dur="10000" fill="hold"/>
                                        <p:tgtEl>
                                          <p:spTgt spid="10"/>
                                        </p:tgtEl>
                                      </p:cBhvr>
                                      <p:by x="140000" y="140000"/>
                                    </p:animScale>
                                  </p:childTnLst>
                                </p:cTn>
                              </p:par>
                              <p:par>
                                <p:cTn id="41" presetID="6" presetClass="emph" presetSubtype="0" repeatCount="indefinite" accel="50000" decel="50000" autoRev="1" fill="hold" grpId="0" nodeType="withEffect">
                                  <p:stCondLst>
                                    <p:cond delay="0"/>
                                  </p:stCondLst>
                                  <p:childTnLst>
                                    <p:animScale>
                                      <p:cBhvr>
                                        <p:cTn id="42" dur="10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0" grpId="0"/>
      <p:bldP spid="10" grpId="1"/>
      <p:bldP spid="12" grpId="0"/>
      <p:bldP spid="12" grpId="1"/>
      <p:bldP spid="14" grpId="0"/>
      <p:bldP spid="14" grpId="1"/>
      <p:bldP spid="19" grpId="0"/>
      <p:bldP spid="19" grpId="1"/>
      <p:bldP spid="22" grpId="0"/>
      <p:bldP spid="23" grpId="0" uiExpand="1">
        <p:tmplLst>
          <p:tmpl>
            <p:tnLst>
              <p:par>
                <p:cTn presetID="2" presetClass="entr" presetSubtype="2"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1+#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IMAGE ARROWS with text">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6FDE6448-E9E7-4FE4-933A-30416F4EFEFB}"/>
              </a:ext>
            </a:extLst>
          </p:cNvPr>
          <p:cNvSpPr/>
          <p:nvPr userDrawn="1"/>
        </p:nvSpPr>
        <p:spPr>
          <a:xfrm>
            <a:off x="236220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12" name="Bildplatzhalter 11">
            <a:extLst>
              <a:ext uri="{FF2B5EF4-FFF2-40B4-BE49-F238E27FC236}">
                <a16:creationId xmlns:a16="http://schemas.microsoft.com/office/drawing/2014/main" id="{78C24256-4A8A-40F5-8E10-A33976777F0F}"/>
              </a:ext>
            </a:extLst>
          </p:cNvPr>
          <p:cNvSpPr>
            <a:spLocks noGrp="1"/>
          </p:cNvSpPr>
          <p:nvPr>
            <p:ph type="pic" sz="quarter" idx="12" hasCustomPrompt="1"/>
          </p:nvPr>
        </p:nvSpPr>
        <p:spPr>
          <a:xfrm>
            <a:off x="4909958" y="1"/>
            <a:ext cx="4853841" cy="6854831"/>
          </a:xfrm>
          <a:custGeom>
            <a:avLst/>
            <a:gdLst>
              <a:gd name="connsiteX0" fmla="*/ 0 w 4853841"/>
              <a:gd name="connsiteY0" fmla="*/ 0 h 6854831"/>
              <a:gd name="connsiteX1" fmla="*/ 1204270 w 4853841"/>
              <a:gd name="connsiteY1" fmla="*/ 0 h 6854831"/>
              <a:gd name="connsiteX2" fmla="*/ 4853841 w 4853841"/>
              <a:gd name="connsiteY2" fmla="*/ 4517280 h 6854831"/>
              <a:gd name="connsiteX3" fmla="*/ 2983420 w 4853841"/>
              <a:gd name="connsiteY3" fmla="*/ 6854831 h 6854831"/>
              <a:gd name="connsiteX4" fmla="*/ 1763305 w 4853841"/>
              <a:gd name="connsiteY4" fmla="*/ 6854831 h 6854831"/>
              <a:gd name="connsiteX5" fmla="*/ 3648938 w 4853841"/>
              <a:gd name="connsiteY5" fmla="*/ 4517914 h 6854831"/>
              <a:gd name="connsiteX6" fmla="*/ 3644501 w 4853841"/>
              <a:gd name="connsiteY6" fmla="*/ 4517914 h 68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3841" h="6854831">
                <a:moveTo>
                  <a:pt x="0" y="0"/>
                </a:moveTo>
                <a:lnTo>
                  <a:pt x="1204270" y="0"/>
                </a:lnTo>
                <a:lnTo>
                  <a:pt x="4853841" y="4517280"/>
                </a:lnTo>
                <a:lnTo>
                  <a:pt x="2983420" y="6854831"/>
                </a:lnTo>
                <a:lnTo>
                  <a:pt x="1763305" y="6854831"/>
                </a:lnTo>
                <a:lnTo>
                  <a:pt x="3648938" y="4517914"/>
                </a:lnTo>
                <a:lnTo>
                  <a:pt x="3644501" y="4517914"/>
                </a:lnTo>
                <a:close/>
              </a:path>
            </a:pathLst>
          </a:custGeom>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10" name="Bildplatzhalter 9">
            <a:extLst>
              <a:ext uri="{FF2B5EF4-FFF2-40B4-BE49-F238E27FC236}">
                <a16:creationId xmlns:a16="http://schemas.microsoft.com/office/drawing/2014/main" id="{4CAB7184-43A9-4A3A-A3D5-576BB27A7447}"/>
              </a:ext>
            </a:extLst>
          </p:cNvPr>
          <p:cNvSpPr>
            <a:spLocks noGrp="1"/>
          </p:cNvSpPr>
          <p:nvPr>
            <p:ph type="pic" sz="quarter" idx="11" hasCustomPrompt="1"/>
          </p:nvPr>
        </p:nvSpPr>
        <p:spPr>
          <a:xfrm>
            <a:off x="6227682" y="1"/>
            <a:ext cx="8346858" cy="6854831"/>
          </a:xfrm>
          <a:custGeom>
            <a:avLst/>
            <a:gdLst>
              <a:gd name="connsiteX0" fmla="*/ 0 w 8346858"/>
              <a:gd name="connsiteY0" fmla="*/ 0 h 6854831"/>
              <a:gd name="connsiteX1" fmla="*/ 1188424 w 8346858"/>
              <a:gd name="connsiteY1" fmla="*/ 0 h 6854831"/>
              <a:gd name="connsiteX2" fmla="*/ 1204270 w 8346858"/>
              <a:gd name="connsiteY2" fmla="*/ 0 h 6854831"/>
              <a:gd name="connsiteX3" fmla="*/ 2391427 w 8346858"/>
              <a:gd name="connsiteY3" fmla="*/ 0 h 6854831"/>
              <a:gd name="connsiteX4" fmla="*/ 2392694 w 8346858"/>
              <a:gd name="connsiteY4" fmla="*/ 0 h 6854831"/>
              <a:gd name="connsiteX5" fmla="*/ 3493017 w 8346858"/>
              <a:gd name="connsiteY5" fmla="*/ 0 h 6854831"/>
              <a:gd name="connsiteX6" fmla="*/ 3595696 w 8346858"/>
              <a:gd name="connsiteY6" fmla="*/ 0 h 6854831"/>
              <a:gd name="connsiteX7" fmla="*/ 4697286 w 8346858"/>
              <a:gd name="connsiteY7" fmla="*/ 0 h 6854831"/>
              <a:gd name="connsiteX8" fmla="*/ 8346858 w 8346858"/>
              <a:gd name="connsiteY8" fmla="*/ 4517280 h 6854831"/>
              <a:gd name="connsiteX9" fmla="*/ 6476436 w 8346858"/>
              <a:gd name="connsiteY9" fmla="*/ 6854831 h 6854831"/>
              <a:gd name="connsiteX10" fmla="*/ 1763939 w 8346858"/>
              <a:gd name="connsiteY10" fmla="*/ 6854831 h 6854831"/>
              <a:gd name="connsiteX11" fmla="*/ 3648938 w 8346858"/>
              <a:gd name="connsiteY11" fmla="*/ 4517914 h 6854831"/>
              <a:gd name="connsiteX12" fmla="*/ 3645135 w 8346858"/>
              <a:gd name="connsiteY12" fmla="*/ 4517914 h 68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46858" h="6854831">
                <a:moveTo>
                  <a:pt x="0" y="0"/>
                </a:moveTo>
                <a:lnTo>
                  <a:pt x="1188424" y="0"/>
                </a:lnTo>
                <a:lnTo>
                  <a:pt x="1204270" y="0"/>
                </a:lnTo>
                <a:lnTo>
                  <a:pt x="2391427" y="0"/>
                </a:lnTo>
                <a:lnTo>
                  <a:pt x="2392694" y="0"/>
                </a:lnTo>
                <a:lnTo>
                  <a:pt x="3493017" y="0"/>
                </a:lnTo>
                <a:lnTo>
                  <a:pt x="3595696" y="0"/>
                </a:lnTo>
                <a:lnTo>
                  <a:pt x="4697286" y="0"/>
                </a:lnTo>
                <a:lnTo>
                  <a:pt x="8346858" y="4517280"/>
                </a:lnTo>
                <a:lnTo>
                  <a:pt x="6476436" y="6854831"/>
                </a:lnTo>
                <a:lnTo>
                  <a:pt x="1763939" y="6854831"/>
                </a:lnTo>
                <a:lnTo>
                  <a:pt x="3648938" y="4517914"/>
                </a:lnTo>
                <a:lnTo>
                  <a:pt x="3645135" y="4517914"/>
                </a:lnTo>
                <a:close/>
              </a:path>
            </a:pathLst>
          </a:custGeom>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1343025" marR="0" lvl="3"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15" name="Titel 1">
            <a:extLst>
              <a:ext uri="{FF2B5EF4-FFF2-40B4-BE49-F238E27FC236}">
                <a16:creationId xmlns:a16="http://schemas.microsoft.com/office/drawing/2014/main" id="{B03B26CB-CD59-4407-88DE-49998A21597E}"/>
              </a:ext>
            </a:extLst>
          </p:cNvPr>
          <p:cNvSpPr>
            <a:spLocks noGrp="1"/>
          </p:cNvSpPr>
          <p:nvPr>
            <p:ph type="title"/>
          </p:nvPr>
        </p:nvSpPr>
        <p:spPr>
          <a:xfrm>
            <a:off x="815952" y="1668702"/>
            <a:ext cx="4931999" cy="767737"/>
          </a:xfrm>
        </p:spPr>
        <p:txBody>
          <a:bodyPr/>
          <a:lstStyle>
            <a:lvl1pPr>
              <a:lnSpc>
                <a:spcPct val="100000"/>
              </a:lnSpc>
              <a:defRPr/>
            </a:lvl1pPr>
          </a:lstStyle>
          <a:p>
            <a:r>
              <a:rPr lang="de-DE"/>
              <a:t>Mastertitelformat bearbeiten</a:t>
            </a:r>
          </a:p>
        </p:txBody>
      </p:sp>
      <p:sp>
        <p:nvSpPr>
          <p:cNvPr id="16" name="Textplatzhalter 9">
            <a:extLst>
              <a:ext uri="{FF2B5EF4-FFF2-40B4-BE49-F238E27FC236}">
                <a16:creationId xmlns:a16="http://schemas.microsoft.com/office/drawing/2014/main" id="{5363DC66-DB4B-478C-9BC4-58E1E2A1EFB3}"/>
              </a:ext>
            </a:extLst>
          </p:cNvPr>
          <p:cNvSpPr>
            <a:spLocks noGrp="1"/>
          </p:cNvSpPr>
          <p:nvPr>
            <p:ph type="body" sz="quarter" idx="13"/>
          </p:nvPr>
        </p:nvSpPr>
        <p:spPr>
          <a:xfrm>
            <a:off x="815951" y="2736694"/>
            <a:ext cx="4932000" cy="3581556"/>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6385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5" grpId="0"/>
      <p:bldP spid="16" grpId="0">
        <p:tmplLst>
          <p:tmpl>
            <p:tnLst>
              <p:par>
                <p:cTn presetID="2" presetClass="entr" presetSubtype="8" decel="10000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0-#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RROW with text &amp; bulletpoints">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6FDE6448-E9E7-4FE4-933A-30416F4EFEFB}"/>
              </a:ext>
            </a:extLst>
          </p:cNvPr>
          <p:cNvSpPr/>
          <p:nvPr userDrawn="1"/>
        </p:nvSpPr>
        <p:spPr>
          <a:xfrm>
            <a:off x="236220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0" name="Titel 1">
            <a:extLst>
              <a:ext uri="{FF2B5EF4-FFF2-40B4-BE49-F238E27FC236}">
                <a16:creationId xmlns:a16="http://schemas.microsoft.com/office/drawing/2014/main" id="{1FF62431-741B-4A69-A4E5-A9A9B02C6C92}"/>
              </a:ext>
            </a:extLst>
          </p:cNvPr>
          <p:cNvSpPr>
            <a:spLocks noGrp="1"/>
          </p:cNvSpPr>
          <p:nvPr>
            <p:ph type="title"/>
          </p:nvPr>
        </p:nvSpPr>
        <p:spPr>
          <a:xfrm>
            <a:off x="815952" y="733402"/>
            <a:ext cx="4931999" cy="767737"/>
          </a:xfrm>
        </p:spPr>
        <p:txBody>
          <a:bodyPr/>
          <a:lstStyle>
            <a:lvl1pPr>
              <a:lnSpc>
                <a:spcPct val="100000"/>
              </a:lnSpc>
              <a:defRPr/>
            </a:lvl1pPr>
          </a:lstStyle>
          <a:p>
            <a:r>
              <a:rPr lang="de-DE"/>
              <a:t>Mastertitelformat bearbeiten</a:t>
            </a:r>
          </a:p>
        </p:txBody>
      </p:sp>
      <p:sp>
        <p:nvSpPr>
          <p:cNvPr id="21" name="Textplatzhalter 9">
            <a:extLst>
              <a:ext uri="{FF2B5EF4-FFF2-40B4-BE49-F238E27FC236}">
                <a16:creationId xmlns:a16="http://schemas.microsoft.com/office/drawing/2014/main" id="{62E88497-1731-4440-9E53-38507D2933B7}"/>
              </a:ext>
            </a:extLst>
          </p:cNvPr>
          <p:cNvSpPr>
            <a:spLocks noGrp="1"/>
          </p:cNvSpPr>
          <p:nvPr>
            <p:ph type="body" sz="quarter" idx="11"/>
          </p:nvPr>
        </p:nvSpPr>
        <p:spPr>
          <a:xfrm>
            <a:off x="815951" y="1979612"/>
            <a:ext cx="4932000" cy="1111931"/>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16">
            <a:extLst>
              <a:ext uri="{FF2B5EF4-FFF2-40B4-BE49-F238E27FC236}">
                <a16:creationId xmlns:a16="http://schemas.microsoft.com/office/drawing/2014/main" id="{6A223216-A5EC-4E20-BDF1-33A77C9AE1CF}"/>
              </a:ext>
            </a:extLst>
          </p:cNvPr>
          <p:cNvSpPr>
            <a:spLocks noGrp="1"/>
          </p:cNvSpPr>
          <p:nvPr>
            <p:ph type="body" sz="quarter" idx="42" hasCustomPrompt="1"/>
          </p:nvPr>
        </p:nvSpPr>
        <p:spPr>
          <a:xfrm>
            <a:off x="1499237" y="3272971"/>
            <a:ext cx="3624305" cy="720044"/>
          </a:xfrm>
        </p:spPr>
        <p:txBody>
          <a:bodyPr anchor="ctr">
            <a:normAutofit/>
          </a:bodyPr>
          <a:lstStyle>
            <a:lvl1pPr marL="0" indent="0" algn="l">
              <a:buNone/>
              <a:defRPr sz="18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endParaRPr lang="de-DE"/>
          </a:p>
        </p:txBody>
      </p:sp>
      <p:sp>
        <p:nvSpPr>
          <p:cNvPr id="26" name="Textplatzhalter 16">
            <a:extLst>
              <a:ext uri="{FF2B5EF4-FFF2-40B4-BE49-F238E27FC236}">
                <a16:creationId xmlns:a16="http://schemas.microsoft.com/office/drawing/2014/main" id="{343F88BC-73E2-4DEE-9A59-0269CCF7F368}"/>
              </a:ext>
            </a:extLst>
          </p:cNvPr>
          <p:cNvSpPr>
            <a:spLocks noGrp="1"/>
          </p:cNvSpPr>
          <p:nvPr>
            <p:ph type="body" sz="quarter" idx="45" hasCustomPrompt="1"/>
          </p:nvPr>
        </p:nvSpPr>
        <p:spPr>
          <a:xfrm>
            <a:off x="1499237" y="4197009"/>
            <a:ext cx="3624305" cy="720044"/>
          </a:xfrm>
        </p:spPr>
        <p:txBody>
          <a:bodyPr anchor="ctr">
            <a:normAutofit/>
          </a:bodyPr>
          <a:lstStyle>
            <a:lvl1pPr marL="0" indent="0" algn="l">
              <a:buNone/>
              <a:defRPr sz="18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endParaRPr lang="de-DE"/>
          </a:p>
        </p:txBody>
      </p:sp>
      <p:sp>
        <p:nvSpPr>
          <p:cNvPr id="27" name="Textplatzhalter 16">
            <a:extLst>
              <a:ext uri="{FF2B5EF4-FFF2-40B4-BE49-F238E27FC236}">
                <a16:creationId xmlns:a16="http://schemas.microsoft.com/office/drawing/2014/main" id="{E547A9BF-148C-43DE-8022-1C0A7A2A099C}"/>
              </a:ext>
            </a:extLst>
          </p:cNvPr>
          <p:cNvSpPr>
            <a:spLocks noGrp="1"/>
          </p:cNvSpPr>
          <p:nvPr>
            <p:ph type="body" sz="quarter" idx="46" hasCustomPrompt="1"/>
          </p:nvPr>
        </p:nvSpPr>
        <p:spPr>
          <a:xfrm>
            <a:off x="1499237" y="5116510"/>
            <a:ext cx="3624305" cy="720044"/>
          </a:xfrm>
        </p:spPr>
        <p:txBody>
          <a:bodyPr anchor="ctr">
            <a:normAutofit/>
          </a:bodyPr>
          <a:lstStyle>
            <a:lvl1pPr marL="0" indent="0" algn="l">
              <a:buNone/>
              <a:defRPr sz="18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endParaRPr lang="de-DE"/>
          </a:p>
        </p:txBody>
      </p:sp>
      <p:sp>
        <p:nvSpPr>
          <p:cNvPr id="13" name="Bildplatzhalter 9">
            <a:extLst>
              <a:ext uri="{FF2B5EF4-FFF2-40B4-BE49-F238E27FC236}">
                <a16:creationId xmlns:a16="http://schemas.microsoft.com/office/drawing/2014/main" id="{697E791C-5083-40E2-AC37-0CB3989119AA}"/>
              </a:ext>
            </a:extLst>
          </p:cNvPr>
          <p:cNvSpPr>
            <a:spLocks noGrp="1"/>
          </p:cNvSpPr>
          <p:nvPr>
            <p:ph type="pic" sz="quarter" idx="47" hasCustomPrompt="1"/>
          </p:nvPr>
        </p:nvSpPr>
        <p:spPr>
          <a:xfrm>
            <a:off x="6227682" y="1"/>
            <a:ext cx="8346858" cy="6854831"/>
          </a:xfrm>
          <a:custGeom>
            <a:avLst/>
            <a:gdLst>
              <a:gd name="connsiteX0" fmla="*/ 0 w 8346858"/>
              <a:gd name="connsiteY0" fmla="*/ 0 h 6854831"/>
              <a:gd name="connsiteX1" fmla="*/ 1188424 w 8346858"/>
              <a:gd name="connsiteY1" fmla="*/ 0 h 6854831"/>
              <a:gd name="connsiteX2" fmla="*/ 1204270 w 8346858"/>
              <a:gd name="connsiteY2" fmla="*/ 0 h 6854831"/>
              <a:gd name="connsiteX3" fmla="*/ 2391427 w 8346858"/>
              <a:gd name="connsiteY3" fmla="*/ 0 h 6854831"/>
              <a:gd name="connsiteX4" fmla="*/ 2392694 w 8346858"/>
              <a:gd name="connsiteY4" fmla="*/ 0 h 6854831"/>
              <a:gd name="connsiteX5" fmla="*/ 3493017 w 8346858"/>
              <a:gd name="connsiteY5" fmla="*/ 0 h 6854831"/>
              <a:gd name="connsiteX6" fmla="*/ 3595696 w 8346858"/>
              <a:gd name="connsiteY6" fmla="*/ 0 h 6854831"/>
              <a:gd name="connsiteX7" fmla="*/ 4697286 w 8346858"/>
              <a:gd name="connsiteY7" fmla="*/ 0 h 6854831"/>
              <a:gd name="connsiteX8" fmla="*/ 8346858 w 8346858"/>
              <a:gd name="connsiteY8" fmla="*/ 4517280 h 6854831"/>
              <a:gd name="connsiteX9" fmla="*/ 6476436 w 8346858"/>
              <a:gd name="connsiteY9" fmla="*/ 6854831 h 6854831"/>
              <a:gd name="connsiteX10" fmla="*/ 1763939 w 8346858"/>
              <a:gd name="connsiteY10" fmla="*/ 6854831 h 6854831"/>
              <a:gd name="connsiteX11" fmla="*/ 3648938 w 8346858"/>
              <a:gd name="connsiteY11" fmla="*/ 4517914 h 6854831"/>
              <a:gd name="connsiteX12" fmla="*/ 3645135 w 8346858"/>
              <a:gd name="connsiteY12" fmla="*/ 4517914 h 68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46858" h="6854831">
                <a:moveTo>
                  <a:pt x="0" y="0"/>
                </a:moveTo>
                <a:lnTo>
                  <a:pt x="1188424" y="0"/>
                </a:lnTo>
                <a:lnTo>
                  <a:pt x="1204270" y="0"/>
                </a:lnTo>
                <a:lnTo>
                  <a:pt x="2391427" y="0"/>
                </a:lnTo>
                <a:lnTo>
                  <a:pt x="2392694" y="0"/>
                </a:lnTo>
                <a:lnTo>
                  <a:pt x="3493017" y="0"/>
                </a:lnTo>
                <a:lnTo>
                  <a:pt x="3595696" y="0"/>
                </a:lnTo>
                <a:lnTo>
                  <a:pt x="4697286" y="0"/>
                </a:lnTo>
                <a:lnTo>
                  <a:pt x="8346858" y="4517280"/>
                </a:lnTo>
                <a:lnTo>
                  <a:pt x="6476436" y="6854831"/>
                </a:lnTo>
                <a:lnTo>
                  <a:pt x="1763939" y="6854831"/>
                </a:lnTo>
                <a:lnTo>
                  <a:pt x="3648938" y="4517914"/>
                </a:lnTo>
                <a:lnTo>
                  <a:pt x="3645135" y="4517914"/>
                </a:lnTo>
                <a:close/>
              </a:path>
            </a:pathLst>
          </a:custGeom>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pic>
        <p:nvPicPr>
          <p:cNvPr id="2" name="Grafik 1">
            <a:extLst>
              <a:ext uri="{FF2B5EF4-FFF2-40B4-BE49-F238E27FC236}">
                <a16:creationId xmlns:a16="http://schemas.microsoft.com/office/drawing/2014/main" id="{C1CFB4A0-491D-4A2A-9A20-A469955A0C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99514" y="0"/>
            <a:ext cx="3821972" cy="6858000"/>
          </a:xfrm>
          <a:prstGeom prst="rect">
            <a:avLst/>
          </a:prstGeom>
        </p:spPr>
      </p:pic>
      <p:pic>
        <p:nvPicPr>
          <p:cNvPr id="4" name="Grafik 3">
            <a:extLst>
              <a:ext uri="{FF2B5EF4-FFF2-40B4-BE49-F238E27FC236}">
                <a16:creationId xmlns:a16="http://schemas.microsoft.com/office/drawing/2014/main" id="{FC158665-3FDF-41D7-8F03-82BC36E977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1474" y="3428999"/>
            <a:ext cx="407988" cy="407988"/>
          </a:xfrm>
          <a:prstGeom prst="rect">
            <a:avLst/>
          </a:prstGeom>
        </p:spPr>
      </p:pic>
      <p:pic>
        <p:nvPicPr>
          <p:cNvPr id="15" name="Grafik 14">
            <a:extLst>
              <a:ext uri="{FF2B5EF4-FFF2-40B4-BE49-F238E27FC236}">
                <a16:creationId xmlns:a16="http://schemas.microsoft.com/office/drawing/2014/main" id="{19BD15BB-A215-4A49-BB34-CED30AFC3C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1474" y="4353037"/>
            <a:ext cx="407988" cy="407988"/>
          </a:xfrm>
          <a:prstGeom prst="rect">
            <a:avLst/>
          </a:prstGeom>
        </p:spPr>
      </p:pic>
      <p:pic>
        <p:nvPicPr>
          <p:cNvPr id="16" name="Grafik 15">
            <a:extLst>
              <a:ext uri="{FF2B5EF4-FFF2-40B4-BE49-F238E27FC236}">
                <a16:creationId xmlns:a16="http://schemas.microsoft.com/office/drawing/2014/main" id="{54B8E4B4-64C8-42A5-A992-9D90EE568B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1474" y="5277076"/>
            <a:ext cx="407988" cy="407988"/>
          </a:xfrm>
          <a:prstGeom prst="rect">
            <a:avLst/>
          </a:prstGeom>
        </p:spPr>
      </p:pic>
    </p:spTree>
    <p:extLst>
      <p:ext uri="{BB962C8B-B14F-4D97-AF65-F5344CB8AC3E}">
        <p14:creationId xmlns:p14="http://schemas.microsoft.com/office/powerpoint/2010/main" val="20654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0-#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0-#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0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0-#ppt_w/2"/>
                                          </p:val>
                                        </p:tav>
                                        <p:tav tm="100000">
                                          <p:val>
                                            <p:strVal val="#ppt_x"/>
                                          </p:val>
                                        </p:tav>
                                      </p:tavLst>
                                    </p:anim>
                                    <p:anim calcmode="lin" valueType="num">
                                      <p:cBhvr additive="base">
                                        <p:cTn id="28" dur="10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75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0-#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75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0-#ppt_w/2"/>
                                          </p:val>
                                        </p:tav>
                                        <p:tav tm="100000">
                                          <p:val>
                                            <p:strVal val="#ppt_x"/>
                                          </p:val>
                                        </p:tav>
                                      </p:tavLst>
                                    </p:anim>
                                    <p:anim calcmode="lin" valueType="num">
                                      <p:cBhvr additive="base">
                                        <p:cTn id="36" dur="10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0-#ppt_w/2"/>
                                          </p:val>
                                        </p:tav>
                                        <p:tav tm="100000">
                                          <p:val>
                                            <p:strVal val="#ppt_x"/>
                                          </p:val>
                                        </p:tav>
                                      </p:tavLst>
                                    </p:anim>
                                    <p:anim calcmode="lin" valueType="num">
                                      <p:cBhvr additive="base">
                                        <p:cTn id="40" dur="10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25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0-#ppt_w/2"/>
                                          </p:val>
                                        </p:tav>
                                        <p:tav tm="100000">
                                          <p:val>
                                            <p:strVal val="#ppt_x"/>
                                          </p:val>
                                        </p:tav>
                                      </p:tavLst>
                                    </p:anim>
                                    <p:anim calcmode="lin" valueType="num">
                                      <p:cBhvr additive="base">
                                        <p:cTn id="4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tmplLst>
          <p:tmpl>
            <p:tnLst>
              <p:par>
                <p:cTn presetID="2" presetClass="entr" presetSubtype="8"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0-#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3" grpId="0">
        <p:tmplLst>
          <p:tmpl>
            <p:tnLst>
              <p:par>
                <p:cTn presetID="2" presetClass="entr" presetSubtype="8" decel="10000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26" grpId="0">
        <p:tmplLst>
          <p:tmpl>
            <p:tnLst>
              <p:par>
                <p:cTn presetID="2" presetClass="entr" presetSubtype="8" decel="100000" fill="hold" nodeType="withEffect">
                  <p:stCondLst>
                    <p:cond delay="7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P spid="27" grpId="0">
        <p:tmplLst>
          <p:tmpl>
            <p:tnLst>
              <p:par>
                <p:cTn presetID="2" presetClass="entr" presetSubtype="8" decel="100000" fill="hold" nodeType="withEffect">
                  <p:stCondLst>
                    <p:cond delay="7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RROW with bulletpoints">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D8C95A1-EE86-43F1-8E95-25374DC930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8179" y="1221976"/>
            <a:ext cx="683285" cy="683285"/>
          </a:xfrm>
          <a:prstGeom prst="rect">
            <a:avLst/>
          </a:prstGeom>
        </p:spPr>
      </p:pic>
      <p:sp>
        <p:nvSpPr>
          <p:cNvPr id="12" name="Freihandform: Form 11">
            <a:extLst>
              <a:ext uri="{FF2B5EF4-FFF2-40B4-BE49-F238E27FC236}">
                <a16:creationId xmlns:a16="http://schemas.microsoft.com/office/drawing/2014/main" id="{951D2C10-A6B8-4360-8143-3C834B435F8F}"/>
              </a:ext>
            </a:extLst>
          </p:cNvPr>
          <p:cNvSpPr/>
          <p:nvPr userDrawn="1"/>
        </p:nvSpPr>
        <p:spPr>
          <a:xfrm>
            <a:off x="2362200" y="1975610"/>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BF2A19C2-AB31-4813-840C-9C9B29185721}"/>
              </a:ext>
            </a:extLst>
          </p:cNvPr>
          <p:cNvSpPr>
            <a:spLocks noGrp="1"/>
          </p:cNvSpPr>
          <p:nvPr>
            <p:ph type="title"/>
          </p:nvPr>
        </p:nvSpPr>
        <p:spPr>
          <a:xfrm>
            <a:off x="815952" y="3045131"/>
            <a:ext cx="3201571" cy="767737"/>
          </a:xfrm>
        </p:spPr>
        <p:txBody>
          <a:bodyPr anchor="ctr"/>
          <a:lstStyle>
            <a:lvl1pPr algn="r">
              <a:defRPr/>
            </a:lvl1pPr>
          </a:lstStyle>
          <a:p>
            <a:r>
              <a:rPr lang="de-DE"/>
              <a:t>Mastertitelformat bearbeiten</a:t>
            </a:r>
          </a:p>
        </p:txBody>
      </p:sp>
      <p:sp>
        <p:nvSpPr>
          <p:cNvPr id="3" name="Foliennummernplatzhalter 2">
            <a:extLst>
              <a:ext uri="{FF2B5EF4-FFF2-40B4-BE49-F238E27FC236}">
                <a16:creationId xmlns:a16="http://schemas.microsoft.com/office/drawing/2014/main" id="{11474579-873C-455A-BEAB-F19D0808356A}"/>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Grafik 3">
            <a:extLst>
              <a:ext uri="{FF2B5EF4-FFF2-40B4-BE49-F238E27FC236}">
                <a16:creationId xmlns:a16="http://schemas.microsoft.com/office/drawing/2014/main" id="{992B197F-0803-4DC5-BD4E-C13711B39E5D}"/>
              </a:ext>
            </a:extLst>
          </p:cNvPr>
          <p:cNvSpPr/>
          <p:nvPr/>
        </p:nvSpPr>
        <p:spPr>
          <a:xfrm>
            <a:off x="3855262" y="770095"/>
            <a:ext cx="2240738" cy="5317811"/>
          </a:xfrm>
          <a:custGeom>
            <a:avLst/>
            <a:gdLst>
              <a:gd name="connsiteX0" fmla="*/ 161162 w 2891105"/>
              <a:gd name="connsiteY0" fmla="*/ 6836621 h 6861289"/>
              <a:gd name="connsiteX1" fmla="*/ 2882161 w 2891105"/>
              <a:gd name="connsiteY1" fmla="*/ 3437223 h 6861289"/>
              <a:gd name="connsiteX2" fmla="*/ 2882161 w 2891105"/>
              <a:gd name="connsiteY2" fmla="*/ 3386240 h 6861289"/>
              <a:gd name="connsiteX3" fmla="*/ 165274 w 2891105"/>
              <a:gd name="connsiteY3" fmla="*/ 24669 h 6861289"/>
              <a:gd name="connsiteX4" fmla="*/ 114291 w 2891105"/>
              <a:gd name="connsiteY4" fmla="*/ 0 h 6861289"/>
              <a:gd name="connsiteX5" fmla="*/ 46040 w 2891105"/>
              <a:gd name="connsiteY5" fmla="*/ 0 h 6861289"/>
              <a:gd name="connsiteX6" fmla="*/ 13970 w 2891105"/>
              <a:gd name="connsiteY6" fmla="*/ 66606 h 6861289"/>
              <a:gd name="connsiteX7" fmla="*/ 2716878 w 2891105"/>
              <a:gd name="connsiteY7" fmla="*/ 3411732 h 6861289"/>
              <a:gd name="connsiteX8" fmla="*/ 9036 w 2891105"/>
              <a:gd name="connsiteY8" fmla="*/ 6794683 h 6861289"/>
              <a:gd name="connsiteX9" fmla="*/ 41106 w 2891105"/>
              <a:gd name="connsiteY9" fmla="*/ 6861290 h 6861289"/>
              <a:gd name="connsiteX10" fmla="*/ 110180 w 2891105"/>
              <a:gd name="connsiteY10" fmla="*/ 6861290 h 6861289"/>
              <a:gd name="connsiteX11" fmla="*/ 161162 w 2891105"/>
              <a:gd name="connsiteY11" fmla="*/ 6836621 h 686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1105" h="6861289">
                <a:moveTo>
                  <a:pt x="161162" y="6836621"/>
                </a:moveTo>
                <a:lnTo>
                  <a:pt x="2882161" y="3437223"/>
                </a:lnTo>
                <a:cubicBezTo>
                  <a:pt x="2894495" y="3422422"/>
                  <a:pt x="2893673" y="3401042"/>
                  <a:pt x="2882161" y="3386240"/>
                </a:cubicBezTo>
                <a:lnTo>
                  <a:pt x="165274" y="24669"/>
                </a:lnTo>
                <a:cubicBezTo>
                  <a:pt x="152939" y="9045"/>
                  <a:pt x="134026" y="0"/>
                  <a:pt x="114291" y="0"/>
                </a:cubicBezTo>
                <a:lnTo>
                  <a:pt x="46040" y="0"/>
                </a:lnTo>
                <a:cubicBezTo>
                  <a:pt x="11503" y="0"/>
                  <a:pt x="-8232" y="40293"/>
                  <a:pt x="13970" y="66606"/>
                </a:cubicBezTo>
                <a:lnTo>
                  <a:pt x="2716878" y="3411732"/>
                </a:lnTo>
                <a:lnTo>
                  <a:pt x="9036" y="6794683"/>
                </a:lnTo>
                <a:cubicBezTo>
                  <a:pt x="-12343" y="6821819"/>
                  <a:pt x="6570" y="6861290"/>
                  <a:pt x="41106" y="6861290"/>
                </a:cubicBezTo>
                <a:lnTo>
                  <a:pt x="110180" y="6861290"/>
                </a:lnTo>
                <a:cubicBezTo>
                  <a:pt x="129915" y="6861290"/>
                  <a:pt x="148828" y="6852244"/>
                  <a:pt x="161162" y="6836621"/>
                </a:cubicBezTo>
                <a:close/>
              </a:path>
            </a:pathLst>
          </a:custGeom>
          <a:solidFill>
            <a:schemeClr val="accent1"/>
          </a:solidFill>
          <a:ln w="8199" cap="flat">
            <a:noFill/>
            <a:prstDash val="solid"/>
            <a:miter/>
          </a:ln>
        </p:spPr>
        <p:txBody>
          <a:bodyPr rtlCol="0" anchor="ctr"/>
          <a:lstStyle/>
          <a:p>
            <a:endParaRPr lang="de-DE"/>
          </a:p>
        </p:txBody>
      </p:sp>
      <p:sp>
        <p:nvSpPr>
          <p:cNvPr id="10" name="Textplatzhalter 16">
            <a:extLst>
              <a:ext uri="{FF2B5EF4-FFF2-40B4-BE49-F238E27FC236}">
                <a16:creationId xmlns:a16="http://schemas.microsoft.com/office/drawing/2014/main" id="{0BDBCE10-7EAB-4313-AE7B-42671391752E}"/>
              </a:ext>
            </a:extLst>
          </p:cNvPr>
          <p:cNvSpPr>
            <a:spLocks noGrp="1"/>
          </p:cNvSpPr>
          <p:nvPr>
            <p:ph type="body" sz="quarter" idx="45" hasCustomPrompt="1"/>
          </p:nvPr>
        </p:nvSpPr>
        <p:spPr>
          <a:xfrm>
            <a:off x="7751742" y="2882105"/>
            <a:ext cx="3624305" cy="1093787"/>
          </a:xfrm>
        </p:spPr>
        <p:txBody>
          <a:bodyPr anchor="ctr">
            <a:normAutofit/>
          </a:bodyPr>
          <a:lstStyle>
            <a:lvl1pPr marL="0" indent="0" algn="l">
              <a:buNone/>
              <a:defRPr sz="18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endParaRPr lang="de-DE"/>
          </a:p>
        </p:txBody>
      </p:sp>
      <p:sp>
        <p:nvSpPr>
          <p:cNvPr id="14" name="Textplatzhalter 16">
            <a:extLst>
              <a:ext uri="{FF2B5EF4-FFF2-40B4-BE49-F238E27FC236}">
                <a16:creationId xmlns:a16="http://schemas.microsoft.com/office/drawing/2014/main" id="{1078C22F-C79E-4D3B-AA7B-4FFAC38A0671}"/>
              </a:ext>
            </a:extLst>
          </p:cNvPr>
          <p:cNvSpPr>
            <a:spLocks noGrp="1"/>
          </p:cNvSpPr>
          <p:nvPr>
            <p:ph type="body" sz="quarter" idx="47" hasCustomPrompt="1"/>
          </p:nvPr>
        </p:nvSpPr>
        <p:spPr>
          <a:xfrm>
            <a:off x="6720610" y="1014395"/>
            <a:ext cx="3624305" cy="1093787"/>
          </a:xfrm>
        </p:spPr>
        <p:txBody>
          <a:bodyPr anchor="ctr">
            <a:normAutofit/>
          </a:bodyPr>
          <a:lstStyle>
            <a:lvl1pPr marL="0" indent="0" algn="l">
              <a:buNone/>
              <a:defRPr sz="18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endParaRPr lang="de-DE"/>
          </a:p>
        </p:txBody>
      </p:sp>
      <p:sp>
        <p:nvSpPr>
          <p:cNvPr id="16" name="Textplatzhalter 16">
            <a:extLst>
              <a:ext uri="{FF2B5EF4-FFF2-40B4-BE49-F238E27FC236}">
                <a16:creationId xmlns:a16="http://schemas.microsoft.com/office/drawing/2014/main" id="{AD21A4CE-98BA-4961-AF65-6B5A7B8187CD}"/>
              </a:ext>
            </a:extLst>
          </p:cNvPr>
          <p:cNvSpPr>
            <a:spLocks noGrp="1"/>
          </p:cNvSpPr>
          <p:nvPr>
            <p:ph type="body" sz="quarter" idx="49" hasCustomPrompt="1"/>
          </p:nvPr>
        </p:nvSpPr>
        <p:spPr>
          <a:xfrm>
            <a:off x="6720610" y="4768592"/>
            <a:ext cx="3624305" cy="1093787"/>
          </a:xfrm>
        </p:spPr>
        <p:txBody>
          <a:bodyPr anchor="ctr">
            <a:normAutofit/>
          </a:bodyPr>
          <a:lstStyle>
            <a:lvl1pPr marL="0" indent="0" algn="l">
              <a:buNone/>
              <a:defRPr sz="1800" b="0">
                <a:latin typeface="+mn-lt"/>
                <a:ea typeface="Roboto Medium" panose="02000000000000000000" pitchFamily="2" charset="0"/>
              </a:defRPr>
            </a:lvl1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endParaRPr lang="de-DE"/>
          </a:p>
        </p:txBody>
      </p:sp>
      <p:pic>
        <p:nvPicPr>
          <p:cNvPr id="17" name="Grafik 16">
            <a:extLst>
              <a:ext uri="{FF2B5EF4-FFF2-40B4-BE49-F238E27FC236}">
                <a16:creationId xmlns:a16="http://schemas.microsoft.com/office/drawing/2014/main" id="{BF63A876-461D-40BB-A018-D28288B3F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69311" y="3089686"/>
            <a:ext cx="683285" cy="683285"/>
          </a:xfrm>
          <a:prstGeom prst="rect">
            <a:avLst/>
          </a:prstGeom>
        </p:spPr>
      </p:pic>
      <p:pic>
        <p:nvPicPr>
          <p:cNvPr id="18" name="Grafik 17">
            <a:extLst>
              <a:ext uri="{FF2B5EF4-FFF2-40B4-BE49-F238E27FC236}">
                <a16:creationId xmlns:a16="http://schemas.microsoft.com/office/drawing/2014/main" id="{74B555FB-B333-4233-A42A-6B7BA8B8AB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8179" y="4976173"/>
            <a:ext cx="683285" cy="683285"/>
          </a:xfrm>
          <a:prstGeom prst="rect">
            <a:avLst/>
          </a:prstGeom>
        </p:spPr>
      </p:pic>
    </p:spTree>
    <p:extLst>
      <p:ext uri="{BB962C8B-B14F-4D97-AF65-F5344CB8AC3E}">
        <p14:creationId xmlns:p14="http://schemas.microsoft.com/office/powerpoint/2010/main" val="39439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0-#ppt_w/2"/>
                                          </p:val>
                                        </p:tav>
                                        <p:tav tm="100000">
                                          <p:val>
                                            <p:strVal val="#ppt_x"/>
                                          </p:val>
                                        </p:tav>
                                      </p:tavLst>
                                    </p:anim>
                                    <p:anim calcmode="lin" valueType="num">
                                      <p:cBhvr additive="base">
                                        <p:cTn id="28" dur="10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accel="50000" decel="50000" fill="hold" grpId="1" nodeType="withEffect">
                                  <p:stCondLst>
                                    <p:cond delay="5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par>
                                <p:cTn id="33" presetID="42" presetClass="path" presetSubtype="0" repeatCount="indefinite" accel="50000" decel="50000" autoRev="1" fill="hold" grpId="0" nodeType="withEffect">
                                  <p:stCondLst>
                                    <p:cond delay="1500"/>
                                  </p:stCondLst>
                                  <p:childTnLst>
                                    <p:animMotion origin="layout" path="M -2.91667E-6 0 L 0.02995 0 " pathEditMode="relative" rAng="0" ptsTypes="AA">
                                      <p:cBhvr>
                                        <p:cTn id="34" dur="3000" fill="hold"/>
                                        <p:tgtEl>
                                          <p:spTgt spid="5"/>
                                        </p:tgtEl>
                                        <p:attrNameLst>
                                          <p:attrName>ppt_x</p:attrName>
                                          <p:attrName>ppt_y</p:attrName>
                                        </p:attrNameLst>
                                      </p:cBhvr>
                                      <p:rCtr x="1497" y="0"/>
                                    </p:animMotion>
                                  </p:childTnLst>
                                </p:cTn>
                              </p:par>
                              <p:par>
                                <p:cTn id="35" presetID="2" presetClass="entr" presetSubtype="8" decel="100000" fill="hold" grpId="0" nodeType="withEffect">
                                  <p:stCondLst>
                                    <p:cond delay="75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0-#ppt_w/2"/>
                                          </p:val>
                                        </p:tav>
                                        <p:tav tm="100000">
                                          <p:val>
                                            <p:strVal val="#ppt_x"/>
                                          </p:val>
                                        </p:tav>
                                      </p:tavLst>
                                    </p:anim>
                                    <p:anim calcmode="lin" valueType="num">
                                      <p:cBhvr additive="base">
                                        <p:cTn id="3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10" grpId="0">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4" grpId="0">
        <p:tmplLst>
          <p:tmpl>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0-#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VERTICAL with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8AD12-5DA8-46A8-879E-960AD781E975}"/>
              </a:ext>
            </a:extLst>
          </p:cNvPr>
          <p:cNvSpPr>
            <a:spLocks noGrp="1"/>
          </p:cNvSpPr>
          <p:nvPr>
            <p:ph type="title"/>
          </p:nvPr>
        </p:nvSpPr>
        <p:spPr>
          <a:xfrm>
            <a:off x="815952" y="1979612"/>
            <a:ext cx="3851299" cy="767737"/>
          </a:xfrm>
        </p:spPr>
        <p:txBody>
          <a:bodyPr/>
          <a:lstStyle/>
          <a:p>
            <a:r>
              <a:rPr lang="de-DE"/>
              <a:t>Mastertitelformat bearbeiten</a:t>
            </a:r>
          </a:p>
        </p:txBody>
      </p:sp>
      <p:sp>
        <p:nvSpPr>
          <p:cNvPr id="3" name="Foliennummernplatzhalter 2">
            <a:extLst>
              <a:ext uri="{FF2B5EF4-FFF2-40B4-BE49-F238E27FC236}">
                <a16:creationId xmlns:a16="http://schemas.microsoft.com/office/drawing/2014/main" id="{3FE2976F-DEA9-4F8B-A0FA-C929202EACDC}"/>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Bildplatzhalter 4">
            <a:extLst>
              <a:ext uri="{FF2B5EF4-FFF2-40B4-BE49-F238E27FC236}">
                <a16:creationId xmlns:a16="http://schemas.microsoft.com/office/drawing/2014/main" id="{F63E5998-1FBC-40DB-912E-E00E784B843E}"/>
              </a:ext>
            </a:extLst>
          </p:cNvPr>
          <p:cNvSpPr>
            <a:spLocks noGrp="1"/>
          </p:cNvSpPr>
          <p:nvPr>
            <p:ph type="pic" sz="quarter" idx="11" hasCustomPrompt="1"/>
          </p:nvPr>
        </p:nvSpPr>
        <p:spPr>
          <a:xfrm>
            <a:off x="5124450" y="0"/>
            <a:ext cx="1943100" cy="6858000"/>
          </a:xfrm>
        </p:spPr>
        <p:txBody>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6" name="Textplatzhalter 9">
            <a:extLst>
              <a:ext uri="{FF2B5EF4-FFF2-40B4-BE49-F238E27FC236}">
                <a16:creationId xmlns:a16="http://schemas.microsoft.com/office/drawing/2014/main" id="{4E813D1A-45EA-4F17-9B1F-69450733CCE1}"/>
              </a:ext>
            </a:extLst>
          </p:cNvPr>
          <p:cNvSpPr>
            <a:spLocks noGrp="1"/>
          </p:cNvSpPr>
          <p:nvPr>
            <p:ph type="body" sz="quarter" idx="12"/>
          </p:nvPr>
        </p:nvSpPr>
        <p:spPr>
          <a:xfrm>
            <a:off x="7524749" y="1979612"/>
            <a:ext cx="3851297" cy="4338638"/>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51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tmplLst>
          <p:tmpl>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1+#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HORIZONTAL with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D5B149-1ACD-4321-86D2-A573D6D2C276}"/>
              </a:ext>
            </a:extLst>
          </p:cNvPr>
          <p:cNvSpPr>
            <a:spLocks noGrp="1"/>
          </p:cNvSpPr>
          <p:nvPr>
            <p:ph type="title"/>
          </p:nvPr>
        </p:nvSpPr>
        <p:spPr>
          <a:xfrm>
            <a:off x="815952" y="1448413"/>
            <a:ext cx="10560096" cy="767737"/>
          </a:xfrm>
        </p:spPr>
        <p:txBody>
          <a:bodyPr/>
          <a:lstStyle/>
          <a:p>
            <a:r>
              <a:rPr lang="de-DE"/>
              <a:t>Mastertitelformat bearbeiten</a:t>
            </a:r>
          </a:p>
        </p:txBody>
      </p:sp>
      <p:sp>
        <p:nvSpPr>
          <p:cNvPr id="3" name="Foliennummernplatzhalter 2">
            <a:extLst>
              <a:ext uri="{FF2B5EF4-FFF2-40B4-BE49-F238E27FC236}">
                <a16:creationId xmlns:a16="http://schemas.microsoft.com/office/drawing/2014/main" id="{3C2D9707-9E44-47C2-8BCE-B35D3298333D}"/>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Bildplatzhalter 4">
            <a:extLst>
              <a:ext uri="{FF2B5EF4-FFF2-40B4-BE49-F238E27FC236}">
                <a16:creationId xmlns:a16="http://schemas.microsoft.com/office/drawing/2014/main" id="{CF8C4DAE-CCBB-4B47-86BA-6EA4DE24B2AB}"/>
              </a:ext>
            </a:extLst>
          </p:cNvPr>
          <p:cNvSpPr>
            <a:spLocks noGrp="1"/>
          </p:cNvSpPr>
          <p:nvPr>
            <p:ph type="pic" sz="quarter" idx="11" hasCustomPrompt="1"/>
          </p:nvPr>
        </p:nvSpPr>
        <p:spPr>
          <a:xfrm>
            <a:off x="0" y="2590800"/>
            <a:ext cx="12192000" cy="1676400"/>
          </a:xfrm>
        </p:spPr>
        <p:txBody>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285750" marR="0" lvl="0"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6" name="Textplatzhalter 9">
            <a:extLst>
              <a:ext uri="{FF2B5EF4-FFF2-40B4-BE49-F238E27FC236}">
                <a16:creationId xmlns:a16="http://schemas.microsoft.com/office/drawing/2014/main" id="{EB4A6873-918D-46BC-8842-402FCC0B8033}"/>
              </a:ext>
            </a:extLst>
          </p:cNvPr>
          <p:cNvSpPr>
            <a:spLocks noGrp="1"/>
          </p:cNvSpPr>
          <p:nvPr>
            <p:ph type="body" sz="quarter" idx="12"/>
          </p:nvPr>
        </p:nvSpPr>
        <p:spPr>
          <a:xfrm>
            <a:off x="815952" y="4641850"/>
            <a:ext cx="10560095" cy="1676400"/>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8070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tmplLst>
          <p:tmpl>
            <p:tnLst>
              <p:par>
                <p:cTn presetID="2" presetClass="entr" presetSubtype="8"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0-#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VIDER / CONCLUSION">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A909DB3-37A5-48AF-BE1A-924B9EB8FB7C}"/>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162EBB97-69F6-4196-B4E4-174B0DFEE6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10" name="Bildplatzhalter 9">
            <a:extLst>
              <a:ext uri="{FF2B5EF4-FFF2-40B4-BE49-F238E27FC236}">
                <a16:creationId xmlns:a16="http://schemas.microsoft.com/office/drawing/2014/main" id="{1889C30B-2AF6-4ED6-B1F5-7CDD03B7A298}"/>
              </a:ext>
            </a:extLst>
          </p:cNvPr>
          <p:cNvSpPr>
            <a:spLocks noGrp="1"/>
          </p:cNvSpPr>
          <p:nvPr>
            <p:ph type="pic" sz="quarter" idx="11"/>
          </p:nvPr>
        </p:nvSpPr>
        <p:spPr>
          <a:xfrm>
            <a:off x="0" y="0"/>
            <a:ext cx="12192000" cy="6858000"/>
          </a:xfrm>
          <a:custGeom>
            <a:avLst/>
            <a:gdLst/>
            <a:ahLst/>
            <a:cxnLst/>
            <a:rect l="l" t="t" r="r" b="b"/>
            <a:pathLst>
              <a:path w="12192000" h="6858000">
                <a:moveTo>
                  <a:pt x="12192000" y="6419420"/>
                </a:moveTo>
                <a:lnTo>
                  <a:pt x="12192000" y="6858000"/>
                </a:lnTo>
                <a:lnTo>
                  <a:pt x="11898071" y="6858000"/>
                </a:lnTo>
                <a:close/>
                <a:moveTo>
                  <a:pt x="10540367" y="4596486"/>
                </a:moveTo>
                <a:lnTo>
                  <a:pt x="10827251" y="4596486"/>
                </a:lnTo>
                <a:cubicBezTo>
                  <a:pt x="10859934" y="4596486"/>
                  <a:pt x="10901091" y="4618275"/>
                  <a:pt x="10919248" y="4644906"/>
                </a:cubicBezTo>
                <a:lnTo>
                  <a:pt x="11819847" y="5989752"/>
                </a:lnTo>
                <a:cubicBezTo>
                  <a:pt x="11836794" y="6015172"/>
                  <a:pt x="11836794" y="6057539"/>
                  <a:pt x="11819847" y="6082959"/>
                </a:cubicBezTo>
                <a:lnTo>
                  <a:pt x="11299646" y="6858000"/>
                </a:lnTo>
                <a:lnTo>
                  <a:pt x="10921262" y="6858000"/>
                </a:lnTo>
                <a:lnTo>
                  <a:pt x="11427651" y="6103537"/>
                </a:lnTo>
                <a:cubicBezTo>
                  <a:pt x="11453071" y="6066012"/>
                  <a:pt x="11453071" y="6006699"/>
                  <a:pt x="11427651" y="5969174"/>
                </a:cubicBezTo>
                <a:lnTo>
                  <a:pt x="10525841" y="4625538"/>
                </a:lnTo>
                <a:cubicBezTo>
                  <a:pt x="10518578" y="4614644"/>
                  <a:pt x="10517368" y="4607381"/>
                  <a:pt x="10519789" y="4603749"/>
                </a:cubicBezTo>
                <a:cubicBezTo>
                  <a:pt x="10520999" y="4600118"/>
                  <a:pt x="10528262" y="4596486"/>
                  <a:pt x="10540367" y="4596486"/>
                </a:cubicBezTo>
                <a:close/>
                <a:moveTo>
                  <a:pt x="2719933" y="363014"/>
                </a:moveTo>
                <a:lnTo>
                  <a:pt x="2719933" y="376799"/>
                </a:lnTo>
                <a:lnTo>
                  <a:pt x="2785484" y="376799"/>
                </a:lnTo>
                <a:lnTo>
                  <a:pt x="2785484" y="363014"/>
                </a:lnTo>
                <a:close/>
                <a:moveTo>
                  <a:pt x="4027010" y="345722"/>
                </a:moveTo>
                <a:lnTo>
                  <a:pt x="4027372" y="345722"/>
                </a:lnTo>
                <a:lnTo>
                  <a:pt x="4038255" y="380306"/>
                </a:lnTo>
                <a:lnTo>
                  <a:pt x="4016066" y="380306"/>
                </a:lnTo>
                <a:close/>
                <a:moveTo>
                  <a:pt x="2464909" y="345722"/>
                </a:moveTo>
                <a:lnTo>
                  <a:pt x="2465272" y="345722"/>
                </a:lnTo>
                <a:lnTo>
                  <a:pt x="2476155" y="380306"/>
                </a:lnTo>
                <a:lnTo>
                  <a:pt x="2453966" y="380306"/>
                </a:lnTo>
                <a:close/>
                <a:moveTo>
                  <a:pt x="2179159" y="345722"/>
                </a:moveTo>
                <a:lnTo>
                  <a:pt x="2179522" y="345722"/>
                </a:lnTo>
                <a:lnTo>
                  <a:pt x="2190405" y="380306"/>
                </a:lnTo>
                <a:lnTo>
                  <a:pt x="2168216" y="380306"/>
                </a:lnTo>
                <a:close/>
                <a:moveTo>
                  <a:pt x="4213068" y="338708"/>
                </a:moveTo>
                <a:lnTo>
                  <a:pt x="4224737" y="338708"/>
                </a:lnTo>
                <a:cubicBezTo>
                  <a:pt x="4231065" y="338708"/>
                  <a:pt x="4236023" y="340842"/>
                  <a:pt x="4239610" y="345111"/>
                </a:cubicBezTo>
                <a:cubicBezTo>
                  <a:pt x="4243198" y="349379"/>
                  <a:pt x="4244992" y="354916"/>
                  <a:pt x="4244992" y="361721"/>
                </a:cubicBezTo>
                <a:lnTo>
                  <a:pt x="4244992" y="376398"/>
                </a:lnTo>
                <a:cubicBezTo>
                  <a:pt x="4244992" y="383284"/>
                  <a:pt x="4243198" y="388861"/>
                  <a:pt x="4239610" y="393129"/>
                </a:cubicBezTo>
                <a:cubicBezTo>
                  <a:pt x="4236023" y="397398"/>
                  <a:pt x="4231065" y="399532"/>
                  <a:pt x="4224737" y="399532"/>
                </a:cubicBezTo>
                <a:lnTo>
                  <a:pt x="4213068" y="399532"/>
                </a:lnTo>
                <a:close/>
                <a:moveTo>
                  <a:pt x="4108293" y="338708"/>
                </a:moveTo>
                <a:lnTo>
                  <a:pt x="4123832" y="338708"/>
                </a:lnTo>
                <a:cubicBezTo>
                  <a:pt x="4128588" y="338708"/>
                  <a:pt x="4132185" y="339897"/>
                  <a:pt x="4134624" y="342275"/>
                </a:cubicBezTo>
                <a:cubicBezTo>
                  <a:pt x="4137062" y="344654"/>
                  <a:pt x="4138282" y="347858"/>
                  <a:pt x="4138282" y="351889"/>
                </a:cubicBezTo>
                <a:cubicBezTo>
                  <a:pt x="4138282" y="356000"/>
                  <a:pt x="4137062" y="359104"/>
                  <a:pt x="4134624" y="361200"/>
                </a:cubicBezTo>
                <a:cubicBezTo>
                  <a:pt x="4132185" y="363296"/>
                  <a:pt x="4128487" y="364344"/>
                  <a:pt x="4123529" y="364344"/>
                </a:cubicBezTo>
                <a:lnTo>
                  <a:pt x="4108293" y="364344"/>
                </a:lnTo>
                <a:close/>
                <a:moveTo>
                  <a:pt x="3774918" y="338708"/>
                </a:moveTo>
                <a:lnTo>
                  <a:pt x="3790457" y="338708"/>
                </a:lnTo>
                <a:cubicBezTo>
                  <a:pt x="3795213" y="338708"/>
                  <a:pt x="3798810" y="339897"/>
                  <a:pt x="3801249" y="342275"/>
                </a:cubicBezTo>
                <a:cubicBezTo>
                  <a:pt x="3803687" y="344654"/>
                  <a:pt x="3804907" y="347858"/>
                  <a:pt x="3804907" y="351889"/>
                </a:cubicBezTo>
                <a:cubicBezTo>
                  <a:pt x="3804907" y="356000"/>
                  <a:pt x="3803687" y="359104"/>
                  <a:pt x="3801249" y="361200"/>
                </a:cubicBezTo>
                <a:cubicBezTo>
                  <a:pt x="3798810" y="363296"/>
                  <a:pt x="3795112" y="364344"/>
                  <a:pt x="3790154" y="364344"/>
                </a:cubicBezTo>
                <a:lnTo>
                  <a:pt x="3774918" y="364344"/>
                </a:lnTo>
                <a:close/>
                <a:moveTo>
                  <a:pt x="2546193" y="338708"/>
                </a:moveTo>
                <a:lnTo>
                  <a:pt x="2557862" y="338708"/>
                </a:lnTo>
                <a:cubicBezTo>
                  <a:pt x="2564190" y="338708"/>
                  <a:pt x="2569148" y="340842"/>
                  <a:pt x="2572735" y="345111"/>
                </a:cubicBezTo>
                <a:cubicBezTo>
                  <a:pt x="2576323" y="349379"/>
                  <a:pt x="2578116" y="354916"/>
                  <a:pt x="2578116" y="361721"/>
                </a:cubicBezTo>
                <a:lnTo>
                  <a:pt x="2578116" y="376398"/>
                </a:lnTo>
                <a:cubicBezTo>
                  <a:pt x="2578116" y="383284"/>
                  <a:pt x="2576323" y="388861"/>
                  <a:pt x="2572735" y="393129"/>
                </a:cubicBezTo>
                <a:cubicBezTo>
                  <a:pt x="2569148" y="397398"/>
                  <a:pt x="2564190" y="399532"/>
                  <a:pt x="2557862" y="399532"/>
                </a:cubicBezTo>
                <a:lnTo>
                  <a:pt x="2546193" y="399532"/>
                </a:lnTo>
                <a:close/>
                <a:moveTo>
                  <a:pt x="3686347" y="337620"/>
                </a:moveTo>
                <a:cubicBezTo>
                  <a:pt x="3692352" y="337620"/>
                  <a:pt x="3697068" y="339821"/>
                  <a:pt x="3700495" y="344223"/>
                </a:cubicBezTo>
                <a:cubicBezTo>
                  <a:pt x="3703921" y="348625"/>
                  <a:pt x="3705634" y="354259"/>
                  <a:pt x="3705634" y="361124"/>
                </a:cubicBezTo>
                <a:lnTo>
                  <a:pt x="3705634" y="377116"/>
                </a:lnTo>
                <a:cubicBezTo>
                  <a:pt x="3705634" y="384103"/>
                  <a:pt x="3703941" y="389797"/>
                  <a:pt x="3700555" y="394199"/>
                </a:cubicBezTo>
                <a:cubicBezTo>
                  <a:pt x="3697169" y="398601"/>
                  <a:pt x="3692453" y="400802"/>
                  <a:pt x="3686407" y="400802"/>
                </a:cubicBezTo>
                <a:cubicBezTo>
                  <a:pt x="3680441" y="400802"/>
                  <a:pt x="3675786" y="398601"/>
                  <a:pt x="3672440" y="394199"/>
                </a:cubicBezTo>
                <a:cubicBezTo>
                  <a:pt x="3669095" y="389797"/>
                  <a:pt x="3667422" y="384103"/>
                  <a:pt x="3667422" y="377116"/>
                </a:cubicBezTo>
                <a:lnTo>
                  <a:pt x="3667422" y="361124"/>
                </a:lnTo>
                <a:cubicBezTo>
                  <a:pt x="3667422" y="354218"/>
                  <a:pt x="3669074" y="348575"/>
                  <a:pt x="3672380" y="344193"/>
                </a:cubicBezTo>
                <a:cubicBezTo>
                  <a:pt x="3675685" y="339811"/>
                  <a:pt x="3680341" y="337620"/>
                  <a:pt x="3686347" y="337620"/>
                </a:cubicBezTo>
                <a:close/>
                <a:moveTo>
                  <a:pt x="3038647" y="337620"/>
                </a:moveTo>
                <a:cubicBezTo>
                  <a:pt x="3044652" y="337620"/>
                  <a:pt x="3049368" y="339821"/>
                  <a:pt x="3052794" y="344223"/>
                </a:cubicBezTo>
                <a:cubicBezTo>
                  <a:pt x="3056221" y="348625"/>
                  <a:pt x="3057934" y="354259"/>
                  <a:pt x="3057934" y="361124"/>
                </a:cubicBezTo>
                <a:lnTo>
                  <a:pt x="3057934" y="377116"/>
                </a:lnTo>
                <a:cubicBezTo>
                  <a:pt x="3057934" y="384103"/>
                  <a:pt x="3056241" y="389797"/>
                  <a:pt x="3052855" y="394199"/>
                </a:cubicBezTo>
                <a:cubicBezTo>
                  <a:pt x="3049469" y="398601"/>
                  <a:pt x="3044753" y="400802"/>
                  <a:pt x="3038707" y="400802"/>
                </a:cubicBezTo>
                <a:cubicBezTo>
                  <a:pt x="3032741" y="400802"/>
                  <a:pt x="3028086" y="398601"/>
                  <a:pt x="3024740" y="394199"/>
                </a:cubicBezTo>
                <a:cubicBezTo>
                  <a:pt x="3021395" y="389797"/>
                  <a:pt x="3019722" y="384103"/>
                  <a:pt x="3019722" y="377116"/>
                </a:cubicBezTo>
                <a:lnTo>
                  <a:pt x="3019722" y="361124"/>
                </a:lnTo>
                <a:cubicBezTo>
                  <a:pt x="3019722" y="354218"/>
                  <a:pt x="3021375" y="348575"/>
                  <a:pt x="3024680" y="344193"/>
                </a:cubicBezTo>
                <a:cubicBezTo>
                  <a:pt x="3027985" y="339811"/>
                  <a:pt x="3032641" y="337620"/>
                  <a:pt x="3038647" y="337620"/>
                </a:cubicBezTo>
                <a:close/>
                <a:moveTo>
                  <a:pt x="4195413" y="325104"/>
                </a:moveTo>
                <a:lnTo>
                  <a:pt x="4195413" y="413136"/>
                </a:lnTo>
                <a:lnTo>
                  <a:pt x="4225644" y="413136"/>
                </a:lnTo>
                <a:cubicBezTo>
                  <a:pt x="4236406" y="413136"/>
                  <a:pt x="4245273" y="409720"/>
                  <a:pt x="4252247" y="402888"/>
                </a:cubicBezTo>
                <a:cubicBezTo>
                  <a:pt x="4259220" y="396056"/>
                  <a:pt x="4262707" y="387239"/>
                  <a:pt x="4262707" y="376436"/>
                </a:cubicBezTo>
                <a:lnTo>
                  <a:pt x="4262707" y="361865"/>
                </a:lnTo>
                <a:cubicBezTo>
                  <a:pt x="4262707" y="351103"/>
                  <a:pt x="4259220" y="342285"/>
                  <a:pt x="4252247" y="335413"/>
                </a:cubicBezTo>
                <a:cubicBezTo>
                  <a:pt x="4245273" y="328540"/>
                  <a:pt x="4236406" y="325104"/>
                  <a:pt x="4225644" y="325104"/>
                </a:cubicBezTo>
                <a:close/>
                <a:moveTo>
                  <a:pt x="4090638" y="325104"/>
                </a:moveTo>
                <a:lnTo>
                  <a:pt x="4090638" y="413136"/>
                </a:lnTo>
                <a:lnTo>
                  <a:pt x="4108293" y="413136"/>
                </a:lnTo>
                <a:lnTo>
                  <a:pt x="4108293" y="377948"/>
                </a:lnTo>
                <a:lnTo>
                  <a:pt x="4125101" y="377948"/>
                </a:lnTo>
                <a:cubicBezTo>
                  <a:pt x="4129454" y="377948"/>
                  <a:pt x="4132830" y="379167"/>
                  <a:pt x="4135228" y="381605"/>
                </a:cubicBezTo>
                <a:cubicBezTo>
                  <a:pt x="4137627" y="384044"/>
                  <a:pt x="4138826" y="387460"/>
                  <a:pt x="4138826" y="391854"/>
                </a:cubicBezTo>
                <a:lnTo>
                  <a:pt x="4138826" y="398081"/>
                </a:lnTo>
                <a:cubicBezTo>
                  <a:pt x="4138826" y="400782"/>
                  <a:pt x="4139068" y="403644"/>
                  <a:pt x="4139551" y="406667"/>
                </a:cubicBezTo>
                <a:cubicBezTo>
                  <a:pt x="4140035" y="409690"/>
                  <a:pt x="4141083" y="411846"/>
                  <a:pt x="4142695" y="413136"/>
                </a:cubicBezTo>
                <a:lnTo>
                  <a:pt x="4160894" y="413136"/>
                </a:lnTo>
                <a:lnTo>
                  <a:pt x="4160894" y="411866"/>
                </a:lnTo>
                <a:cubicBezTo>
                  <a:pt x="4159282" y="410577"/>
                  <a:pt x="4158143" y="408591"/>
                  <a:pt x="4157478" y="405911"/>
                </a:cubicBezTo>
                <a:cubicBezTo>
                  <a:pt x="4156813" y="403231"/>
                  <a:pt x="4156481" y="400661"/>
                  <a:pt x="4156481" y="398202"/>
                </a:cubicBezTo>
                <a:lnTo>
                  <a:pt x="4156481" y="391733"/>
                </a:lnTo>
                <a:cubicBezTo>
                  <a:pt x="4156481" y="386452"/>
                  <a:pt x="4155342" y="382019"/>
                  <a:pt x="4153065" y="378431"/>
                </a:cubicBezTo>
                <a:cubicBezTo>
                  <a:pt x="4150787" y="374844"/>
                  <a:pt x="4147049" y="372284"/>
                  <a:pt x="4141849" y="370753"/>
                </a:cubicBezTo>
                <a:cubicBezTo>
                  <a:pt x="4146444" y="368737"/>
                  <a:pt x="4149930" y="366097"/>
                  <a:pt x="4152309" y="362832"/>
                </a:cubicBezTo>
                <a:cubicBezTo>
                  <a:pt x="4154687" y="359567"/>
                  <a:pt x="4155876" y="355657"/>
                  <a:pt x="4155876" y="351103"/>
                </a:cubicBezTo>
                <a:cubicBezTo>
                  <a:pt x="4155876" y="342920"/>
                  <a:pt x="4153044" y="336542"/>
                  <a:pt x="4147381" y="331967"/>
                </a:cubicBezTo>
                <a:cubicBezTo>
                  <a:pt x="4141718" y="327392"/>
                  <a:pt x="4133868" y="325104"/>
                  <a:pt x="4123832" y="325104"/>
                </a:cubicBezTo>
                <a:close/>
                <a:moveTo>
                  <a:pt x="4018182" y="325104"/>
                </a:moveTo>
                <a:lnTo>
                  <a:pt x="3987891" y="413136"/>
                </a:lnTo>
                <a:lnTo>
                  <a:pt x="4005727" y="413136"/>
                </a:lnTo>
                <a:lnTo>
                  <a:pt x="4011713" y="394151"/>
                </a:lnTo>
                <a:lnTo>
                  <a:pt x="4042609" y="394151"/>
                </a:lnTo>
                <a:lnTo>
                  <a:pt x="4048594" y="413136"/>
                </a:lnTo>
                <a:lnTo>
                  <a:pt x="4066430" y="413136"/>
                </a:lnTo>
                <a:lnTo>
                  <a:pt x="4036260" y="325104"/>
                </a:lnTo>
                <a:close/>
                <a:moveTo>
                  <a:pt x="3855267" y="325104"/>
                </a:moveTo>
                <a:lnTo>
                  <a:pt x="3875884" y="413136"/>
                </a:lnTo>
                <a:lnTo>
                  <a:pt x="3892269" y="413136"/>
                </a:lnTo>
                <a:lnTo>
                  <a:pt x="3908412" y="355033"/>
                </a:lnTo>
                <a:lnTo>
                  <a:pt x="3908775" y="355033"/>
                </a:lnTo>
                <a:lnTo>
                  <a:pt x="3924918" y="413136"/>
                </a:lnTo>
                <a:lnTo>
                  <a:pt x="3941303" y="413136"/>
                </a:lnTo>
                <a:lnTo>
                  <a:pt x="3961860" y="325104"/>
                </a:lnTo>
                <a:lnTo>
                  <a:pt x="3944628" y="325104"/>
                </a:lnTo>
                <a:lnTo>
                  <a:pt x="3932053" y="385445"/>
                </a:lnTo>
                <a:lnTo>
                  <a:pt x="3931690" y="385445"/>
                </a:lnTo>
                <a:lnTo>
                  <a:pt x="3915063" y="325104"/>
                </a:lnTo>
                <a:lnTo>
                  <a:pt x="3902064" y="325104"/>
                </a:lnTo>
                <a:lnTo>
                  <a:pt x="3885557" y="385445"/>
                </a:lnTo>
                <a:lnTo>
                  <a:pt x="3885195" y="385384"/>
                </a:lnTo>
                <a:lnTo>
                  <a:pt x="3872558" y="325104"/>
                </a:lnTo>
                <a:close/>
                <a:moveTo>
                  <a:pt x="3757263" y="325104"/>
                </a:moveTo>
                <a:lnTo>
                  <a:pt x="3757263" y="413136"/>
                </a:lnTo>
                <a:lnTo>
                  <a:pt x="3774918" y="413136"/>
                </a:lnTo>
                <a:lnTo>
                  <a:pt x="3774918" y="377948"/>
                </a:lnTo>
                <a:lnTo>
                  <a:pt x="3791726" y="377948"/>
                </a:lnTo>
                <a:cubicBezTo>
                  <a:pt x="3796079" y="377948"/>
                  <a:pt x="3799455" y="379167"/>
                  <a:pt x="3801853" y="381605"/>
                </a:cubicBezTo>
                <a:cubicBezTo>
                  <a:pt x="3804252" y="384044"/>
                  <a:pt x="3805451" y="387460"/>
                  <a:pt x="3805451" y="391854"/>
                </a:cubicBezTo>
                <a:lnTo>
                  <a:pt x="3805451" y="398081"/>
                </a:lnTo>
                <a:cubicBezTo>
                  <a:pt x="3805451" y="400782"/>
                  <a:pt x="3805693" y="403644"/>
                  <a:pt x="3806176" y="406667"/>
                </a:cubicBezTo>
                <a:cubicBezTo>
                  <a:pt x="3806660" y="409690"/>
                  <a:pt x="3807708" y="411846"/>
                  <a:pt x="3809320" y="413136"/>
                </a:cubicBezTo>
                <a:lnTo>
                  <a:pt x="3827519" y="413136"/>
                </a:lnTo>
                <a:lnTo>
                  <a:pt x="3827519" y="411866"/>
                </a:lnTo>
                <a:cubicBezTo>
                  <a:pt x="3825907" y="410577"/>
                  <a:pt x="3824768" y="408591"/>
                  <a:pt x="3824103" y="405911"/>
                </a:cubicBezTo>
                <a:cubicBezTo>
                  <a:pt x="3823438" y="403231"/>
                  <a:pt x="3823106" y="400661"/>
                  <a:pt x="3823106" y="398202"/>
                </a:cubicBezTo>
                <a:lnTo>
                  <a:pt x="3823106" y="391733"/>
                </a:lnTo>
                <a:cubicBezTo>
                  <a:pt x="3823106" y="386452"/>
                  <a:pt x="3821967" y="382019"/>
                  <a:pt x="3819690" y="378431"/>
                </a:cubicBezTo>
                <a:cubicBezTo>
                  <a:pt x="3817412" y="374844"/>
                  <a:pt x="3813674" y="372284"/>
                  <a:pt x="3808474" y="370753"/>
                </a:cubicBezTo>
                <a:cubicBezTo>
                  <a:pt x="3813069" y="368737"/>
                  <a:pt x="3816556" y="366097"/>
                  <a:pt x="3818934" y="362832"/>
                </a:cubicBezTo>
                <a:cubicBezTo>
                  <a:pt x="3821312" y="359567"/>
                  <a:pt x="3822501" y="355657"/>
                  <a:pt x="3822501" y="351103"/>
                </a:cubicBezTo>
                <a:cubicBezTo>
                  <a:pt x="3822501" y="342920"/>
                  <a:pt x="3819670" y="336542"/>
                  <a:pt x="3814006" y="331967"/>
                </a:cubicBezTo>
                <a:cubicBezTo>
                  <a:pt x="3808343" y="327392"/>
                  <a:pt x="3800493" y="325104"/>
                  <a:pt x="3790457" y="325104"/>
                </a:cubicBezTo>
                <a:close/>
                <a:moveTo>
                  <a:pt x="3557238" y="325104"/>
                </a:moveTo>
                <a:lnTo>
                  <a:pt x="3557238" y="413136"/>
                </a:lnTo>
                <a:lnTo>
                  <a:pt x="3574893" y="413136"/>
                </a:lnTo>
                <a:lnTo>
                  <a:pt x="3574893" y="376557"/>
                </a:lnTo>
                <a:lnTo>
                  <a:pt x="3611774" y="376557"/>
                </a:lnTo>
                <a:lnTo>
                  <a:pt x="3611774" y="362953"/>
                </a:lnTo>
                <a:lnTo>
                  <a:pt x="3574893" y="362953"/>
                </a:lnTo>
                <a:lnTo>
                  <a:pt x="3574893" y="338708"/>
                </a:lnTo>
                <a:lnTo>
                  <a:pt x="3617941" y="338708"/>
                </a:lnTo>
                <a:lnTo>
                  <a:pt x="3617941" y="325104"/>
                </a:lnTo>
                <a:close/>
                <a:moveTo>
                  <a:pt x="3261963" y="325104"/>
                </a:moveTo>
                <a:lnTo>
                  <a:pt x="3261963" y="413136"/>
                </a:lnTo>
                <a:lnTo>
                  <a:pt x="3279618" y="413136"/>
                </a:lnTo>
                <a:lnTo>
                  <a:pt x="3279618" y="353037"/>
                </a:lnTo>
                <a:lnTo>
                  <a:pt x="3279981" y="352977"/>
                </a:lnTo>
                <a:lnTo>
                  <a:pt x="3315532" y="413136"/>
                </a:lnTo>
                <a:lnTo>
                  <a:pt x="3333126" y="413136"/>
                </a:lnTo>
                <a:lnTo>
                  <a:pt x="3333126" y="325104"/>
                </a:lnTo>
                <a:lnTo>
                  <a:pt x="3315532" y="325104"/>
                </a:lnTo>
                <a:lnTo>
                  <a:pt x="3315532" y="385142"/>
                </a:lnTo>
                <a:lnTo>
                  <a:pt x="3315169" y="385203"/>
                </a:lnTo>
                <a:lnTo>
                  <a:pt x="3279618" y="325104"/>
                </a:lnTo>
                <a:close/>
                <a:moveTo>
                  <a:pt x="3205901" y="325104"/>
                </a:moveTo>
                <a:lnTo>
                  <a:pt x="3205901" y="413136"/>
                </a:lnTo>
                <a:lnTo>
                  <a:pt x="3223556" y="413136"/>
                </a:lnTo>
                <a:lnTo>
                  <a:pt x="3223556" y="325104"/>
                </a:lnTo>
                <a:close/>
                <a:moveTo>
                  <a:pt x="3101764" y="325104"/>
                </a:moveTo>
                <a:lnTo>
                  <a:pt x="3131631" y="413136"/>
                </a:lnTo>
                <a:lnTo>
                  <a:pt x="3149770" y="413136"/>
                </a:lnTo>
                <a:lnTo>
                  <a:pt x="3179698" y="325104"/>
                </a:lnTo>
                <a:lnTo>
                  <a:pt x="3161076" y="325104"/>
                </a:lnTo>
                <a:lnTo>
                  <a:pt x="3141910" y="389859"/>
                </a:lnTo>
                <a:lnTo>
                  <a:pt x="3140882" y="394514"/>
                </a:lnTo>
                <a:lnTo>
                  <a:pt x="3140519" y="394514"/>
                </a:lnTo>
                <a:lnTo>
                  <a:pt x="3139431" y="389738"/>
                </a:lnTo>
                <a:lnTo>
                  <a:pt x="3120386" y="325104"/>
                </a:lnTo>
                <a:close/>
                <a:moveTo>
                  <a:pt x="2880963" y="325104"/>
                </a:moveTo>
                <a:lnTo>
                  <a:pt x="2880963" y="413136"/>
                </a:lnTo>
                <a:lnTo>
                  <a:pt x="2898618" y="413136"/>
                </a:lnTo>
                <a:lnTo>
                  <a:pt x="2898618" y="386896"/>
                </a:lnTo>
                <a:lnTo>
                  <a:pt x="2896925" y="348261"/>
                </a:lnTo>
                <a:lnTo>
                  <a:pt x="2897288" y="348201"/>
                </a:lnTo>
                <a:lnTo>
                  <a:pt x="2920747" y="413136"/>
                </a:lnTo>
                <a:lnTo>
                  <a:pt x="2932597" y="413136"/>
                </a:lnTo>
                <a:lnTo>
                  <a:pt x="2956177" y="347959"/>
                </a:lnTo>
                <a:lnTo>
                  <a:pt x="2956540" y="348019"/>
                </a:lnTo>
                <a:lnTo>
                  <a:pt x="2954847" y="386896"/>
                </a:lnTo>
                <a:lnTo>
                  <a:pt x="2954847" y="413136"/>
                </a:lnTo>
                <a:lnTo>
                  <a:pt x="2972502" y="413136"/>
                </a:lnTo>
                <a:lnTo>
                  <a:pt x="2972502" y="325104"/>
                </a:lnTo>
                <a:lnTo>
                  <a:pt x="2949405" y="325104"/>
                </a:lnTo>
                <a:lnTo>
                  <a:pt x="2926793" y="389979"/>
                </a:lnTo>
                <a:lnTo>
                  <a:pt x="2926430" y="389979"/>
                </a:lnTo>
                <a:lnTo>
                  <a:pt x="2903999" y="325104"/>
                </a:lnTo>
                <a:close/>
                <a:moveTo>
                  <a:pt x="2528538" y="325104"/>
                </a:moveTo>
                <a:lnTo>
                  <a:pt x="2528538" y="413136"/>
                </a:lnTo>
                <a:lnTo>
                  <a:pt x="2558769" y="413136"/>
                </a:lnTo>
                <a:cubicBezTo>
                  <a:pt x="2569531" y="413136"/>
                  <a:pt x="2578399" y="409720"/>
                  <a:pt x="2585372" y="402888"/>
                </a:cubicBezTo>
                <a:cubicBezTo>
                  <a:pt x="2592345" y="396056"/>
                  <a:pt x="2595832" y="387239"/>
                  <a:pt x="2595832" y="376436"/>
                </a:cubicBezTo>
                <a:lnTo>
                  <a:pt x="2595832" y="361865"/>
                </a:lnTo>
                <a:cubicBezTo>
                  <a:pt x="2595832" y="351103"/>
                  <a:pt x="2592345" y="342285"/>
                  <a:pt x="2585372" y="335413"/>
                </a:cubicBezTo>
                <a:cubicBezTo>
                  <a:pt x="2578399" y="328540"/>
                  <a:pt x="2569531" y="325104"/>
                  <a:pt x="2558769" y="325104"/>
                </a:cubicBezTo>
                <a:close/>
                <a:moveTo>
                  <a:pt x="2456082" y="325104"/>
                </a:moveTo>
                <a:lnTo>
                  <a:pt x="2425791" y="413136"/>
                </a:lnTo>
                <a:lnTo>
                  <a:pt x="2443627" y="413136"/>
                </a:lnTo>
                <a:lnTo>
                  <a:pt x="2449613" y="394151"/>
                </a:lnTo>
                <a:lnTo>
                  <a:pt x="2480508" y="394151"/>
                </a:lnTo>
                <a:lnTo>
                  <a:pt x="2486494" y="413136"/>
                </a:lnTo>
                <a:lnTo>
                  <a:pt x="2504330" y="413136"/>
                </a:lnTo>
                <a:lnTo>
                  <a:pt x="2474160" y="325104"/>
                </a:lnTo>
                <a:close/>
                <a:moveTo>
                  <a:pt x="2347563" y="325104"/>
                </a:moveTo>
                <a:lnTo>
                  <a:pt x="2347563" y="413136"/>
                </a:lnTo>
                <a:lnTo>
                  <a:pt x="2407843" y="413136"/>
                </a:lnTo>
                <a:lnTo>
                  <a:pt x="2407843" y="399532"/>
                </a:lnTo>
                <a:lnTo>
                  <a:pt x="2365218" y="399532"/>
                </a:lnTo>
                <a:lnTo>
                  <a:pt x="2365218" y="374441"/>
                </a:lnTo>
                <a:lnTo>
                  <a:pt x="2401676" y="374441"/>
                </a:lnTo>
                <a:lnTo>
                  <a:pt x="2401676" y="360837"/>
                </a:lnTo>
                <a:lnTo>
                  <a:pt x="2365218" y="360837"/>
                </a:lnTo>
                <a:lnTo>
                  <a:pt x="2365218" y="338708"/>
                </a:lnTo>
                <a:lnTo>
                  <a:pt x="2407722" y="338708"/>
                </a:lnTo>
                <a:lnTo>
                  <a:pt x="2407722" y="325104"/>
                </a:lnTo>
                <a:close/>
                <a:moveTo>
                  <a:pt x="2242788" y="325104"/>
                </a:moveTo>
                <a:lnTo>
                  <a:pt x="2242788" y="413136"/>
                </a:lnTo>
                <a:lnTo>
                  <a:pt x="2260443" y="413136"/>
                </a:lnTo>
                <a:lnTo>
                  <a:pt x="2260443" y="376557"/>
                </a:lnTo>
                <a:lnTo>
                  <a:pt x="2296357" y="376557"/>
                </a:lnTo>
                <a:lnTo>
                  <a:pt x="2296357" y="413136"/>
                </a:lnTo>
                <a:lnTo>
                  <a:pt x="2313951" y="413136"/>
                </a:lnTo>
                <a:lnTo>
                  <a:pt x="2313951" y="325104"/>
                </a:lnTo>
                <a:lnTo>
                  <a:pt x="2296357" y="325104"/>
                </a:lnTo>
                <a:lnTo>
                  <a:pt x="2296357" y="362953"/>
                </a:lnTo>
                <a:lnTo>
                  <a:pt x="2260443" y="362953"/>
                </a:lnTo>
                <a:lnTo>
                  <a:pt x="2260443" y="325104"/>
                </a:lnTo>
                <a:close/>
                <a:moveTo>
                  <a:pt x="2170332" y="325104"/>
                </a:moveTo>
                <a:lnTo>
                  <a:pt x="2140041" y="413136"/>
                </a:lnTo>
                <a:lnTo>
                  <a:pt x="2157877" y="413136"/>
                </a:lnTo>
                <a:lnTo>
                  <a:pt x="2163863" y="394151"/>
                </a:lnTo>
                <a:lnTo>
                  <a:pt x="2194758" y="394151"/>
                </a:lnTo>
                <a:lnTo>
                  <a:pt x="2200744" y="413136"/>
                </a:lnTo>
                <a:lnTo>
                  <a:pt x="2218580" y="413136"/>
                </a:lnTo>
                <a:lnTo>
                  <a:pt x="2188410" y="325104"/>
                </a:lnTo>
                <a:close/>
                <a:moveTo>
                  <a:pt x="1842738" y="325104"/>
                </a:moveTo>
                <a:lnTo>
                  <a:pt x="1842738" y="413136"/>
                </a:lnTo>
                <a:lnTo>
                  <a:pt x="1860393" y="413136"/>
                </a:lnTo>
                <a:lnTo>
                  <a:pt x="1860393" y="353037"/>
                </a:lnTo>
                <a:lnTo>
                  <a:pt x="1860755" y="352977"/>
                </a:lnTo>
                <a:lnTo>
                  <a:pt x="1896307" y="413136"/>
                </a:lnTo>
                <a:lnTo>
                  <a:pt x="1913901" y="413136"/>
                </a:lnTo>
                <a:lnTo>
                  <a:pt x="1913901" y="325104"/>
                </a:lnTo>
                <a:lnTo>
                  <a:pt x="1896307" y="325104"/>
                </a:lnTo>
                <a:lnTo>
                  <a:pt x="1896307" y="385142"/>
                </a:lnTo>
                <a:lnTo>
                  <a:pt x="1895944" y="385203"/>
                </a:lnTo>
                <a:lnTo>
                  <a:pt x="1860393" y="325104"/>
                </a:lnTo>
                <a:close/>
                <a:moveTo>
                  <a:pt x="1786676" y="325104"/>
                </a:moveTo>
                <a:lnTo>
                  <a:pt x="1786676" y="413136"/>
                </a:lnTo>
                <a:lnTo>
                  <a:pt x="1804331" y="413136"/>
                </a:lnTo>
                <a:lnTo>
                  <a:pt x="1804331" y="325104"/>
                </a:lnTo>
                <a:close/>
                <a:moveTo>
                  <a:pt x="1690338" y="325104"/>
                </a:moveTo>
                <a:lnTo>
                  <a:pt x="1690338" y="413136"/>
                </a:lnTo>
                <a:lnTo>
                  <a:pt x="1707993" y="413136"/>
                </a:lnTo>
                <a:lnTo>
                  <a:pt x="1707993" y="376376"/>
                </a:lnTo>
                <a:lnTo>
                  <a:pt x="1717787" y="376376"/>
                </a:lnTo>
                <a:lnTo>
                  <a:pt x="1741428" y="413136"/>
                </a:lnTo>
                <a:lnTo>
                  <a:pt x="1762952" y="413136"/>
                </a:lnTo>
                <a:lnTo>
                  <a:pt x="1730968" y="366097"/>
                </a:lnTo>
                <a:lnTo>
                  <a:pt x="1760594" y="325104"/>
                </a:lnTo>
                <a:lnTo>
                  <a:pt x="1739009" y="325104"/>
                </a:lnTo>
                <a:lnTo>
                  <a:pt x="1715671" y="361079"/>
                </a:lnTo>
                <a:lnTo>
                  <a:pt x="1707993" y="361079"/>
                </a:lnTo>
                <a:lnTo>
                  <a:pt x="1707993" y="325104"/>
                </a:lnTo>
                <a:close/>
                <a:moveTo>
                  <a:pt x="1585563" y="325104"/>
                </a:moveTo>
                <a:lnTo>
                  <a:pt x="1585563" y="413136"/>
                </a:lnTo>
                <a:lnTo>
                  <a:pt x="1603218" y="413136"/>
                </a:lnTo>
                <a:lnTo>
                  <a:pt x="1603218" y="353037"/>
                </a:lnTo>
                <a:lnTo>
                  <a:pt x="1603580" y="352977"/>
                </a:lnTo>
                <a:lnTo>
                  <a:pt x="1639132" y="413136"/>
                </a:lnTo>
                <a:lnTo>
                  <a:pt x="1656726" y="413136"/>
                </a:lnTo>
                <a:lnTo>
                  <a:pt x="1656726" y="325104"/>
                </a:lnTo>
                <a:lnTo>
                  <a:pt x="1639132" y="325104"/>
                </a:lnTo>
                <a:lnTo>
                  <a:pt x="1639132" y="385142"/>
                </a:lnTo>
                <a:lnTo>
                  <a:pt x="1638769" y="385203"/>
                </a:lnTo>
                <a:lnTo>
                  <a:pt x="1603218" y="325104"/>
                </a:lnTo>
                <a:close/>
                <a:moveTo>
                  <a:pt x="1529502" y="325104"/>
                </a:moveTo>
                <a:lnTo>
                  <a:pt x="1529502" y="413136"/>
                </a:lnTo>
                <a:lnTo>
                  <a:pt x="1547156" y="413136"/>
                </a:lnTo>
                <a:lnTo>
                  <a:pt x="1547156" y="325104"/>
                </a:lnTo>
                <a:close/>
                <a:moveTo>
                  <a:pt x="1423638" y="325104"/>
                </a:moveTo>
                <a:lnTo>
                  <a:pt x="1423638" y="413136"/>
                </a:lnTo>
                <a:lnTo>
                  <a:pt x="1441293" y="413136"/>
                </a:lnTo>
                <a:lnTo>
                  <a:pt x="1441293" y="376557"/>
                </a:lnTo>
                <a:lnTo>
                  <a:pt x="1477207" y="376557"/>
                </a:lnTo>
                <a:lnTo>
                  <a:pt x="1477207" y="413136"/>
                </a:lnTo>
                <a:lnTo>
                  <a:pt x="1494801" y="413136"/>
                </a:lnTo>
                <a:lnTo>
                  <a:pt x="1494801" y="325104"/>
                </a:lnTo>
                <a:lnTo>
                  <a:pt x="1477207" y="325104"/>
                </a:lnTo>
                <a:lnTo>
                  <a:pt x="1477207" y="362953"/>
                </a:lnTo>
                <a:lnTo>
                  <a:pt x="1441293" y="362953"/>
                </a:lnTo>
                <a:lnTo>
                  <a:pt x="1441293" y="325104"/>
                </a:lnTo>
                <a:close/>
                <a:moveTo>
                  <a:pt x="1331383" y="325104"/>
                </a:moveTo>
                <a:lnTo>
                  <a:pt x="1331383" y="338708"/>
                </a:lnTo>
                <a:lnTo>
                  <a:pt x="1356172" y="338708"/>
                </a:lnTo>
                <a:lnTo>
                  <a:pt x="1356172" y="413136"/>
                </a:lnTo>
                <a:lnTo>
                  <a:pt x="1373827" y="413136"/>
                </a:lnTo>
                <a:lnTo>
                  <a:pt x="1373827" y="338708"/>
                </a:lnTo>
                <a:lnTo>
                  <a:pt x="1398737" y="338708"/>
                </a:lnTo>
                <a:lnTo>
                  <a:pt x="1398737" y="325104"/>
                </a:lnTo>
                <a:close/>
                <a:moveTo>
                  <a:pt x="3686347" y="323835"/>
                </a:moveTo>
                <a:cubicBezTo>
                  <a:pt x="3675504" y="323835"/>
                  <a:pt x="3666707" y="327372"/>
                  <a:pt x="3659955" y="334446"/>
                </a:cubicBezTo>
                <a:cubicBezTo>
                  <a:pt x="3653204" y="341520"/>
                  <a:pt x="3649828" y="350438"/>
                  <a:pt x="3649828" y="361200"/>
                </a:cubicBezTo>
                <a:lnTo>
                  <a:pt x="3649828" y="377041"/>
                </a:lnTo>
                <a:cubicBezTo>
                  <a:pt x="3649828" y="387843"/>
                  <a:pt x="3653214" y="396771"/>
                  <a:pt x="3659985" y="403825"/>
                </a:cubicBezTo>
                <a:cubicBezTo>
                  <a:pt x="3666757" y="410879"/>
                  <a:pt x="3675564" y="414406"/>
                  <a:pt x="3686407" y="414406"/>
                </a:cubicBezTo>
                <a:cubicBezTo>
                  <a:pt x="3697331" y="414406"/>
                  <a:pt x="3706208" y="410879"/>
                  <a:pt x="3713040" y="403825"/>
                </a:cubicBezTo>
                <a:cubicBezTo>
                  <a:pt x="3719872" y="396771"/>
                  <a:pt x="3723288" y="387843"/>
                  <a:pt x="3723288" y="377041"/>
                </a:cubicBezTo>
                <a:lnTo>
                  <a:pt x="3723288" y="361200"/>
                </a:lnTo>
                <a:cubicBezTo>
                  <a:pt x="3723288" y="350438"/>
                  <a:pt x="3719862" y="341520"/>
                  <a:pt x="3713010" y="334446"/>
                </a:cubicBezTo>
                <a:cubicBezTo>
                  <a:pt x="3706158" y="327372"/>
                  <a:pt x="3697270" y="323835"/>
                  <a:pt x="3686347" y="323835"/>
                </a:cubicBezTo>
                <a:close/>
                <a:moveTo>
                  <a:pt x="3399629" y="323835"/>
                </a:moveTo>
                <a:cubicBezTo>
                  <a:pt x="3389310" y="323835"/>
                  <a:pt x="3380876" y="327190"/>
                  <a:pt x="3374326" y="333901"/>
                </a:cubicBezTo>
                <a:cubicBezTo>
                  <a:pt x="3367776" y="340613"/>
                  <a:pt x="3364501" y="349289"/>
                  <a:pt x="3364501" y="359930"/>
                </a:cubicBezTo>
                <a:lnTo>
                  <a:pt x="3364501" y="378310"/>
                </a:lnTo>
                <a:cubicBezTo>
                  <a:pt x="3364501" y="388992"/>
                  <a:pt x="3367907" y="397678"/>
                  <a:pt x="3374719" y="404369"/>
                </a:cubicBezTo>
                <a:cubicBezTo>
                  <a:pt x="3381531" y="411060"/>
                  <a:pt x="3390318" y="414406"/>
                  <a:pt x="3401080" y="414406"/>
                </a:cubicBezTo>
                <a:cubicBezTo>
                  <a:pt x="3409545" y="414406"/>
                  <a:pt x="3416548" y="413056"/>
                  <a:pt x="3422090" y="410355"/>
                </a:cubicBezTo>
                <a:cubicBezTo>
                  <a:pt x="3427633" y="407654"/>
                  <a:pt x="3431714" y="404571"/>
                  <a:pt x="3434334" y="401104"/>
                </a:cubicBezTo>
                <a:lnTo>
                  <a:pt x="3434334" y="367911"/>
                </a:lnTo>
                <a:lnTo>
                  <a:pt x="3401080" y="367911"/>
                </a:lnTo>
                <a:lnTo>
                  <a:pt x="3401080" y="380124"/>
                </a:lnTo>
                <a:lnTo>
                  <a:pt x="3416679" y="380124"/>
                </a:lnTo>
                <a:lnTo>
                  <a:pt x="3416679" y="396401"/>
                </a:lnTo>
                <a:cubicBezTo>
                  <a:pt x="3415389" y="397647"/>
                  <a:pt x="3413495" y="398692"/>
                  <a:pt x="3410996" y="399536"/>
                </a:cubicBezTo>
                <a:cubicBezTo>
                  <a:pt x="3408497" y="400380"/>
                  <a:pt x="3405192" y="400802"/>
                  <a:pt x="3401080" y="400802"/>
                </a:cubicBezTo>
                <a:cubicBezTo>
                  <a:pt x="3395276" y="400802"/>
                  <a:pt x="3390661" y="398718"/>
                  <a:pt x="3387235" y="394550"/>
                </a:cubicBezTo>
                <a:cubicBezTo>
                  <a:pt x="3383808" y="390383"/>
                  <a:pt x="3382095" y="384956"/>
                  <a:pt x="3382095" y="378272"/>
                </a:cubicBezTo>
                <a:lnTo>
                  <a:pt x="3382095" y="359787"/>
                </a:lnTo>
                <a:cubicBezTo>
                  <a:pt x="3382095" y="353224"/>
                  <a:pt x="3383748" y="347858"/>
                  <a:pt x="3387053" y="343690"/>
                </a:cubicBezTo>
                <a:cubicBezTo>
                  <a:pt x="3390358" y="339522"/>
                  <a:pt x="3394712" y="337438"/>
                  <a:pt x="3400113" y="337438"/>
                </a:cubicBezTo>
                <a:cubicBezTo>
                  <a:pt x="3405232" y="337438"/>
                  <a:pt x="3409122" y="338799"/>
                  <a:pt x="3411782" y="341520"/>
                </a:cubicBezTo>
                <a:cubicBezTo>
                  <a:pt x="3414442" y="344240"/>
                  <a:pt x="3415934" y="347939"/>
                  <a:pt x="3416256" y="352614"/>
                </a:cubicBezTo>
                <a:lnTo>
                  <a:pt x="3432883" y="352614"/>
                </a:lnTo>
                <a:lnTo>
                  <a:pt x="3433004" y="352251"/>
                </a:lnTo>
                <a:cubicBezTo>
                  <a:pt x="3432883" y="343747"/>
                  <a:pt x="3429971" y="336884"/>
                  <a:pt x="3424267" y="331664"/>
                </a:cubicBezTo>
                <a:cubicBezTo>
                  <a:pt x="3418564" y="326445"/>
                  <a:pt x="3410351" y="323835"/>
                  <a:pt x="3399629" y="323835"/>
                </a:cubicBezTo>
                <a:close/>
                <a:moveTo>
                  <a:pt x="3038647" y="323835"/>
                </a:moveTo>
                <a:cubicBezTo>
                  <a:pt x="3027804" y="323835"/>
                  <a:pt x="3019007" y="327372"/>
                  <a:pt x="3012255" y="334446"/>
                </a:cubicBezTo>
                <a:cubicBezTo>
                  <a:pt x="3005503" y="341520"/>
                  <a:pt x="3002128" y="350438"/>
                  <a:pt x="3002128" y="361200"/>
                </a:cubicBezTo>
                <a:lnTo>
                  <a:pt x="3002128" y="377041"/>
                </a:lnTo>
                <a:cubicBezTo>
                  <a:pt x="3002128" y="387843"/>
                  <a:pt x="3005514" y="396771"/>
                  <a:pt x="3012285" y="403825"/>
                </a:cubicBezTo>
                <a:cubicBezTo>
                  <a:pt x="3019057" y="410879"/>
                  <a:pt x="3027864" y="414406"/>
                  <a:pt x="3038707" y="414406"/>
                </a:cubicBezTo>
                <a:cubicBezTo>
                  <a:pt x="3049630" y="414406"/>
                  <a:pt x="3058508" y="410879"/>
                  <a:pt x="3065340" y="403825"/>
                </a:cubicBezTo>
                <a:cubicBezTo>
                  <a:pt x="3072172" y="396771"/>
                  <a:pt x="3075588" y="387843"/>
                  <a:pt x="3075588" y="377041"/>
                </a:cubicBezTo>
                <a:lnTo>
                  <a:pt x="3075588" y="361200"/>
                </a:lnTo>
                <a:cubicBezTo>
                  <a:pt x="3075588" y="350438"/>
                  <a:pt x="3072162" y="341520"/>
                  <a:pt x="3065310" y="334446"/>
                </a:cubicBezTo>
                <a:cubicBezTo>
                  <a:pt x="3058458" y="327372"/>
                  <a:pt x="3049570" y="323835"/>
                  <a:pt x="3038647" y="323835"/>
                </a:cubicBezTo>
                <a:close/>
                <a:moveTo>
                  <a:pt x="1980404" y="323835"/>
                </a:moveTo>
                <a:cubicBezTo>
                  <a:pt x="1970085" y="323835"/>
                  <a:pt x="1961651" y="327190"/>
                  <a:pt x="1955101" y="333901"/>
                </a:cubicBezTo>
                <a:cubicBezTo>
                  <a:pt x="1948551" y="340613"/>
                  <a:pt x="1945276" y="349289"/>
                  <a:pt x="1945276" y="359930"/>
                </a:cubicBezTo>
                <a:lnTo>
                  <a:pt x="1945276" y="378310"/>
                </a:lnTo>
                <a:cubicBezTo>
                  <a:pt x="1945276" y="388992"/>
                  <a:pt x="1948682" y="397678"/>
                  <a:pt x="1955494" y="404369"/>
                </a:cubicBezTo>
                <a:cubicBezTo>
                  <a:pt x="1962306" y="411060"/>
                  <a:pt x="1971093" y="414406"/>
                  <a:pt x="1981855" y="414406"/>
                </a:cubicBezTo>
                <a:cubicBezTo>
                  <a:pt x="1990320" y="414406"/>
                  <a:pt x="1997323" y="413056"/>
                  <a:pt x="2002865" y="410355"/>
                </a:cubicBezTo>
                <a:cubicBezTo>
                  <a:pt x="2008408" y="407654"/>
                  <a:pt x="2012489" y="404571"/>
                  <a:pt x="2015109" y="401104"/>
                </a:cubicBezTo>
                <a:lnTo>
                  <a:pt x="2015109" y="367911"/>
                </a:lnTo>
                <a:lnTo>
                  <a:pt x="1981855" y="367911"/>
                </a:lnTo>
                <a:lnTo>
                  <a:pt x="1981855" y="380124"/>
                </a:lnTo>
                <a:lnTo>
                  <a:pt x="1997454" y="380124"/>
                </a:lnTo>
                <a:lnTo>
                  <a:pt x="1997454" y="396401"/>
                </a:lnTo>
                <a:cubicBezTo>
                  <a:pt x="1996164" y="397647"/>
                  <a:pt x="1994270" y="398692"/>
                  <a:pt x="1991771" y="399536"/>
                </a:cubicBezTo>
                <a:cubicBezTo>
                  <a:pt x="1989272" y="400380"/>
                  <a:pt x="1985966" y="400802"/>
                  <a:pt x="1981855" y="400802"/>
                </a:cubicBezTo>
                <a:cubicBezTo>
                  <a:pt x="1976051" y="400802"/>
                  <a:pt x="1971436" y="398718"/>
                  <a:pt x="1968009" y="394550"/>
                </a:cubicBezTo>
                <a:cubicBezTo>
                  <a:pt x="1964583" y="390383"/>
                  <a:pt x="1962870" y="384956"/>
                  <a:pt x="1962870" y="378272"/>
                </a:cubicBezTo>
                <a:lnTo>
                  <a:pt x="1962870" y="359787"/>
                </a:lnTo>
                <a:cubicBezTo>
                  <a:pt x="1962870" y="353224"/>
                  <a:pt x="1964523" y="347858"/>
                  <a:pt x="1967828" y="343690"/>
                </a:cubicBezTo>
                <a:cubicBezTo>
                  <a:pt x="1971133" y="339522"/>
                  <a:pt x="1975486" y="337438"/>
                  <a:pt x="1980888" y="337438"/>
                </a:cubicBezTo>
                <a:cubicBezTo>
                  <a:pt x="1986007" y="337438"/>
                  <a:pt x="1989896" y="338799"/>
                  <a:pt x="1992557" y="341520"/>
                </a:cubicBezTo>
                <a:cubicBezTo>
                  <a:pt x="1995217" y="344240"/>
                  <a:pt x="1996708" y="347939"/>
                  <a:pt x="1997031" y="352614"/>
                </a:cubicBezTo>
                <a:lnTo>
                  <a:pt x="2013658" y="352614"/>
                </a:lnTo>
                <a:lnTo>
                  <a:pt x="2013779" y="352251"/>
                </a:lnTo>
                <a:cubicBezTo>
                  <a:pt x="2013658" y="343747"/>
                  <a:pt x="2010745" y="336884"/>
                  <a:pt x="2005042" y="331664"/>
                </a:cubicBezTo>
                <a:cubicBezTo>
                  <a:pt x="1999338" y="326445"/>
                  <a:pt x="1991126" y="323835"/>
                  <a:pt x="1980404" y="323835"/>
                </a:cubicBezTo>
                <a:close/>
                <a:moveTo>
                  <a:pt x="991473" y="215901"/>
                </a:moveTo>
                <a:cubicBezTo>
                  <a:pt x="1075525" y="215901"/>
                  <a:pt x="1144744" y="283884"/>
                  <a:pt x="1144744" y="369173"/>
                </a:cubicBezTo>
                <a:cubicBezTo>
                  <a:pt x="1143508" y="450753"/>
                  <a:pt x="1074289" y="522444"/>
                  <a:pt x="991473" y="522444"/>
                </a:cubicBezTo>
                <a:cubicBezTo>
                  <a:pt x="963043" y="522444"/>
                  <a:pt x="938322" y="515028"/>
                  <a:pt x="914837" y="501431"/>
                </a:cubicBezTo>
                <a:cubicBezTo>
                  <a:pt x="924725" y="501431"/>
                  <a:pt x="935850" y="500195"/>
                  <a:pt x="945738" y="497723"/>
                </a:cubicBezTo>
                <a:cubicBezTo>
                  <a:pt x="956863" y="495251"/>
                  <a:pt x="965515" y="491543"/>
                  <a:pt x="975404" y="487834"/>
                </a:cubicBezTo>
                <a:cubicBezTo>
                  <a:pt x="989001" y="482890"/>
                  <a:pt x="1001361" y="475474"/>
                  <a:pt x="1011250" y="463113"/>
                </a:cubicBezTo>
                <a:cubicBezTo>
                  <a:pt x="1018666" y="454461"/>
                  <a:pt x="1028554" y="445808"/>
                  <a:pt x="1037207" y="439628"/>
                </a:cubicBezTo>
                <a:cubicBezTo>
                  <a:pt x="1047095" y="432212"/>
                  <a:pt x="1058220" y="427267"/>
                  <a:pt x="1068108" y="422323"/>
                </a:cubicBezTo>
                <a:cubicBezTo>
                  <a:pt x="1071817" y="421087"/>
                  <a:pt x="1075525" y="418615"/>
                  <a:pt x="1080469" y="419851"/>
                </a:cubicBezTo>
                <a:cubicBezTo>
                  <a:pt x="1087885" y="419851"/>
                  <a:pt x="1095302" y="417379"/>
                  <a:pt x="1102718" y="414907"/>
                </a:cubicBezTo>
                <a:cubicBezTo>
                  <a:pt x="1108898" y="413671"/>
                  <a:pt x="1113843" y="411199"/>
                  <a:pt x="1120023" y="409963"/>
                </a:cubicBezTo>
                <a:cubicBezTo>
                  <a:pt x="1121259" y="409963"/>
                  <a:pt x="1122495" y="409963"/>
                  <a:pt x="1122495" y="408727"/>
                </a:cubicBezTo>
                <a:cubicBezTo>
                  <a:pt x="1122495" y="406254"/>
                  <a:pt x="1120023" y="407491"/>
                  <a:pt x="1118787" y="407491"/>
                </a:cubicBezTo>
                <a:cubicBezTo>
                  <a:pt x="1111371" y="406254"/>
                  <a:pt x="1103954" y="402546"/>
                  <a:pt x="1096538" y="400074"/>
                </a:cubicBezTo>
                <a:cubicBezTo>
                  <a:pt x="1091594" y="398838"/>
                  <a:pt x="1086649" y="398838"/>
                  <a:pt x="1081705" y="400074"/>
                </a:cubicBezTo>
                <a:cubicBezTo>
                  <a:pt x="1074289" y="401310"/>
                  <a:pt x="1068108" y="406254"/>
                  <a:pt x="1063164" y="409963"/>
                </a:cubicBezTo>
                <a:cubicBezTo>
                  <a:pt x="1053276" y="417379"/>
                  <a:pt x="1043387" y="423559"/>
                  <a:pt x="1032263" y="428504"/>
                </a:cubicBezTo>
                <a:cubicBezTo>
                  <a:pt x="1024846" y="432212"/>
                  <a:pt x="1016194" y="433448"/>
                  <a:pt x="1007541" y="434684"/>
                </a:cubicBezTo>
                <a:cubicBezTo>
                  <a:pt x="1005069" y="434684"/>
                  <a:pt x="1002597" y="435920"/>
                  <a:pt x="1000125" y="434684"/>
                </a:cubicBezTo>
                <a:cubicBezTo>
                  <a:pt x="1007541" y="430976"/>
                  <a:pt x="1014958" y="426031"/>
                  <a:pt x="1019902" y="418615"/>
                </a:cubicBezTo>
                <a:cubicBezTo>
                  <a:pt x="1024846" y="413671"/>
                  <a:pt x="1027318" y="407491"/>
                  <a:pt x="1033499" y="402546"/>
                </a:cubicBezTo>
                <a:cubicBezTo>
                  <a:pt x="1040915" y="396366"/>
                  <a:pt x="1048331" y="390186"/>
                  <a:pt x="1056984" y="385241"/>
                </a:cubicBezTo>
                <a:lnTo>
                  <a:pt x="1076761" y="374117"/>
                </a:lnTo>
                <a:cubicBezTo>
                  <a:pt x="1080469" y="371645"/>
                  <a:pt x="1085413" y="370409"/>
                  <a:pt x="1089121" y="369173"/>
                </a:cubicBezTo>
                <a:cubicBezTo>
                  <a:pt x="1091594" y="367937"/>
                  <a:pt x="1095302" y="367937"/>
                  <a:pt x="1097774" y="367937"/>
                </a:cubicBezTo>
                <a:cubicBezTo>
                  <a:pt x="1105190" y="367937"/>
                  <a:pt x="1113843" y="361756"/>
                  <a:pt x="1121259" y="359284"/>
                </a:cubicBezTo>
                <a:cubicBezTo>
                  <a:pt x="1124967" y="358048"/>
                  <a:pt x="1128675" y="358048"/>
                  <a:pt x="1131147" y="356812"/>
                </a:cubicBezTo>
                <a:cubicBezTo>
                  <a:pt x="1131147" y="356812"/>
                  <a:pt x="1132384" y="355576"/>
                  <a:pt x="1132384" y="354340"/>
                </a:cubicBezTo>
                <a:lnTo>
                  <a:pt x="1131147" y="354340"/>
                </a:lnTo>
                <a:cubicBezTo>
                  <a:pt x="1122495" y="354340"/>
                  <a:pt x="1113843" y="350632"/>
                  <a:pt x="1105190" y="348160"/>
                </a:cubicBezTo>
                <a:cubicBezTo>
                  <a:pt x="1097774" y="346924"/>
                  <a:pt x="1090358" y="348160"/>
                  <a:pt x="1084177" y="350632"/>
                </a:cubicBezTo>
                <a:cubicBezTo>
                  <a:pt x="1077997" y="354340"/>
                  <a:pt x="1071817" y="360520"/>
                  <a:pt x="1065636" y="364228"/>
                </a:cubicBezTo>
                <a:cubicBezTo>
                  <a:pt x="1063164" y="365464"/>
                  <a:pt x="1061928" y="366701"/>
                  <a:pt x="1059456" y="367937"/>
                </a:cubicBezTo>
                <a:cubicBezTo>
                  <a:pt x="1052040" y="372881"/>
                  <a:pt x="1043387" y="377825"/>
                  <a:pt x="1034735" y="380297"/>
                </a:cubicBezTo>
                <a:cubicBezTo>
                  <a:pt x="1026082" y="382769"/>
                  <a:pt x="1017430" y="384005"/>
                  <a:pt x="1008777" y="384005"/>
                </a:cubicBezTo>
                <a:cubicBezTo>
                  <a:pt x="1006305" y="384005"/>
                  <a:pt x="1002597" y="382769"/>
                  <a:pt x="1001361" y="380297"/>
                </a:cubicBezTo>
                <a:cubicBezTo>
                  <a:pt x="1000125" y="376589"/>
                  <a:pt x="998889" y="372881"/>
                  <a:pt x="997653" y="369173"/>
                </a:cubicBezTo>
                <a:cubicBezTo>
                  <a:pt x="997653" y="366701"/>
                  <a:pt x="997653" y="364228"/>
                  <a:pt x="996417" y="361756"/>
                </a:cubicBezTo>
                <a:cubicBezTo>
                  <a:pt x="996417" y="354340"/>
                  <a:pt x="996417" y="346924"/>
                  <a:pt x="997653" y="339507"/>
                </a:cubicBezTo>
                <a:cubicBezTo>
                  <a:pt x="997653" y="333327"/>
                  <a:pt x="1001361" y="327147"/>
                  <a:pt x="1000125" y="319730"/>
                </a:cubicBezTo>
                <a:cubicBezTo>
                  <a:pt x="998889" y="313550"/>
                  <a:pt x="990237" y="307370"/>
                  <a:pt x="972932" y="292537"/>
                </a:cubicBezTo>
                <a:cubicBezTo>
                  <a:pt x="955627" y="276468"/>
                  <a:pt x="935850" y="256691"/>
                  <a:pt x="927197" y="239386"/>
                </a:cubicBezTo>
                <a:cubicBezTo>
                  <a:pt x="929670" y="238150"/>
                  <a:pt x="928434" y="235678"/>
                  <a:pt x="928434" y="235678"/>
                </a:cubicBezTo>
                <a:cubicBezTo>
                  <a:pt x="927197" y="235678"/>
                  <a:pt x="925961" y="236914"/>
                  <a:pt x="924725" y="238150"/>
                </a:cubicBezTo>
                <a:cubicBezTo>
                  <a:pt x="918545" y="248039"/>
                  <a:pt x="914837" y="260399"/>
                  <a:pt x="917309" y="273996"/>
                </a:cubicBezTo>
                <a:cubicBezTo>
                  <a:pt x="919781" y="287593"/>
                  <a:pt x="925961" y="298717"/>
                  <a:pt x="934614" y="308606"/>
                </a:cubicBezTo>
                <a:cubicBezTo>
                  <a:pt x="939558" y="313550"/>
                  <a:pt x="944502" y="322202"/>
                  <a:pt x="948211" y="327147"/>
                </a:cubicBezTo>
                <a:cubicBezTo>
                  <a:pt x="950683" y="332091"/>
                  <a:pt x="951919" y="338271"/>
                  <a:pt x="950683" y="344451"/>
                </a:cubicBezTo>
                <a:lnTo>
                  <a:pt x="937086" y="334563"/>
                </a:lnTo>
                <a:cubicBezTo>
                  <a:pt x="937086" y="334563"/>
                  <a:pt x="930906" y="330855"/>
                  <a:pt x="923489" y="324674"/>
                </a:cubicBezTo>
                <a:cubicBezTo>
                  <a:pt x="916073" y="318494"/>
                  <a:pt x="907420" y="314786"/>
                  <a:pt x="895060" y="299953"/>
                </a:cubicBezTo>
                <a:cubicBezTo>
                  <a:pt x="895060" y="298717"/>
                  <a:pt x="893824" y="298717"/>
                  <a:pt x="893824" y="299953"/>
                </a:cubicBezTo>
                <a:cubicBezTo>
                  <a:pt x="891352" y="299953"/>
                  <a:pt x="891352" y="301189"/>
                  <a:pt x="891352" y="303661"/>
                </a:cubicBezTo>
                <a:cubicBezTo>
                  <a:pt x="888880" y="318494"/>
                  <a:pt x="888880" y="335799"/>
                  <a:pt x="896296" y="349396"/>
                </a:cubicBezTo>
                <a:cubicBezTo>
                  <a:pt x="901240" y="356812"/>
                  <a:pt x="907420" y="364228"/>
                  <a:pt x="913601" y="370409"/>
                </a:cubicBezTo>
                <a:cubicBezTo>
                  <a:pt x="917309" y="374117"/>
                  <a:pt x="922253" y="379061"/>
                  <a:pt x="927197" y="382769"/>
                </a:cubicBezTo>
                <a:cubicBezTo>
                  <a:pt x="930906" y="386477"/>
                  <a:pt x="935850" y="391422"/>
                  <a:pt x="937086" y="396366"/>
                </a:cubicBezTo>
                <a:cubicBezTo>
                  <a:pt x="938322" y="402546"/>
                  <a:pt x="935850" y="408727"/>
                  <a:pt x="933378" y="413671"/>
                </a:cubicBezTo>
                <a:cubicBezTo>
                  <a:pt x="930906" y="418615"/>
                  <a:pt x="928434" y="422323"/>
                  <a:pt x="924725" y="426031"/>
                </a:cubicBezTo>
                <a:cubicBezTo>
                  <a:pt x="918545" y="429740"/>
                  <a:pt x="911129" y="427267"/>
                  <a:pt x="904948" y="427267"/>
                </a:cubicBezTo>
                <a:cubicBezTo>
                  <a:pt x="900004" y="427267"/>
                  <a:pt x="897532" y="432212"/>
                  <a:pt x="895060" y="435920"/>
                </a:cubicBezTo>
                <a:cubicBezTo>
                  <a:pt x="892588" y="440864"/>
                  <a:pt x="890116" y="444572"/>
                  <a:pt x="891352" y="450753"/>
                </a:cubicBezTo>
                <a:cubicBezTo>
                  <a:pt x="892588" y="458169"/>
                  <a:pt x="895060" y="463113"/>
                  <a:pt x="896296" y="465585"/>
                </a:cubicBezTo>
                <a:cubicBezTo>
                  <a:pt x="897532" y="466821"/>
                  <a:pt x="898768" y="468058"/>
                  <a:pt x="900004" y="468058"/>
                </a:cubicBezTo>
                <a:cubicBezTo>
                  <a:pt x="902476" y="468058"/>
                  <a:pt x="906184" y="466821"/>
                  <a:pt x="908657" y="464349"/>
                </a:cubicBezTo>
                <a:cubicBezTo>
                  <a:pt x="921017" y="453225"/>
                  <a:pt x="927197" y="449517"/>
                  <a:pt x="942030" y="445808"/>
                </a:cubicBezTo>
                <a:cubicBezTo>
                  <a:pt x="933378" y="449517"/>
                  <a:pt x="927197" y="459405"/>
                  <a:pt x="924725" y="461877"/>
                </a:cubicBezTo>
                <a:cubicBezTo>
                  <a:pt x="913601" y="475474"/>
                  <a:pt x="902476" y="480418"/>
                  <a:pt x="886407" y="476710"/>
                </a:cubicBezTo>
                <a:cubicBezTo>
                  <a:pt x="882699" y="475474"/>
                  <a:pt x="880227" y="474238"/>
                  <a:pt x="880227" y="474238"/>
                </a:cubicBezTo>
                <a:cubicBezTo>
                  <a:pt x="865394" y="458169"/>
                  <a:pt x="838201" y="422323"/>
                  <a:pt x="838201" y="369173"/>
                </a:cubicBezTo>
                <a:cubicBezTo>
                  <a:pt x="838201" y="285120"/>
                  <a:pt x="906184" y="215901"/>
                  <a:pt x="991473" y="215901"/>
                </a:cubicBezTo>
                <a:close/>
                <a:moveTo>
                  <a:pt x="991473" y="193652"/>
                </a:moveTo>
                <a:cubicBezTo>
                  <a:pt x="895060" y="193652"/>
                  <a:pt x="815952" y="272760"/>
                  <a:pt x="815952" y="369173"/>
                </a:cubicBezTo>
                <a:cubicBezTo>
                  <a:pt x="815952" y="465585"/>
                  <a:pt x="895060" y="543457"/>
                  <a:pt x="991473" y="543457"/>
                </a:cubicBezTo>
                <a:cubicBezTo>
                  <a:pt x="1087885" y="543457"/>
                  <a:pt x="1165757" y="465585"/>
                  <a:pt x="1165757" y="369173"/>
                </a:cubicBezTo>
                <a:cubicBezTo>
                  <a:pt x="1165757" y="272760"/>
                  <a:pt x="1087885" y="193652"/>
                  <a:pt x="991473" y="193652"/>
                </a:cubicBezTo>
                <a:close/>
                <a:moveTo>
                  <a:pt x="0" y="0"/>
                </a:moveTo>
                <a:lnTo>
                  <a:pt x="12192000" y="0"/>
                </a:lnTo>
                <a:lnTo>
                  <a:pt x="12192000" y="5651114"/>
                </a:lnTo>
                <a:lnTo>
                  <a:pt x="11465175" y="4567434"/>
                </a:lnTo>
                <a:lnTo>
                  <a:pt x="11434913" y="4588012"/>
                </a:lnTo>
                <a:lnTo>
                  <a:pt x="12192000" y="5717788"/>
                </a:lnTo>
                <a:lnTo>
                  <a:pt x="12192000" y="6354487"/>
                </a:lnTo>
                <a:lnTo>
                  <a:pt x="11854046" y="6858000"/>
                </a:lnTo>
                <a:lnTo>
                  <a:pt x="11343792" y="6858000"/>
                </a:lnTo>
                <a:lnTo>
                  <a:pt x="11851320" y="6103537"/>
                </a:lnTo>
                <a:cubicBezTo>
                  <a:pt x="11876740" y="6066012"/>
                  <a:pt x="11876740" y="6006699"/>
                  <a:pt x="11851320" y="5969174"/>
                </a:cubicBezTo>
                <a:lnTo>
                  <a:pt x="10949510" y="4625538"/>
                </a:lnTo>
                <a:cubicBezTo>
                  <a:pt x="10925300" y="4589224"/>
                  <a:pt x="10870829" y="4560172"/>
                  <a:pt x="10827251" y="4560172"/>
                </a:cubicBezTo>
                <a:lnTo>
                  <a:pt x="10540367" y="4560172"/>
                </a:lnTo>
                <a:cubicBezTo>
                  <a:pt x="10516157" y="4560172"/>
                  <a:pt x="10496790" y="4569856"/>
                  <a:pt x="10488316" y="4585592"/>
                </a:cubicBezTo>
                <a:cubicBezTo>
                  <a:pt x="10478632" y="4602539"/>
                  <a:pt x="10482264" y="4624328"/>
                  <a:pt x="10495579" y="4644906"/>
                </a:cubicBezTo>
                <a:lnTo>
                  <a:pt x="11397389" y="5989752"/>
                </a:lnTo>
                <a:cubicBezTo>
                  <a:pt x="11414335" y="6015172"/>
                  <a:pt x="11414335" y="6057539"/>
                  <a:pt x="11397389" y="6082959"/>
                </a:cubicBezTo>
                <a:lnTo>
                  <a:pt x="10877188" y="6858000"/>
                </a:lnTo>
                <a:lnTo>
                  <a:pt x="0" y="6858000"/>
                </a:lnTo>
                <a:close/>
              </a:path>
            </a:pathLst>
          </a:custGeom>
          <a: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txBody>
          <a:bodyPr wrap="square">
            <a:noAutofit/>
          </a:bodyPr>
          <a:lstStyle>
            <a:lvl1pPr marL="285750" indent="-285750" algn="ctr">
              <a:buFontTx/>
              <a:buBlip>
                <a:blip r:embed="rId4"/>
              </a:buBlip>
              <a:defRPr>
                <a:solidFill>
                  <a:schemeClr val="bg1"/>
                </a:solidFill>
              </a:defRPr>
            </a:lvl1pPr>
          </a:lstStyle>
          <a:p>
            <a:endParaRPr lang="de-DE"/>
          </a:p>
          <a:p>
            <a:endParaRPr lang="de-DE"/>
          </a:p>
          <a:p>
            <a:endParaRPr lang="de-DE"/>
          </a:p>
          <a:p>
            <a:endParaRPr lang="de-DE"/>
          </a:p>
          <a:p>
            <a:endParaRPr lang="de-DE"/>
          </a:p>
          <a:p>
            <a:r>
              <a:rPr lang="de-DE"/>
              <a:t>Please </a:t>
            </a:r>
            <a:r>
              <a:rPr lang="de-DE" err="1"/>
              <a:t>insert</a:t>
            </a:r>
            <a:r>
              <a:rPr lang="de-DE"/>
              <a:t> </a:t>
            </a:r>
            <a:r>
              <a:rPr lang="de-DE" err="1"/>
              <a:t>image</a:t>
            </a:r>
            <a:endParaRPr lang="de-DE"/>
          </a:p>
        </p:txBody>
      </p:sp>
      <p:sp>
        <p:nvSpPr>
          <p:cNvPr id="13" name="Textplatzhalter 9">
            <a:extLst>
              <a:ext uri="{FF2B5EF4-FFF2-40B4-BE49-F238E27FC236}">
                <a16:creationId xmlns:a16="http://schemas.microsoft.com/office/drawing/2014/main" id="{2A096F25-9AA8-41E7-B1CD-FAE0DB1A4951}"/>
              </a:ext>
            </a:extLst>
          </p:cNvPr>
          <p:cNvSpPr>
            <a:spLocks noGrp="1"/>
          </p:cNvSpPr>
          <p:nvPr>
            <p:ph type="body" sz="quarter" idx="12"/>
          </p:nvPr>
        </p:nvSpPr>
        <p:spPr>
          <a:xfrm>
            <a:off x="0" y="5057775"/>
            <a:ext cx="12192000" cy="1800225"/>
          </a:xfrm>
          <a:gradFill>
            <a:gsLst>
              <a:gs pos="0">
                <a:schemeClr val="tx1">
                  <a:alpha val="0"/>
                </a:schemeClr>
              </a:gs>
              <a:gs pos="100000">
                <a:schemeClr val="tx1">
                  <a:alpha val="50000"/>
                </a:schemeClr>
              </a:gs>
            </a:gsLst>
            <a:lin ang="5400000" scaled="0"/>
          </a:gradFill>
        </p:spPr>
        <p:txBody>
          <a:bodyPr lIns="864000" tIns="360000" rIns="864000" bIns="360000" anchor="ctr">
            <a:normAutofit/>
          </a:bodyPr>
          <a:lstStyle>
            <a:lvl1pPr marL="0" indent="0">
              <a:spcAft>
                <a:spcPts val="0"/>
              </a:spcAft>
              <a:buNone/>
              <a:defRPr sz="2800" baseline="0">
                <a:solidFill>
                  <a:schemeClr val="bg1"/>
                </a:solidFill>
                <a:latin typeface="+mj-lt"/>
              </a:defRPr>
            </a:lvl1pPr>
          </a:lstStyle>
          <a:p>
            <a:pPr lvl="0"/>
            <a:endParaRPr lang="de-DE"/>
          </a:p>
        </p:txBody>
      </p:sp>
    </p:spTree>
    <p:extLst>
      <p:ext uri="{BB962C8B-B14F-4D97-AF65-F5344CB8AC3E}">
        <p14:creationId xmlns:p14="http://schemas.microsoft.com/office/powerpoint/2010/main" val="18489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childTnLst>
                                </p:cTn>
                              </p:par>
                              <p:par>
                                <p:cTn id="8" presetID="10" presetClass="entr" presetSubtype="0" fill="hold" grpId="0" nodeType="withEffect" nodePh="1">
                                  <p:stCondLst>
                                    <p:cond delay="250"/>
                                  </p:stCondLst>
                                  <p:endCondLst>
                                    <p:cond evt="begin" delay="0">
                                      <p:tn val="8"/>
                                    </p:cond>
                                  </p:end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 lvl="1">
            <p:tnLst>
              <p:par>
                <p:cTn presetID="10" presetClass="entr" presetSubtype="0" fill="hold" nodeType="withEffect" nodePh="1">
                  <p:stCondLst>
                    <p:cond delay="25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TEXT 1 column">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50EC640D-C73C-4FD9-AD9A-88EE410704F4}"/>
              </a:ext>
            </a:extLst>
          </p:cNvPr>
          <p:cNvSpPr/>
          <p:nvPr/>
        </p:nvSpPr>
        <p:spPr>
          <a:xfrm>
            <a:off x="236220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Textplatzhalter 9">
            <a:extLst>
              <a:ext uri="{FF2B5EF4-FFF2-40B4-BE49-F238E27FC236}">
                <a16:creationId xmlns:a16="http://schemas.microsoft.com/office/drawing/2014/main" id="{6024922C-391C-46EA-9F1C-F5344AAB64C8}"/>
              </a:ext>
            </a:extLst>
          </p:cNvPr>
          <p:cNvSpPr>
            <a:spLocks noGrp="1"/>
          </p:cNvSpPr>
          <p:nvPr>
            <p:ph type="body" sz="quarter" idx="11"/>
          </p:nvPr>
        </p:nvSpPr>
        <p:spPr>
          <a:xfrm>
            <a:off x="815951" y="1979612"/>
            <a:ext cx="10560096" cy="4338638"/>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18855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p:tmplLst>
          <p:tmpl>
            <p:tnLst>
              <p:par>
                <p:cTn presetID="2" presetClass="entr" presetSubtype="8"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0-#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FIDENTIAL with headlin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973BE-E0DA-45F8-BC82-0F611BE84BD1}"/>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4" name="TextBox 32">
            <a:extLst>
              <a:ext uri="{FF2B5EF4-FFF2-40B4-BE49-F238E27FC236}">
                <a16:creationId xmlns:a16="http://schemas.microsoft.com/office/drawing/2014/main" id="{3E84B393-626E-4D99-ACD8-BED1AA75251B}"/>
              </a:ext>
            </a:extLst>
          </p:cNvPr>
          <p:cNvSpPr txBox="1"/>
          <p:nvPr userDrawn="1"/>
        </p:nvSpPr>
        <p:spPr>
          <a:xfrm rot="16200000">
            <a:off x="-347151" y="3510426"/>
            <a:ext cx="1243930" cy="180049"/>
          </a:xfrm>
          <a:prstGeom prst="rect">
            <a:avLst/>
          </a:prstGeom>
          <a:noFill/>
          <a:ln w="9525">
            <a:noFill/>
          </a:ln>
        </p:spPr>
        <p:txBody>
          <a:bodyPr vert="horz" wrap="none" lIns="0" tIns="0" rIns="0" bIns="0" rtlCol="0">
            <a:spAutoFit/>
          </a:bodyPr>
          <a:lstStyle/>
          <a:p>
            <a:pPr algn="ctr">
              <a:lnSpc>
                <a:spcPct val="90000"/>
              </a:lnSpc>
              <a:spcBef>
                <a:spcPts val="400"/>
              </a:spcBef>
              <a:buClr>
                <a:srgbClr val="000000"/>
              </a:buClr>
              <a:buSzPct val="100000"/>
            </a:pPr>
            <a:r>
              <a:rPr lang="de-DE" sz="1300" b="1" noProof="0">
                <a:solidFill>
                  <a:srgbClr val="E32119"/>
                </a:solidFill>
                <a:latin typeface="+mj-lt"/>
                <a:cs typeface="Arial Narrow" pitchFamily="34" charset="0"/>
              </a:rPr>
              <a:t>CONFIDENTIAL</a:t>
            </a:r>
          </a:p>
        </p:txBody>
      </p:sp>
      <p:sp>
        <p:nvSpPr>
          <p:cNvPr id="5" name="Titel 1">
            <a:extLst>
              <a:ext uri="{FF2B5EF4-FFF2-40B4-BE49-F238E27FC236}">
                <a16:creationId xmlns:a16="http://schemas.microsoft.com/office/drawing/2014/main" id="{530BC872-9263-40C4-84A9-F328C15EFF1E}"/>
              </a:ext>
            </a:extLst>
          </p:cNvPr>
          <p:cNvSpPr>
            <a:spLocks noGrp="1"/>
          </p:cNvSpPr>
          <p:nvPr>
            <p:ph type="title"/>
          </p:nvPr>
        </p:nvSpPr>
        <p:spPr>
          <a:xfrm>
            <a:off x="815952" y="733402"/>
            <a:ext cx="10560096" cy="767737"/>
          </a:xfrm>
        </p:spPr>
        <p:txBody>
          <a:bodyPr/>
          <a:lstStyle>
            <a:lvl1pPr>
              <a:lnSpc>
                <a:spcPct val="100000"/>
              </a:lnSpc>
              <a:defRPr/>
            </a:lvl1pPr>
          </a:lstStyle>
          <a:p>
            <a:r>
              <a:rPr lang="de-DE"/>
              <a:t>Mastertitelformat bearbeiten</a:t>
            </a:r>
          </a:p>
        </p:txBody>
      </p:sp>
      <p:sp>
        <p:nvSpPr>
          <p:cNvPr id="6" name="Inhaltsplatzhalter 5">
            <a:extLst>
              <a:ext uri="{FF2B5EF4-FFF2-40B4-BE49-F238E27FC236}">
                <a16:creationId xmlns:a16="http://schemas.microsoft.com/office/drawing/2014/main" id="{7F103B78-7FB8-46CE-8228-331AE73E56D6}"/>
              </a:ext>
            </a:extLst>
          </p:cNvPr>
          <p:cNvSpPr>
            <a:spLocks noGrp="1"/>
          </p:cNvSpPr>
          <p:nvPr>
            <p:ph sz="quarter" idx="12"/>
          </p:nvPr>
        </p:nvSpPr>
        <p:spPr>
          <a:xfrm>
            <a:off x="815951" y="1975612"/>
            <a:ext cx="10560096" cy="43466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7CBCD10E-31A5-4685-96A9-6140F4781DC8}"/>
              </a:ext>
            </a:extLst>
          </p:cNvPr>
          <p:cNvSpPr>
            <a:spLocks noGrp="1"/>
          </p:cNvSpPr>
          <p:nvPr>
            <p:ph type="body" sz="quarter" idx="14" hasCustomPrompt="1"/>
          </p:nvPr>
        </p:nvSpPr>
        <p:spPr>
          <a:xfrm>
            <a:off x="6462713" y="172148"/>
            <a:ext cx="4305111" cy="363600"/>
          </a:xfrm>
        </p:spPr>
        <p:txBody>
          <a:bodyPr anchor="ctr">
            <a:normAutofit/>
          </a:bodyPr>
          <a:lstStyle>
            <a:lvl1pPr marL="0" indent="0" algn="r">
              <a:buFont typeface="Arial" panose="020B0604020202020204" pitchFamily="34" charset="0"/>
              <a:buNone/>
              <a:defRPr sz="1000" cap="all" spc="200" baseline="0">
                <a:solidFill>
                  <a:schemeClr val="accent3"/>
                </a:solidFill>
                <a:latin typeface="Roboto Bold" panose="02000000000000000000" pitchFamily="2" charset="0"/>
                <a:ea typeface="Roboto Bold" panose="02000000000000000000" pitchFamily="2" charset="0"/>
              </a:defRPr>
            </a:lvl1pPr>
          </a:lstStyle>
          <a:p>
            <a:pPr lvl="0"/>
            <a:r>
              <a:rPr lang="de-DE"/>
              <a:t>Index</a:t>
            </a:r>
          </a:p>
        </p:txBody>
      </p:sp>
    </p:spTree>
    <p:extLst>
      <p:ext uri="{BB962C8B-B14F-4D97-AF65-F5344CB8AC3E}">
        <p14:creationId xmlns:p14="http://schemas.microsoft.com/office/powerpoint/2010/main" val="395803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8"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0-#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973BE-E0DA-45F8-BC82-0F611BE84BD1}"/>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4" name="TextBox 32">
            <a:extLst>
              <a:ext uri="{FF2B5EF4-FFF2-40B4-BE49-F238E27FC236}">
                <a16:creationId xmlns:a16="http://schemas.microsoft.com/office/drawing/2014/main" id="{3E84B393-626E-4D99-ACD8-BED1AA75251B}"/>
              </a:ext>
            </a:extLst>
          </p:cNvPr>
          <p:cNvSpPr txBox="1"/>
          <p:nvPr userDrawn="1"/>
        </p:nvSpPr>
        <p:spPr>
          <a:xfrm rot="16200000">
            <a:off x="-347151" y="3510426"/>
            <a:ext cx="1243930" cy="180049"/>
          </a:xfrm>
          <a:prstGeom prst="rect">
            <a:avLst/>
          </a:prstGeom>
          <a:noFill/>
          <a:ln w="9525">
            <a:noFill/>
          </a:ln>
        </p:spPr>
        <p:txBody>
          <a:bodyPr vert="horz" wrap="none" lIns="0" tIns="0" rIns="0" bIns="0" rtlCol="0">
            <a:spAutoFit/>
          </a:bodyPr>
          <a:lstStyle/>
          <a:p>
            <a:pPr algn="ctr">
              <a:lnSpc>
                <a:spcPct val="90000"/>
              </a:lnSpc>
              <a:spcBef>
                <a:spcPts val="400"/>
              </a:spcBef>
              <a:buClr>
                <a:srgbClr val="000000"/>
              </a:buClr>
              <a:buSzPct val="100000"/>
            </a:pPr>
            <a:r>
              <a:rPr lang="de-DE" sz="1300" b="1" noProof="0">
                <a:solidFill>
                  <a:srgbClr val="E32119"/>
                </a:solidFill>
                <a:latin typeface="+mj-lt"/>
                <a:cs typeface="Arial Narrow" pitchFamily="34" charset="0"/>
              </a:rPr>
              <a:t>CONFIDENTIAL</a:t>
            </a:r>
          </a:p>
        </p:txBody>
      </p:sp>
      <p:sp>
        <p:nvSpPr>
          <p:cNvPr id="6" name="Inhaltsplatzhalter 5">
            <a:extLst>
              <a:ext uri="{FF2B5EF4-FFF2-40B4-BE49-F238E27FC236}">
                <a16:creationId xmlns:a16="http://schemas.microsoft.com/office/drawing/2014/main" id="{7F103B78-7FB8-46CE-8228-331AE73E56D6}"/>
              </a:ext>
            </a:extLst>
          </p:cNvPr>
          <p:cNvSpPr>
            <a:spLocks noGrp="1"/>
          </p:cNvSpPr>
          <p:nvPr>
            <p:ph sz="quarter" idx="12"/>
          </p:nvPr>
        </p:nvSpPr>
        <p:spPr>
          <a:xfrm>
            <a:off x="815951" y="730250"/>
            <a:ext cx="10560096" cy="55920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6D6406EB-9EC5-4ACA-9546-6559B4EE2FEE}"/>
              </a:ext>
            </a:extLst>
          </p:cNvPr>
          <p:cNvSpPr>
            <a:spLocks noGrp="1"/>
          </p:cNvSpPr>
          <p:nvPr>
            <p:ph type="body" sz="quarter" idx="14" hasCustomPrompt="1"/>
          </p:nvPr>
        </p:nvSpPr>
        <p:spPr>
          <a:xfrm>
            <a:off x="6462713" y="172148"/>
            <a:ext cx="4305111" cy="363600"/>
          </a:xfrm>
        </p:spPr>
        <p:txBody>
          <a:bodyPr anchor="ctr">
            <a:normAutofit/>
          </a:bodyPr>
          <a:lstStyle>
            <a:lvl1pPr marL="0" indent="0" algn="r">
              <a:buFont typeface="Arial" panose="020B0604020202020204" pitchFamily="34" charset="0"/>
              <a:buNone/>
              <a:defRPr sz="1000" cap="all" spc="200" baseline="0">
                <a:solidFill>
                  <a:schemeClr val="accent3"/>
                </a:solidFill>
                <a:latin typeface="Roboto Bold" panose="02000000000000000000" pitchFamily="2" charset="0"/>
                <a:ea typeface="Roboto Bold" panose="02000000000000000000" pitchFamily="2" charset="0"/>
              </a:defRPr>
            </a:lvl1pPr>
          </a:lstStyle>
          <a:p>
            <a:pPr lvl="0"/>
            <a:r>
              <a:rPr lang="de-DE"/>
              <a:t>Index</a:t>
            </a:r>
          </a:p>
        </p:txBody>
      </p:sp>
    </p:spTree>
    <p:extLst>
      <p:ext uri="{BB962C8B-B14F-4D97-AF65-F5344CB8AC3E}">
        <p14:creationId xmlns:p14="http://schemas.microsoft.com/office/powerpoint/2010/main" val="20230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 presetClass="entr" presetSubtype="8"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0-#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RICTLY CONFIDENTIAL with headlin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973BE-E0DA-45F8-BC82-0F611BE84BD1}"/>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4" name="TextBox 32">
            <a:extLst>
              <a:ext uri="{FF2B5EF4-FFF2-40B4-BE49-F238E27FC236}">
                <a16:creationId xmlns:a16="http://schemas.microsoft.com/office/drawing/2014/main" id="{B5E247E6-9C02-45E3-A547-02C506DDBE07}"/>
              </a:ext>
            </a:extLst>
          </p:cNvPr>
          <p:cNvSpPr txBox="1"/>
          <p:nvPr userDrawn="1"/>
        </p:nvSpPr>
        <p:spPr>
          <a:xfrm rot="16200000">
            <a:off x="-764733" y="3510426"/>
            <a:ext cx="2079095" cy="180049"/>
          </a:xfrm>
          <a:prstGeom prst="rect">
            <a:avLst/>
          </a:prstGeom>
          <a:noFill/>
          <a:ln w="9525">
            <a:noFill/>
          </a:ln>
        </p:spPr>
        <p:txBody>
          <a:bodyPr vert="horz" wrap="none" lIns="0" tIns="0" rIns="0" bIns="0" rtlCol="0">
            <a:spAutoFit/>
          </a:bodyPr>
          <a:lstStyle/>
          <a:p>
            <a:pPr algn="ctr">
              <a:lnSpc>
                <a:spcPct val="90000"/>
              </a:lnSpc>
              <a:spcBef>
                <a:spcPts val="400"/>
              </a:spcBef>
              <a:buClr>
                <a:srgbClr val="000000"/>
              </a:buClr>
              <a:buSzPct val="100000"/>
            </a:pPr>
            <a:r>
              <a:rPr lang="de-DE" sz="1300" b="1" noProof="0">
                <a:solidFill>
                  <a:srgbClr val="E32119"/>
                </a:solidFill>
                <a:latin typeface="+mj-lt"/>
                <a:cs typeface="Arial Narrow" pitchFamily="34" charset="0"/>
              </a:rPr>
              <a:t>STRICTLY CONFIDENTIAL</a:t>
            </a:r>
          </a:p>
        </p:txBody>
      </p:sp>
      <p:sp>
        <p:nvSpPr>
          <p:cNvPr id="5" name="Titel 1">
            <a:extLst>
              <a:ext uri="{FF2B5EF4-FFF2-40B4-BE49-F238E27FC236}">
                <a16:creationId xmlns:a16="http://schemas.microsoft.com/office/drawing/2014/main" id="{E36E7917-7CCB-4CB7-879F-E2A834E3F22D}"/>
              </a:ext>
            </a:extLst>
          </p:cNvPr>
          <p:cNvSpPr>
            <a:spLocks noGrp="1"/>
          </p:cNvSpPr>
          <p:nvPr>
            <p:ph type="title"/>
          </p:nvPr>
        </p:nvSpPr>
        <p:spPr>
          <a:xfrm>
            <a:off x="815952" y="733402"/>
            <a:ext cx="10560096" cy="767737"/>
          </a:xfrm>
        </p:spPr>
        <p:txBody>
          <a:bodyPr/>
          <a:lstStyle>
            <a:lvl1pPr>
              <a:lnSpc>
                <a:spcPct val="100000"/>
              </a:lnSpc>
              <a:defRPr/>
            </a:lvl1pPr>
          </a:lstStyle>
          <a:p>
            <a:r>
              <a:rPr lang="de-DE"/>
              <a:t>Mastertitelformat bearbeiten</a:t>
            </a:r>
          </a:p>
        </p:txBody>
      </p:sp>
      <p:sp>
        <p:nvSpPr>
          <p:cNvPr id="6" name="Inhaltsplatzhalter 5">
            <a:extLst>
              <a:ext uri="{FF2B5EF4-FFF2-40B4-BE49-F238E27FC236}">
                <a16:creationId xmlns:a16="http://schemas.microsoft.com/office/drawing/2014/main" id="{58965A59-EA23-4443-A22E-9428FB3359A3}"/>
              </a:ext>
            </a:extLst>
          </p:cNvPr>
          <p:cNvSpPr>
            <a:spLocks noGrp="1"/>
          </p:cNvSpPr>
          <p:nvPr>
            <p:ph sz="quarter" idx="12"/>
          </p:nvPr>
        </p:nvSpPr>
        <p:spPr>
          <a:xfrm>
            <a:off x="815951" y="1975612"/>
            <a:ext cx="10560096" cy="43466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0F722F24-B3A6-4F94-AD68-C01BDFF1F2F5}"/>
              </a:ext>
            </a:extLst>
          </p:cNvPr>
          <p:cNvSpPr>
            <a:spLocks noGrp="1"/>
          </p:cNvSpPr>
          <p:nvPr>
            <p:ph type="body" sz="quarter" idx="14" hasCustomPrompt="1"/>
          </p:nvPr>
        </p:nvSpPr>
        <p:spPr>
          <a:xfrm>
            <a:off x="6462713" y="172148"/>
            <a:ext cx="4305111" cy="363600"/>
          </a:xfrm>
        </p:spPr>
        <p:txBody>
          <a:bodyPr anchor="ctr">
            <a:normAutofit/>
          </a:bodyPr>
          <a:lstStyle>
            <a:lvl1pPr marL="0" indent="0" algn="r">
              <a:buFont typeface="Arial" panose="020B0604020202020204" pitchFamily="34" charset="0"/>
              <a:buNone/>
              <a:defRPr sz="1000" cap="all" spc="200" baseline="0">
                <a:solidFill>
                  <a:schemeClr val="accent3"/>
                </a:solidFill>
                <a:latin typeface="Roboto Bold" panose="02000000000000000000" pitchFamily="2" charset="0"/>
                <a:ea typeface="Roboto Bold" panose="02000000000000000000" pitchFamily="2" charset="0"/>
              </a:defRPr>
            </a:lvl1pPr>
          </a:lstStyle>
          <a:p>
            <a:pPr lvl="0"/>
            <a:r>
              <a:rPr lang="de-DE"/>
              <a:t>Index</a:t>
            </a:r>
          </a:p>
        </p:txBody>
      </p:sp>
    </p:spTree>
    <p:extLst>
      <p:ext uri="{BB962C8B-B14F-4D97-AF65-F5344CB8AC3E}">
        <p14:creationId xmlns:p14="http://schemas.microsoft.com/office/powerpoint/2010/main" val="24501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2" presetClass="entr" presetSubtype="8"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0-#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RICTLY CONFIDENTI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973BE-E0DA-45F8-BC82-0F611BE84BD1}"/>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4" name="TextBox 32">
            <a:extLst>
              <a:ext uri="{FF2B5EF4-FFF2-40B4-BE49-F238E27FC236}">
                <a16:creationId xmlns:a16="http://schemas.microsoft.com/office/drawing/2014/main" id="{B5E247E6-9C02-45E3-A547-02C506DDBE07}"/>
              </a:ext>
            </a:extLst>
          </p:cNvPr>
          <p:cNvSpPr txBox="1"/>
          <p:nvPr userDrawn="1"/>
        </p:nvSpPr>
        <p:spPr>
          <a:xfrm rot="16200000">
            <a:off x="-764733" y="3510426"/>
            <a:ext cx="2079095" cy="180049"/>
          </a:xfrm>
          <a:prstGeom prst="rect">
            <a:avLst/>
          </a:prstGeom>
          <a:noFill/>
          <a:ln w="9525">
            <a:noFill/>
          </a:ln>
        </p:spPr>
        <p:txBody>
          <a:bodyPr vert="horz" wrap="none" lIns="0" tIns="0" rIns="0" bIns="0" rtlCol="0">
            <a:spAutoFit/>
          </a:bodyPr>
          <a:lstStyle/>
          <a:p>
            <a:pPr algn="ctr">
              <a:lnSpc>
                <a:spcPct val="90000"/>
              </a:lnSpc>
              <a:spcBef>
                <a:spcPts val="400"/>
              </a:spcBef>
              <a:buClr>
                <a:srgbClr val="000000"/>
              </a:buClr>
              <a:buSzPct val="100000"/>
            </a:pPr>
            <a:r>
              <a:rPr lang="de-DE" sz="1300" b="1" noProof="0">
                <a:solidFill>
                  <a:srgbClr val="E32119"/>
                </a:solidFill>
                <a:latin typeface="+mj-lt"/>
                <a:cs typeface="Arial Narrow" pitchFamily="34" charset="0"/>
              </a:rPr>
              <a:t>STRICTLY CONFIDENTIAL</a:t>
            </a:r>
          </a:p>
        </p:txBody>
      </p:sp>
      <p:sp>
        <p:nvSpPr>
          <p:cNvPr id="6" name="Inhaltsplatzhalter 5">
            <a:extLst>
              <a:ext uri="{FF2B5EF4-FFF2-40B4-BE49-F238E27FC236}">
                <a16:creationId xmlns:a16="http://schemas.microsoft.com/office/drawing/2014/main" id="{58965A59-EA23-4443-A22E-9428FB3359A3}"/>
              </a:ext>
            </a:extLst>
          </p:cNvPr>
          <p:cNvSpPr>
            <a:spLocks noGrp="1"/>
          </p:cNvSpPr>
          <p:nvPr>
            <p:ph sz="quarter" idx="12"/>
          </p:nvPr>
        </p:nvSpPr>
        <p:spPr>
          <a:xfrm>
            <a:off x="815951" y="730250"/>
            <a:ext cx="10560096" cy="55920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8F5F2F1C-68B2-4CD7-802A-1994D4523A6B}"/>
              </a:ext>
            </a:extLst>
          </p:cNvPr>
          <p:cNvSpPr>
            <a:spLocks noGrp="1"/>
          </p:cNvSpPr>
          <p:nvPr>
            <p:ph type="body" sz="quarter" idx="14" hasCustomPrompt="1"/>
          </p:nvPr>
        </p:nvSpPr>
        <p:spPr>
          <a:xfrm>
            <a:off x="6462713" y="172148"/>
            <a:ext cx="4305111" cy="363600"/>
          </a:xfrm>
        </p:spPr>
        <p:txBody>
          <a:bodyPr anchor="ctr">
            <a:normAutofit/>
          </a:bodyPr>
          <a:lstStyle>
            <a:lvl1pPr marL="0" indent="0" algn="r">
              <a:buFont typeface="Arial" panose="020B0604020202020204" pitchFamily="34" charset="0"/>
              <a:buNone/>
              <a:defRPr sz="1000" cap="all" spc="200" baseline="0">
                <a:solidFill>
                  <a:schemeClr val="accent3"/>
                </a:solidFill>
                <a:latin typeface="Roboto Bold" panose="02000000000000000000" pitchFamily="2" charset="0"/>
                <a:ea typeface="Roboto Bold" panose="02000000000000000000" pitchFamily="2" charset="0"/>
              </a:defRPr>
            </a:lvl1pPr>
          </a:lstStyle>
          <a:p>
            <a:pPr lvl="0"/>
            <a:r>
              <a:rPr lang="de-DE"/>
              <a:t>Index</a:t>
            </a:r>
          </a:p>
        </p:txBody>
      </p:sp>
    </p:spTree>
    <p:extLst>
      <p:ext uri="{BB962C8B-B14F-4D97-AF65-F5344CB8AC3E}">
        <p14:creationId xmlns:p14="http://schemas.microsoft.com/office/powerpoint/2010/main" val="423632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2" presetClass="entr" presetSubtype="8"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0-#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TEXT/IMAGE 1 small">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50EC640D-C73C-4FD9-AD9A-88EE410704F4}"/>
              </a:ext>
            </a:extLst>
          </p:cNvPr>
          <p:cNvSpPr/>
          <p:nvPr/>
        </p:nvSpPr>
        <p:spPr>
          <a:xfrm rot="10800000">
            <a:off x="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100000">
                <a:schemeClr val="bg1"/>
              </a:gs>
              <a:gs pos="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a:xfrm>
            <a:off x="815952" y="733402"/>
            <a:ext cx="4931999" cy="767737"/>
          </a:xfrm>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Textplatzhalter 9">
            <a:extLst>
              <a:ext uri="{FF2B5EF4-FFF2-40B4-BE49-F238E27FC236}">
                <a16:creationId xmlns:a16="http://schemas.microsoft.com/office/drawing/2014/main" id="{6024922C-391C-46EA-9F1C-F5344AAB64C8}"/>
              </a:ext>
            </a:extLst>
          </p:cNvPr>
          <p:cNvSpPr>
            <a:spLocks noGrp="1"/>
          </p:cNvSpPr>
          <p:nvPr>
            <p:ph type="body" sz="quarter" idx="11"/>
          </p:nvPr>
        </p:nvSpPr>
        <p:spPr>
          <a:xfrm>
            <a:off x="815951" y="1979612"/>
            <a:ext cx="4932000" cy="4338638"/>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Bildplatzhalter 11">
            <a:extLst>
              <a:ext uri="{FF2B5EF4-FFF2-40B4-BE49-F238E27FC236}">
                <a16:creationId xmlns:a16="http://schemas.microsoft.com/office/drawing/2014/main" id="{ADBECC62-C583-4D92-A4EB-968BC29D7750}"/>
              </a:ext>
            </a:extLst>
          </p:cNvPr>
          <p:cNvSpPr>
            <a:spLocks noGrp="1"/>
          </p:cNvSpPr>
          <p:nvPr>
            <p:ph type="pic" sz="quarter" idx="12" hasCustomPrompt="1"/>
          </p:nvPr>
        </p:nvSpPr>
        <p:spPr>
          <a:xfrm>
            <a:off x="6075352" y="0"/>
            <a:ext cx="6116649" cy="3983353"/>
          </a:xfrm>
          <a:custGeom>
            <a:avLst/>
            <a:gdLst>
              <a:gd name="connsiteX0" fmla="*/ 690114 w 6116649"/>
              <a:gd name="connsiteY0" fmla="*/ 0 h 3983353"/>
              <a:gd name="connsiteX1" fmla="*/ 1061419 w 6116649"/>
              <a:gd name="connsiteY1" fmla="*/ 0 h 3983353"/>
              <a:gd name="connsiteX2" fmla="*/ 3906848 w 6116649"/>
              <a:gd name="connsiteY2" fmla="*/ 0 h 3983353"/>
              <a:gd name="connsiteX3" fmla="*/ 6116649 w 6116649"/>
              <a:gd name="connsiteY3" fmla="*/ 0 h 3983353"/>
              <a:gd name="connsiteX4" fmla="*/ 6116649 w 6116649"/>
              <a:gd name="connsiteY4" fmla="*/ 3983353 h 3983353"/>
              <a:gd name="connsiteX5" fmla="*/ 63818 w 6116649"/>
              <a:gd name="connsiteY5" fmla="*/ 3983353 h 3983353"/>
              <a:gd name="connsiteX6" fmla="*/ 0 w 6116649"/>
              <a:gd name="connsiteY6" fmla="*/ 3919536 h 3983353"/>
              <a:gd name="connsiteX7" fmla="*/ 679421 w 6116649"/>
              <a:gd name="connsiteY7" fmla="*/ 59971 h 3983353"/>
              <a:gd name="connsiteX8" fmla="*/ 679045 w 6116649"/>
              <a:gd name="connsiteY8" fmla="*/ 59901 h 398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6649" h="3983353">
                <a:moveTo>
                  <a:pt x="690114" y="0"/>
                </a:moveTo>
                <a:lnTo>
                  <a:pt x="1061419" y="0"/>
                </a:lnTo>
                <a:lnTo>
                  <a:pt x="3906848" y="0"/>
                </a:lnTo>
                <a:lnTo>
                  <a:pt x="6116649" y="0"/>
                </a:lnTo>
                <a:lnTo>
                  <a:pt x="6116649" y="3983353"/>
                </a:lnTo>
                <a:lnTo>
                  <a:pt x="63818" y="3983353"/>
                </a:lnTo>
                <a:cubicBezTo>
                  <a:pt x="28575" y="3983353"/>
                  <a:pt x="0" y="3954778"/>
                  <a:pt x="0" y="3919536"/>
                </a:cubicBezTo>
                <a:lnTo>
                  <a:pt x="679421" y="59971"/>
                </a:lnTo>
                <a:lnTo>
                  <a:pt x="679045" y="59901"/>
                </a:lnTo>
                <a:close/>
              </a:path>
            </a:pathLst>
          </a:custGeom>
          <a:effectLst>
            <a:outerShdw blurRad="190500" dist="127000" dir="2700000" algn="tl" rotWithShape="0">
              <a:prstClr val="black">
                <a:alpha val="10000"/>
              </a:prstClr>
            </a:outerShdw>
          </a:effectLst>
        </p:spPr>
        <p:txBody>
          <a:bodyPr wrap="square">
            <a:noAutofit/>
          </a:bodyPr>
          <a:lstStyle>
            <a:lvl3pPr marL="990600" marR="0" indent="-285750" algn="l" defTabSz="1644650" rtl="0" eaLnBrk="0" fontAlgn="base" latinLnBrk="0" hangingPunct="0">
              <a:lnSpc>
                <a:spcPct val="130000"/>
              </a:lnSpc>
              <a:spcBef>
                <a:spcPct val="0"/>
              </a:spcBef>
              <a:spcAft>
                <a:spcPts val="1200"/>
              </a:spcAft>
              <a:buClr>
                <a:srgbClr val="004C99"/>
              </a:buClr>
              <a:buSzPct val="120000"/>
              <a:tabLst/>
              <a:defRPr/>
            </a:lvl3pPr>
          </a:lstStyle>
          <a:p>
            <a:pPr marL="990600" marR="0" lvl="2"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Tree>
    <p:extLst>
      <p:ext uri="{BB962C8B-B14F-4D97-AF65-F5344CB8AC3E}">
        <p14:creationId xmlns:p14="http://schemas.microsoft.com/office/powerpoint/2010/main" val="5216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2" presetClass="entr" presetSubtype="8"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0-#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P spid="1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TEXT/IMAGE 1 medium">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50EC640D-C73C-4FD9-AD9A-88EE410704F4}"/>
              </a:ext>
            </a:extLst>
          </p:cNvPr>
          <p:cNvSpPr/>
          <p:nvPr/>
        </p:nvSpPr>
        <p:spPr>
          <a:xfrm rot="10800000">
            <a:off x="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100000">
                <a:schemeClr val="bg1"/>
              </a:gs>
              <a:gs pos="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a:xfrm>
            <a:off x="815952" y="733402"/>
            <a:ext cx="4931999" cy="767737"/>
          </a:xfrm>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Textplatzhalter 9">
            <a:extLst>
              <a:ext uri="{FF2B5EF4-FFF2-40B4-BE49-F238E27FC236}">
                <a16:creationId xmlns:a16="http://schemas.microsoft.com/office/drawing/2014/main" id="{6024922C-391C-46EA-9F1C-F5344AAB64C8}"/>
              </a:ext>
            </a:extLst>
          </p:cNvPr>
          <p:cNvSpPr>
            <a:spLocks noGrp="1"/>
          </p:cNvSpPr>
          <p:nvPr>
            <p:ph type="body" sz="quarter" idx="11"/>
          </p:nvPr>
        </p:nvSpPr>
        <p:spPr>
          <a:xfrm>
            <a:off x="815951" y="1979612"/>
            <a:ext cx="4932000" cy="4338638"/>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4F220719-393E-4BC2-A03B-563818FB1A0F}"/>
              </a:ext>
            </a:extLst>
          </p:cNvPr>
          <p:cNvSpPr>
            <a:spLocks noGrp="1"/>
          </p:cNvSpPr>
          <p:nvPr>
            <p:ph type="pic" sz="quarter" idx="12" hasCustomPrompt="1"/>
          </p:nvPr>
        </p:nvSpPr>
        <p:spPr>
          <a:xfrm>
            <a:off x="6931694" y="0"/>
            <a:ext cx="5260306" cy="5799454"/>
          </a:xfrm>
          <a:custGeom>
            <a:avLst/>
            <a:gdLst>
              <a:gd name="connsiteX0" fmla="*/ 1000463 w 5260306"/>
              <a:gd name="connsiteY0" fmla="*/ 0 h 5799454"/>
              <a:gd name="connsiteX1" fmla="*/ 5260306 w 5260306"/>
              <a:gd name="connsiteY1" fmla="*/ 0 h 5799454"/>
              <a:gd name="connsiteX2" fmla="*/ 5260306 w 5260306"/>
              <a:gd name="connsiteY2" fmla="*/ 5799454 h 5799454"/>
              <a:gd name="connsiteX3" fmla="*/ 116158 w 5260306"/>
              <a:gd name="connsiteY3" fmla="*/ 5799454 h 5799454"/>
              <a:gd name="connsiteX4" fmla="*/ 0 w 5260306"/>
              <a:gd name="connsiteY4" fmla="*/ 5683298 h 579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306" h="5799454">
                <a:moveTo>
                  <a:pt x="1000463" y="0"/>
                </a:moveTo>
                <a:lnTo>
                  <a:pt x="5260306" y="0"/>
                </a:lnTo>
                <a:lnTo>
                  <a:pt x="5260306" y="5799454"/>
                </a:lnTo>
                <a:lnTo>
                  <a:pt x="116158" y="5799454"/>
                </a:lnTo>
                <a:cubicBezTo>
                  <a:pt x="52011" y="5799454"/>
                  <a:pt x="0" y="5747444"/>
                  <a:pt x="0" y="5683298"/>
                </a:cubicBezTo>
                <a:close/>
              </a:path>
            </a:pathLst>
          </a:custGeom>
          <a:effectLst>
            <a:outerShdw blurRad="190500" dist="127000" dir="2700000" algn="tl" rotWithShape="0">
              <a:prstClr val="black">
                <a:alpha val="10000"/>
              </a:prstClr>
            </a:outerShdw>
          </a:effectLst>
        </p:spPr>
        <p:txBody>
          <a:bodyPr wrap="square">
            <a:noAutofit/>
          </a:bodyPr>
          <a:lstStyle>
            <a:lvl3pPr marL="990600" marR="0" indent="-285750" algn="l" defTabSz="1644650" rtl="0" eaLnBrk="0" fontAlgn="base" latinLnBrk="0" hangingPunct="0">
              <a:lnSpc>
                <a:spcPct val="130000"/>
              </a:lnSpc>
              <a:spcBef>
                <a:spcPct val="0"/>
              </a:spcBef>
              <a:spcAft>
                <a:spcPts val="1200"/>
              </a:spcAft>
              <a:buClr>
                <a:srgbClr val="004C99"/>
              </a:buClr>
              <a:buSzPct val="120000"/>
              <a:tabLst/>
              <a:defRPr/>
            </a:lvl3pPr>
          </a:lstStyle>
          <a:p>
            <a:pPr marL="1343025" marR="0" lvl="3"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Tree>
    <p:extLst>
      <p:ext uri="{BB962C8B-B14F-4D97-AF65-F5344CB8AC3E}">
        <p14:creationId xmlns:p14="http://schemas.microsoft.com/office/powerpoint/2010/main" val="379864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2" presetClass="entr" presetSubtype="8"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0-#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TEXT/IMAGE 1 big">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50EC640D-C73C-4FD9-AD9A-88EE410704F4}"/>
              </a:ext>
            </a:extLst>
          </p:cNvPr>
          <p:cNvSpPr/>
          <p:nvPr/>
        </p:nvSpPr>
        <p:spPr>
          <a:xfrm rot="10800000">
            <a:off x="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100000">
                <a:schemeClr val="bg1"/>
              </a:gs>
              <a:gs pos="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a:xfrm>
            <a:off x="815952" y="733402"/>
            <a:ext cx="4931999" cy="767737"/>
          </a:xfrm>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Textplatzhalter 9">
            <a:extLst>
              <a:ext uri="{FF2B5EF4-FFF2-40B4-BE49-F238E27FC236}">
                <a16:creationId xmlns:a16="http://schemas.microsoft.com/office/drawing/2014/main" id="{6024922C-391C-46EA-9F1C-F5344AAB64C8}"/>
              </a:ext>
            </a:extLst>
          </p:cNvPr>
          <p:cNvSpPr>
            <a:spLocks noGrp="1"/>
          </p:cNvSpPr>
          <p:nvPr>
            <p:ph type="body" sz="quarter" idx="11"/>
          </p:nvPr>
        </p:nvSpPr>
        <p:spPr>
          <a:xfrm>
            <a:off x="815951" y="1979612"/>
            <a:ext cx="4121829" cy="4338638"/>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Bildplatzhalter 13">
            <a:extLst>
              <a:ext uri="{FF2B5EF4-FFF2-40B4-BE49-F238E27FC236}">
                <a16:creationId xmlns:a16="http://schemas.microsoft.com/office/drawing/2014/main" id="{768568C2-669C-415D-AE6A-54F4461315C2}"/>
              </a:ext>
            </a:extLst>
          </p:cNvPr>
          <p:cNvSpPr>
            <a:spLocks noGrp="1"/>
          </p:cNvSpPr>
          <p:nvPr>
            <p:ph type="pic" sz="quarter" idx="12" hasCustomPrompt="1"/>
          </p:nvPr>
        </p:nvSpPr>
        <p:spPr>
          <a:xfrm>
            <a:off x="4974436" y="0"/>
            <a:ext cx="7217564" cy="6858000"/>
          </a:xfrm>
          <a:custGeom>
            <a:avLst/>
            <a:gdLst>
              <a:gd name="connsiteX0" fmla="*/ 1207252 w 7217564"/>
              <a:gd name="connsiteY0" fmla="*/ 0 h 6858000"/>
              <a:gd name="connsiteX1" fmla="*/ 7217564 w 7217564"/>
              <a:gd name="connsiteY1" fmla="*/ 0 h 6858000"/>
              <a:gd name="connsiteX2" fmla="*/ 7217564 w 7217564"/>
              <a:gd name="connsiteY2" fmla="*/ 6858000 h 6858000"/>
              <a:gd name="connsiteX3" fmla="*/ 0 w 72175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564" h="6858000">
                <a:moveTo>
                  <a:pt x="1207252" y="0"/>
                </a:moveTo>
                <a:lnTo>
                  <a:pt x="7217564" y="0"/>
                </a:lnTo>
                <a:lnTo>
                  <a:pt x="7217564" y="6858000"/>
                </a:lnTo>
                <a:lnTo>
                  <a:pt x="0" y="6858000"/>
                </a:lnTo>
                <a:close/>
              </a:path>
            </a:pathLst>
          </a:custGeom>
          <a:effectLst>
            <a:outerShdw blurRad="190500" dist="127000" dir="2700000" algn="tl" rotWithShape="0">
              <a:prstClr val="black">
                <a:alpha val="10000"/>
              </a:prstClr>
            </a:outerShdw>
          </a:effectLst>
        </p:spPr>
        <p:txBody>
          <a:bodyPr wrap="square">
            <a:noAutofit/>
          </a:bodyPr>
          <a:lstStyle>
            <a:lvl3pPr marL="990600" marR="0" indent="-285750" algn="l" defTabSz="1644650" rtl="0" eaLnBrk="0" fontAlgn="base" latinLnBrk="0" hangingPunct="0">
              <a:lnSpc>
                <a:spcPct val="130000"/>
              </a:lnSpc>
              <a:spcBef>
                <a:spcPct val="0"/>
              </a:spcBef>
              <a:spcAft>
                <a:spcPts val="1200"/>
              </a:spcAft>
              <a:buClr>
                <a:srgbClr val="004C99"/>
              </a:buClr>
              <a:buSzPct val="120000"/>
              <a:tabLst/>
              <a:defRPr/>
            </a:lvl3pPr>
          </a:lstStyle>
          <a:p>
            <a:pPr marL="1704975" marR="0" lvl="4"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Tree>
    <p:extLst>
      <p:ext uri="{BB962C8B-B14F-4D97-AF65-F5344CB8AC3E}">
        <p14:creationId xmlns:p14="http://schemas.microsoft.com/office/powerpoint/2010/main" val="426533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2" presetClass="entr" presetSubtype="8"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0-#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P spid="1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TEXT/IMAGE 2 small">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50EC640D-C73C-4FD9-AD9A-88EE410704F4}"/>
              </a:ext>
            </a:extLst>
          </p:cNvPr>
          <p:cNvSpPr/>
          <p:nvPr/>
        </p:nvSpPr>
        <p:spPr>
          <a:xfrm rot="10800000">
            <a:off x="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100000">
                <a:schemeClr val="bg1"/>
              </a:gs>
              <a:gs pos="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a:xfrm>
            <a:off x="815952" y="733402"/>
            <a:ext cx="4931999" cy="767737"/>
          </a:xfrm>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Textplatzhalter 9">
            <a:extLst>
              <a:ext uri="{FF2B5EF4-FFF2-40B4-BE49-F238E27FC236}">
                <a16:creationId xmlns:a16="http://schemas.microsoft.com/office/drawing/2014/main" id="{6024922C-391C-46EA-9F1C-F5344AAB64C8}"/>
              </a:ext>
            </a:extLst>
          </p:cNvPr>
          <p:cNvSpPr>
            <a:spLocks noGrp="1"/>
          </p:cNvSpPr>
          <p:nvPr>
            <p:ph type="body" sz="quarter" idx="11"/>
          </p:nvPr>
        </p:nvSpPr>
        <p:spPr>
          <a:xfrm>
            <a:off x="815951" y="1979612"/>
            <a:ext cx="4932000" cy="4338638"/>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Bildplatzhalter 18">
            <a:extLst>
              <a:ext uri="{FF2B5EF4-FFF2-40B4-BE49-F238E27FC236}">
                <a16:creationId xmlns:a16="http://schemas.microsoft.com/office/drawing/2014/main" id="{77258955-00DA-42C8-B30E-18F06F9412BA}"/>
              </a:ext>
            </a:extLst>
          </p:cNvPr>
          <p:cNvSpPr>
            <a:spLocks noGrp="1"/>
          </p:cNvSpPr>
          <p:nvPr>
            <p:ph type="pic" sz="quarter" idx="13" hasCustomPrompt="1"/>
          </p:nvPr>
        </p:nvSpPr>
        <p:spPr>
          <a:xfrm>
            <a:off x="6931694" y="3028384"/>
            <a:ext cx="5260306" cy="2794472"/>
          </a:xfrm>
          <a:custGeom>
            <a:avLst/>
            <a:gdLst>
              <a:gd name="connsiteX0" fmla="*/ 541046 w 5260306"/>
              <a:gd name="connsiteY0" fmla="*/ 0 h 2794472"/>
              <a:gd name="connsiteX1" fmla="*/ 5260306 w 5260306"/>
              <a:gd name="connsiteY1" fmla="*/ 0 h 2794472"/>
              <a:gd name="connsiteX2" fmla="*/ 5260306 w 5260306"/>
              <a:gd name="connsiteY2" fmla="*/ 2794472 h 2794472"/>
              <a:gd name="connsiteX3" fmla="*/ 93428 w 5260306"/>
              <a:gd name="connsiteY3" fmla="*/ 2794472 h 2794472"/>
              <a:gd name="connsiteX4" fmla="*/ 0 w 5260306"/>
              <a:gd name="connsiteY4" fmla="*/ 2701044 h 2794472"/>
              <a:gd name="connsiteX5" fmla="*/ 464351 w 5260306"/>
              <a:gd name="connsiteY5" fmla="*/ 65539 h 2794472"/>
              <a:gd name="connsiteX6" fmla="*/ 541046 w 5260306"/>
              <a:gd name="connsiteY6" fmla="*/ 0 h 279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0306" h="2794472">
                <a:moveTo>
                  <a:pt x="541046" y="0"/>
                </a:moveTo>
                <a:lnTo>
                  <a:pt x="5260306" y="0"/>
                </a:lnTo>
                <a:lnTo>
                  <a:pt x="5260306" y="2794472"/>
                </a:lnTo>
                <a:lnTo>
                  <a:pt x="93428" y="2794472"/>
                </a:lnTo>
                <a:cubicBezTo>
                  <a:pt x="41833" y="2794472"/>
                  <a:pt x="0" y="2752639"/>
                  <a:pt x="0" y="2701044"/>
                </a:cubicBezTo>
                <a:lnTo>
                  <a:pt x="464351" y="65539"/>
                </a:lnTo>
                <a:cubicBezTo>
                  <a:pt x="469929" y="27889"/>
                  <a:pt x="503395" y="0"/>
                  <a:pt x="541046" y="0"/>
                </a:cubicBezTo>
                <a:close/>
              </a:path>
            </a:pathLst>
          </a:custGeom>
        </p:spPr>
        <p:txBody>
          <a:bodyPr wrap="square">
            <a:noAutofit/>
          </a:bodyPr>
          <a:lstStyle>
            <a:lvl3pPr marL="990600" marR="0" indent="-285750" algn="l" defTabSz="1644650" rtl="0" eaLnBrk="0" fontAlgn="base" latinLnBrk="0" hangingPunct="0">
              <a:lnSpc>
                <a:spcPct val="130000"/>
              </a:lnSpc>
              <a:spcBef>
                <a:spcPct val="0"/>
              </a:spcBef>
              <a:spcAft>
                <a:spcPts val="1200"/>
              </a:spcAft>
              <a:buClr>
                <a:srgbClr val="004C99"/>
              </a:buClr>
              <a:buSzPct val="120000"/>
              <a:tabLst/>
              <a:defRPr/>
            </a:lvl3pPr>
          </a:lstStyle>
          <a:p>
            <a:pPr marL="990600" marR="0" lvl="2"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
        <p:nvSpPr>
          <p:cNvPr id="20" name="Bildplatzhalter 19">
            <a:extLst>
              <a:ext uri="{FF2B5EF4-FFF2-40B4-BE49-F238E27FC236}">
                <a16:creationId xmlns:a16="http://schemas.microsoft.com/office/drawing/2014/main" id="{77C1DD81-6416-4666-94E0-96C26901803C}"/>
              </a:ext>
            </a:extLst>
          </p:cNvPr>
          <p:cNvSpPr>
            <a:spLocks noGrp="1"/>
          </p:cNvSpPr>
          <p:nvPr>
            <p:ph type="pic" sz="quarter" idx="14" hasCustomPrompt="1"/>
          </p:nvPr>
        </p:nvSpPr>
        <p:spPr>
          <a:xfrm>
            <a:off x="7467388" y="-19877"/>
            <a:ext cx="4724613" cy="2795867"/>
          </a:xfrm>
          <a:custGeom>
            <a:avLst/>
            <a:gdLst>
              <a:gd name="connsiteX0" fmla="*/ 553370 w 4724613"/>
              <a:gd name="connsiteY0" fmla="*/ 0 h 2795867"/>
              <a:gd name="connsiteX1" fmla="*/ 4724613 w 4724613"/>
              <a:gd name="connsiteY1" fmla="*/ 0 h 2795867"/>
              <a:gd name="connsiteX2" fmla="*/ 4724613 w 4724613"/>
              <a:gd name="connsiteY2" fmla="*/ 2795867 h 2795867"/>
              <a:gd name="connsiteX3" fmla="*/ 79258 w 4724613"/>
              <a:gd name="connsiteY3" fmla="*/ 2795867 h 2795867"/>
              <a:gd name="connsiteX4" fmla="*/ 1169 w 4724613"/>
              <a:gd name="connsiteY4" fmla="*/ 2702439 h 2795867"/>
              <a:gd name="connsiteX5" fmla="*/ 459942 w 4724613"/>
              <a:gd name="connsiteY5" fmla="*/ 93428 h 2795867"/>
              <a:gd name="connsiteX6" fmla="*/ 553370 w 4724613"/>
              <a:gd name="connsiteY6" fmla="*/ 0 h 279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613" h="2795867">
                <a:moveTo>
                  <a:pt x="553370" y="0"/>
                </a:moveTo>
                <a:lnTo>
                  <a:pt x="4724613" y="0"/>
                </a:lnTo>
                <a:lnTo>
                  <a:pt x="4724613" y="2795867"/>
                </a:lnTo>
                <a:lnTo>
                  <a:pt x="79258" y="2795867"/>
                </a:lnTo>
                <a:cubicBezTo>
                  <a:pt x="30452" y="2795867"/>
                  <a:pt x="-7198" y="2751245"/>
                  <a:pt x="1169" y="2702439"/>
                </a:cubicBezTo>
                <a:lnTo>
                  <a:pt x="459942" y="93428"/>
                </a:lnTo>
                <a:cubicBezTo>
                  <a:pt x="459942" y="41833"/>
                  <a:pt x="501775" y="0"/>
                  <a:pt x="553370" y="0"/>
                </a:cubicBezTo>
                <a:close/>
              </a:path>
            </a:pathLst>
          </a:custGeom>
        </p:spPr>
        <p:txBody>
          <a:bodyPr wrap="square">
            <a:noAutofit/>
          </a:bodyPr>
          <a:lstStyle>
            <a:lvl1pPr marL="0" marR="0" indent="0" algn="l" defTabSz="1644650" rtl="0" eaLnBrk="0" fontAlgn="base" latinLnBrk="0" hangingPunct="0">
              <a:lnSpc>
                <a:spcPct val="130000"/>
              </a:lnSpc>
              <a:spcBef>
                <a:spcPct val="0"/>
              </a:spcBef>
              <a:spcAft>
                <a:spcPts val="1200"/>
              </a:spcAft>
              <a:buClr>
                <a:srgbClr val="004C99"/>
              </a:buClr>
              <a:buSzPct val="120000"/>
              <a:buFontTx/>
              <a:buNone/>
              <a:tabLst/>
              <a:defRPr/>
            </a:lvl1pPr>
          </a:lstStyle>
          <a:p>
            <a:pPr marL="896938" marR="0" lvl="1" indent="-266700" algn="l" defTabSz="1644650" rtl="0" eaLnBrk="0" fontAlgn="base" latinLnBrk="0" hangingPunct="0">
              <a:lnSpc>
                <a:spcPct val="130000"/>
              </a:lnSpc>
              <a:spcBef>
                <a:spcPct val="0"/>
              </a:spcBef>
              <a:spcAft>
                <a:spcPts val="1200"/>
              </a:spcAft>
              <a:buClr>
                <a:srgbClr val="004C99"/>
              </a:buClr>
              <a:buSzPct val="120000"/>
              <a:buFontTx/>
              <a:buBlip>
                <a:blip r:embed="rId2"/>
              </a:buBlip>
              <a:tabLst/>
              <a:defRPr/>
            </a:pPr>
            <a:r>
              <a:rPr lang="de-DE"/>
              <a:t>Please </a:t>
            </a:r>
            <a:r>
              <a:rPr lang="de-DE" err="1"/>
              <a:t>insert</a:t>
            </a:r>
            <a:r>
              <a:rPr lang="de-DE"/>
              <a:t> </a:t>
            </a:r>
            <a:r>
              <a:rPr lang="de-DE" err="1"/>
              <a:t>image</a:t>
            </a:r>
            <a:endParaRPr lang="de-DE"/>
          </a:p>
          <a:p>
            <a:endParaRPr lang="de-DE"/>
          </a:p>
        </p:txBody>
      </p:sp>
    </p:spTree>
    <p:extLst>
      <p:ext uri="{BB962C8B-B14F-4D97-AF65-F5344CB8AC3E}">
        <p14:creationId xmlns:p14="http://schemas.microsoft.com/office/powerpoint/2010/main" val="335765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2" presetClass="entr" presetSubtype="8"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0-#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P spid="19" grpId="0"/>
      <p:bldP spid="2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TEXT/IMAGE 1 big 1 small">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50EC640D-C73C-4FD9-AD9A-88EE410704F4}"/>
              </a:ext>
            </a:extLst>
          </p:cNvPr>
          <p:cNvSpPr/>
          <p:nvPr/>
        </p:nvSpPr>
        <p:spPr>
          <a:xfrm rot="10800000">
            <a:off x="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100000">
                <a:schemeClr val="bg1"/>
              </a:gs>
              <a:gs pos="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a:xfrm>
            <a:off x="815952" y="733402"/>
            <a:ext cx="4931999" cy="767737"/>
          </a:xfrm>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Textplatzhalter 9">
            <a:extLst>
              <a:ext uri="{FF2B5EF4-FFF2-40B4-BE49-F238E27FC236}">
                <a16:creationId xmlns:a16="http://schemas.microsoft.com/office/drawing/2014/main" id="{6024922C-391C-46EA-9F1C-F5344AAB64C8}"/>
              </a:ext>
            </a:extLst>
          </p:cNvPr>
          <p:cNvSpPr>
            <a:spLocks noGrp="1"/>
          </p:cNvSpPr>
          <p:nvPr>
            <p:ph type="body" sz="quarter" idx="11"/>
          </p:nvPr>
        </p:nvSpPr>
        <p:spPr>
          <a:xfrm>
            <a:off x="815951" y="1979612"/>
            <a:ext cx="4932000" cy="4338638"/>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Bildplatzhalter 18">
            <a:extLst>
              <a:ext uri="{FF2B5EF4-FFF2-40B4-BE49-F238E27FC236}">
                <a16:creationId xmlns:a16="http://schemas.microsoft.com/office/drawing/2014/main" id="{77258955-00DA-42C8-B30E-18F06F9412BA}"/>
              </a:ext>
            </a:extLst>
          </p:cNvPr>
          <p:cNvSpPr>
            <a:spLocks noGrp="1"/>
          </p:cNvSpPr>
          <p:nvPr>
            <p:ph type="pic" sz="quarter" idx="13" hasCustomPrompt="1"/>
          </p:nvPr>
        </p:nvSpPr>
        <p:spPr>
          <a:xfrm>
            <a:off x="6829425" y="4008632"/>
            <a:ext cx="5362575" cy="2848802"/>
          </a:xfrm>
          <a:custGeom>
            <a:avLst/>
            <a:gdLst>
              <a:gd name="connsiteX0" fmla="*/ 541046 w 5260306"/>
              <a:gd name="connsiteY0" fmla="*/ 0 h 2794472"/>
              <a:gd name="connsiteX1" fmla="*/ 5260306 w 5260306"/>
              <a:gd name="connsiteY1" fmla="*/ 0 h 2794472"/>
              <a:gd name="connsiteX2" fmla="*/ 5260306 w 5260306"/>
              <a:gd name="connsiteY2" fmla="*/ 2794472 h 2794472"/>
              <a:gd name="connsiteX3" fmla="*/ 93428 w 5260306"/>
              <a:gd name="connsiteY3" fmla="*/ 2794472 h 2794472"/>
              <a:gd name="connsiteX4" fmla="*/ 0 w 5260306"/>
              <a:gd name="connsiteY4" fmla="*/ 2701044 h 2794472"/>
              <a:gd name="connsiteX5" fmla="*/ 464351 w 5260306"/>
              <a:gd name="connsiteY5" fmla="*/ 65539 h 2794472"/>
              <a:gd name="connsiteX6" fmla="*/ 541046 w 5260306"/>
              <a:gd name="connsiteY6" fmla="*/ 0 h 279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0306" h="2794472">
                <a:moveTo>
                  <a:pt x="541046" y="0"/>
                </a:moveTo>
                <a:lnTo>
                  <a:pt x="5260306" y="0"/>
                </a:lnTo>
                <a:lnTo>
                  <a:pt x="5260306" y="2794472"/>
                </a:lnTo>
                <a:lnTo>
                  <a:pt x="93428" y="2794472"/>
                </a:lnTo>
                <a:cubicBezTo>
                  <a:pt x="41833" y="2794472"/>
                  <a:pt x="0" y="2752639"/>
                  <a:pt x="0" y="2701044"/>
                </a:cubicBezTo>
                <a:lnTo>
                  <a:pt x="464351" y="65539"/>
                </a:lnTo>
                <a:cubicBezTo>
                  <a:pt x="469929" y="27889"/>
                  <a:pt x="503395" y="0"/>
                  <a:pt x="541046" y="0"/>
                </a:cubicBezTo>
                <a:close/>
              </a:path>
            </a:pathLst>
          </a:custGeom>
        </p:spPr>
        <p:txBody>
          <a:bodyPr wrap="square">
            <a:noAutofit/>
          </a:bodyPr>
          <a:lstStyle>
            <a:lvl1pPr marL="0" marR="0" indent="0" algn="l" defTabSz="1644650" rtl="0" eaLnBrk="0" fontAlgn="base" latinLnBrk="0" hangingPunct="0">
              <a:lnSpc>
                <a:spcPct val="130000"/>
              </a:lnSpc>
              <a:spcBef>
                <a:spcPct val="0"/>
              </a:spcBef>
              <a:spcAft>
                <a:spcPts val="1200"/>
              </a:spcAft>
              <a:buClr>
                <a:srgbClr val="004C99"/>
              </a:buClr>
              <a:buSzPct val="120000"/>
              <a:buFontTx/>
              <a:buNone/>
              <a:tabLst/>
              <a:defRPr/>
            </a:lvl1pPr>
          </a:lstStyle>
          <a:p>
            <a:pPr marL="896938" marR="0" lvl="1" indent="-266700" algn="l" defTabSz="1644650" rtl="0" eaLnBrk="0" fontAlgn="base" latinLnBrk="0" hangingPunct="0">
              <a:lnSpc>
                <a:spcPct val="130000"/>
              </a:lnSpc>
              <a:spcBef>
                <a:spcPct val="0"/>
              </a:spcBef>
              <a:spcAft>
                <a:spcPts val="1200"/>
              </a:spcAft>
              <a:buClr>
                <a:srgbClr val="004C99"/>
              </a:buClr>
              <a:buSzPct val="120000"/>
              <a:buFontTx/>
              <a:buBlip>
                <a:blip r:embed="rId2"/>
              </a:buBlip>
              <a:tabLst/>
              <a:defRPr/>
            </a:pPr>
            <a:r>
              <a:rPr lang="de-DE"/>
              <a:t>Please </a:t>
            </a:r>
            <a:r>
              <a:rPr lang="de-DE" err="1"/>
              <a:t>insert</a:t>
            </a:r>
            <a:r>
              <a:rPr lang="de-DE"/>
              <a:t> </a:t>
            </a:r>
            <a:r>
              <a:rPr lang="de-DE" err="1"/>
              <a:t>image</a:t>
            </a:r>
            <a:endParaRPr lang="de-DE"/>
          </a:p>
          <a:p>
            <a:endParaRPr lang="de-DE"/>
          </a:p>
        </p:txBody>
      </p:sp>
      <p:sp>
        <p:nvSpPr>
          <p:cNvPr id="20" name="Bildplatzhalter 19">
            <a:extLst>
              <a:ext uri="{FF2B5EF4-FFF2-40B4-BE49-F238E27FC236}">
                <a16:creationId xmlns:a16="http://schemas.microsoft.com/office/drawing/2014/main" id="{77C1DD81-6416-4666-94E0-96C26901803C}"/>
              </a:ext>
            </a:extLst>
          </p:cNvPr>
          <p:cNvSpPr>
            <a:spLocks noGrp="1"/>
          </p:cNvSpPr>
          <p:nvPr>
            <p:ph type="pic" sz="quarter" idx="14" hasCustomPrompt="1"/>
          </p:nvPr>
        </p:nvSpPr>
        <p:spPr>
          <a:xfrm>
            <a:off x="6025883" y="-19877"/>
            <a:ext cx="6166119" cy="3648902"/>
          </a:xfrm>
          <a:custGeom>
            <a:avLst/>
            <a:gdLst>
              <a:gd name="connsiteX0" fmla="*/ 553370 w 4724613"/>
              <a:gd name="connsiteY0" fmla="*/ 0 h 2795867"/>
              <a:gd name="connsiteX1" fmla="*/ 4724613 w 4724613"/>
              <a:gd name="connsiteY1" fmla="*/ 0 h 2795867"/>
              <a:gd name="connsiteX2" fmla="*/ 4724613 w 4724613"/>
              <a:gd name="connsiteY2" fmla="*/ 2795867 h 2795867"/>
              <a:gd name="connsiteX3" fmla="*/ 79258 w 4724613"/>
              <a:gd name="connsiteY3" fmla="*/ 2795867 h 2795867"/>
              <a:gd name="connsiteX4" fmla="*/ 1169 w 4724613"/>
              <a:gd name="connsiteY4" fmla="*/ 2702439 h 2795867"/>
              <a:gd name="connsiteX5" fmla="*/ 459942 w 4724613"/>
              <a:gd name="connsiteY5" fmla="*/ 93428 h 2795867"/>
              <a:gd name="connsiteX6" fmla="*/ 553370 w 4724613"/>
              <a:gd name="connsiteY6" fmla="*/ 0 h 279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613" h="2795867">
                <a:moveTo>
                  <a:pt x="553370" y="0"/>
                </a:moveTo>
                <a:lnTo>
                  <a:pt x="4724613" y="0"/>
                </a:lnTo>
                <a:lnTo>
                  <a:pt x="4724613" y="2795867"/>
                </a:lnTo>
                <a:lnTo>
                  <a:pt x="79258" y="2795867"/>
                </a:lnTo>
                <a:cubicBezTo>
                  <a:pt x="30452" y="2795867"/>
                  <a:pt x="-7198" y="2751245"/>
                  <a:pt x="1169" y="2702439"/>
                </a:cubicBezTo>
                <a:lnTo>
                  <a:pt x="459942" y="93428"/>
                </a:lnTo>
                <a:cubicBezTo>
                  <a:pt x="459942" y="41833"/>
                  <a:pt x="501775" y="0"/>
                  <a:pt x="553370" y="0"/>
                </a:cubicBezTo>
                <a:close/>
              </a:path>
            </a:pathLst>
          </a:custGeom>
        </p:spPr>
        <p:txBody>
          <a:bodyPr wrap="square">
            <a:noAutofit/>
          </a:bodyPr>
          <a:lstStyle>
            <a:lvl1pPr marL="285750" marR="0" indent="-285750" algn="l" defTabSz="1644650" rtl="0" eaLnBrk="0" fontAlgn="base" latinLnBrk="0" hangingPunct="0">
              <a:lnSpc>
                <a:spcPct val="130000"/>
              </a:lnSpc>
              <a:spcBef>
                <a:spcPct val="0"/>
              </a:spcBef>
              <a:spcAft>
                <a:spcPts val="1200"/>
              </a:spcAft>
              <a:buClr>
                <a:srgbClr val="004C99"/>
              </a:buClr>
              <a:buSzPct val="120000"/>
              <a:tabLst/>
              <a:defRPr/>
            </a:lvl1pPr>
          </a:lstStyle>
          <a:p>
            <a:pPr marL="990600" marR="0" lvl="2" indent="-285750" algn="l" defTabSz="1644650" rtl="0" eaLnBrk="0" fontAlgn="base" latinLnBrk="0" hangingPunct="0">
              <a:lnSpc>
                <a:spcPct val="130000"/>
              </a:lnSpc>
              <a:spcBef>
                <a:spcPct val="0"/>
              </a:spcBef>
              <a:spcAft>
                <a:spcPts val="1200"/>
              </a:spcAft>
              <a:buClr>
                <a:srgbClr val="004C99"/>
              </a:buClr>
              <a:buSzPct val="120000"/>
              <a:tabLst/>
              <a:defRPr/>
            </a:pPr>
            <a:r>
              <a:rPr lang="de-DE"/>
              <a:t>Please </a:t>
            </a:r>
            <a:r>
              <a:rPr lang="de-DE" err="1"/>
              <a:t>insert</a:t>
            </a:r>
            <a:r>
              <a:rPr lang="de-DE"/>
              <a:t> </a:t>
            </a:r>
            <a:r>
              <a:rPr lang="de-DE" err="1"/>
              <a:t>image</a:t>
            </a:r>
            <a:endParaRPr lang="de-DE"/>
          </a:p>
        </p:txBody>
      </p:sp>
    </p:spTree>
    <p:extLst>
      <p:ext uri="{BB962C8B-B14F-4D97-AF65-F5344CB8AC3E}">
        <p14:creationId xmlns:p14="http://schemas.microsoft.com/office/powerpoint/2010/main" val="42690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2" presetClass="entr" presetSubtype="8"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0-#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P spid="19" grpId="0"/>
      <p:bldP spid="2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TEXT/IMAGE 1 below">
    <p:spTree>
      <p:nvGrpSpPr>
        <p:cNvPr id="1" name=""/>
        <p:cNvGrpSpPr/>
        <p:nvPr/>
      </p:nvGrpSpPr>
      <p:grpSpPr>
        <a:xfrm>
          <a:off x="0" y="0"/>
          <a:ext cx="0" cy="0"/>
          <a:chOff x="0" y="0"/>
          <a:chExt cx="0" cy="0"/>
        </a:xfrm>
      </p:grpSpPr>
      <p:sp>
        <p:nvSpPr>
          <p:cNvPr id="12" name="Freihandform: Form 11">
            <a:extLst>
              <a:ext uri="{FF2B5EF4-FFF2-40B4-BE49-F238E27FC236}">
                <a16:creationId xmlns:a16="http://schemas.microsoft.com/office/drawing/2014/main" id="{BC6B8E40-6DD9-454D-B6D5-4533D14E1817}"/>
              </a:ext>
            </a:extLst>
          </p:cNvPr>
          <p:cNvSpPr/>
          <p:nvPr userDrawn="1"/>
        </p:nvSpPr>
        <p:spPr>
          <a:xfrm>
            <a:off x="2362200" y="1975611"/>
            <a:ext cx="9829800" cy="4882390"/>
          </a:xfrm>
          <a:custGeom>
            <a:avLst/>
            <a:gdLst>
              <a:gd name="connsiteX0" fmla="*/ 910059 w 9829800"/>
              <a:gd name="connsiteY0" fmla="*/ 0 h 4882390"/>
              <a:gd name="connsiteX1" fmla="*/ 3015085 w 9829800"/>
              <a:gd name="connsiteY1" fmla="*/ 0 h 4882390"/>
              <a:gd name="connsiteX2" fmla="*/ 7981950 w 9829800"/>
              <a:gd name="connsiteY2" fmla="*/ 0 h 4882390"/>
              <a:gd name="connsiteX3" fmla="*/ 9829800 w 9829800"/>
              <a:gd name="connsiteY3" fmla="*/ 0 h 4882390"/>
              <a:gd name="connsiteX4" fmla="*/ 9829800 w 9829800"/>
              <a:gd name="connsiteY4" fmla="*/ 4882390 h 4882390"/>
              <a:gd name="connsiteX5" fmla="*/ 7981950 w 9829800"/>
              <a:gd name="connsiteY5" fmla="*/ 4882390 h 4882390"/>
              <a:gd name="connsiteX6" fmla="*/ 2183098 w 9829800"/>
              <a:gd name="connsiteY6" fmla="*/ 4882390 h 4882390"/>
              <a:gd name="connsiteX7" fmla="*/ 78072 w 9829800"/>
              <a:gd name="connsiteY7" fmla="*/ 4882390 h 4882390"/>
              <a:gd name="connsiteX8" fmla="*/ 0 w 9829800"/>
              <a:gd name="connsiteY8" fmla="*/ 4804318 h 4882390"/>
              <a:gd name="connsiteX9" fmla="*/ 831987 w 9829800"/>
              <a:gd name="connsiteY9" fmla="*/ 78072 h 4882390"/>
              <a:gd name="connsiteX10" fmla="*/ 910059 w 9829800"/>
              <a:gd name="connsiteY10" fmla="*/ 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9800" h="4882390">
                <a:moveTo>
                  <a:pt x="910059" y="0"/>
                </a:moveTo>
                <a:lnTo>
                  <a:pt x="3015085" y="0"/>
                </a:lnTo>
                <a:lnTo>
                  <a:pt x="7981950" y="0"/>
                </a:lnTo>
                <a:lnTo>
                  <a:pt x="9829800" y="0"/>
                </a:lnTo>
                <a:lnTo>
                  <a:pt x="9829800" y="4882390"/>
                </a:lnTo>
                <a:lnTo>
                  <a:pt x="7981950" y="4882390"/>
                </a:lnTo>
                <a:lnTo>
                  <a:pt x="2183098" y="4882390"/>
                </a:lnTo>
                <a:lnTo>
                  <a:pt x="78072" y="4882390"/>
                </a:lnTo>
                <a:cubicBezTo>
                  <a:pt x="34957" y="4882390"/>
                  <a:pt x="0" y="4847433"/>
                  <a:pt x="0" y="4804318"/>
                </a:cubicBezTo>
                <a:lnTo>
                  <a:pt x="831987" y="78072"/>
                </a:lnTo>
                <a:cubicBezTo>
                  <a:pt x="831987" y="34957"/>
                  <a:pt x="866945" y="0"/>
                  <a:pt x="910059" y="0"/>
                </a:cubicBezTo>
                <a:close/>
              </a:path>
            </a:pathLst>
          </a:custGeom>
          <a:gradFill>
            <a:gsLst>
              <a:gs pos="0">
                <a:schemeClr val="bg1"/>
              </a:gs>
              <a:gs pos="95000">
                <a:srgbClr val="ECF0F4"/>
              </a:gs>
            </a:gsLst>
            <a:lin ang="5400000" scaled="1"/>
          </a:gradFill>
          <a:ln w="11652" cap="flat">
            <a:noFill/>
            <a:prstDash val="solid"/>
            <a:miter/>
          </a:ln>
        </p:spPr>
        <p:txBody>
          <a:bodyPr rtlCol="0" anchor="ctr"/>
          <a:lstStyle/>
          <a:p>
            <a:endParaRPr lang="de-DE"/>
          </a:p>
        </p:txBody>
      </p:sp>
      <p:sp>
        <p:nvSpPr>
          <p:cNvPr id="2" name="Titel 1">
            <a:extLst>
              <a:ext uri="{FF2B5EF4-FFF2-40B4-BE49-F238E27FC236}">
                <a16:creationId xmlns:a16="http://schemas.microsoft.com/office/drawing/2014/main" id="{0526DC72-FA1D-422D-8055-3374742D122B}"/>
              </a:ext>
            </a:extLst>
          </p:cNvPr>
          <p:cNvSpPr>
            <a:spLocks noGrp="1"/>
          </p:cNvSpPr>
          <p:nvPr>
            <p:ph type="title"/>
          </p:nvPr>
        </p:nvSpPr>
        <p:spPr/>
        <p:txBody>
          <a:bodyPr/>
          <a:lstStyle>
            <a:lvl1pPr>
              <a:lnSpc>
                <a:spcPct val="100000"/>
              </a:lnSpc>
              <a:defRPr/>
            </a:lvl1pPr>
          </a:lstStyle>
          <a:p>
            <a:r>
              <a:rPr lang="de-DE"/>
              <a:t>Mastertitelformat bearbeiten</a:t>
            </a:r>
          </a:p>
        </p:txBody>
      </p:sp>
      <p:sp>
        <p:nvSpPr>
          <p:cNvPr id="3" name="Foliennummernplatzhalter 2">
            <a:extLst>
              <a:ext uri="{FF2B5EF4-FFF2-40B4-BE49-F238E27FC236}">
                <a16:creationId xmlns:a16="http://schemas.microsoft.com/office/drawing/2014/main" id="{5B327254-466C-4606-8589-BCC72CBDADDF}"/>
              </a:ext>
            </a:extLst>
          </p:cNvPr>
          <p:cNvSpPr>
            <a:spLocks noGrp="1"/>
          </p:cNvSpPr>
          <p:nvPr>
            <p:ph type="sldNum" sz="quarter" idx="10"/>
          </p:nvPr>
        </p:nvSpPr>
        <p:spPr/>
        <p:txBody>
          <a:bodyPr/>
          <a:lstStyle/>
          <a:p>
            <a:fld id="{A04BEB4F-8CE1-4F18-986F-6CE0A0BE9470}" type="slidenum">
              <a:rPr lang="de-DE" smtClean="0"/>
              <a:pPr/>
              <a:t>‹#›</a:t>
            </a:fld>
            <a:endParaRPr lang="de-DE"/>
          </a:p>
        </p:txBody>
      </p:sp>
      <p:sp>
        <p:nvSpPr>
          <p:cNvPr id="5" name="Textplatzhalter 9">
            <a:extLst>
              <a:ext uri="{FF2B5EF4-FFF2-40B4-BE49-F238E27FC236}">
                <a16:creationId xmlns:a16="http://schemas.microsoft.com/office/drawing/2014/main" id="{6024922C-391C-46EA-9F1C-F5344AAB64C8}"/>
              </a:ext>
            </a:extLst>
          </p:cNvPr>
          <p:cNvSpPr>
            <a:spLocks noGrp="1"/>
          </p:cNvSpPr>
          <p:nvPr>
            <p:ph type="body" sz="quarter" idx="11"/>
          </p:nvPr>
        </p:nvSpPr>
        <p:spPr>
          <a:xfrm>
            <a:off x="815951" y="1979612"/>
            <a:ext cx="10560096" cy="1440000"/>
          </a:xfrm>
          <a:prstGeom prst="rect">
            <a:avLst/>
          </a:prstGeom>
        </p:spPr>
        <p:txBody>
          <a:bodyPr lIns="0" tIns="0" rIns="0" bIns="0">
            <a:normAutofit/>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Bildplatzhalter 14">
            <a:extLst>
              <a:ext uri="{FF2B5EF4-FFF2-40B4-BE49-F238E27FC236}">
                <a16:creationId xmlns:a16="http://schemas.microsoft.com/office/drawing/2014/main" id="{35D9FA2A-499B-4596-BC4B-A7387A801021}"/>
              </a:ext>
            </a:extLst>
          </p:cNvPr>
          <p:cNvSpPr>
            <a:spLocks noGrp="1"/>
          </p:cNvSpPr>
          <p:nvPr>
            <p:ph type="pic" sz="quarter" idx="12" hasCustomPrompt="1"/>
          </p:nvPr>
        </p:nvSpPr>
        <p:spPr>
          <a:xfrm>
            <a:off x="-2" y="3779612"/>
            <a:ext cx="9815514" cy="3078387"/>
          </a:xfrm>
          <a:custGeom>
            <a:avLst/>
            <a:gdLst>
              <a:gd name="connsiteX0" fmla="*/ 0 w 9815514"/>
              <a:gd name="connsiteY0" fmla="*/ 0 h 3078387"/>
              <a:gd name="connsiteX1" fmla="*/ 9706713 w 9815514"/>
              <a:gd name="connsiteY1" fmla="*/ 0 h 3078387"/>
              <a:gd name="connsiteX2" fmla="*/ 9815514 w 9815514"/>
              <a:gd name="connsiteY2" fmla="*/ 113675 h 3078387"/>
              <a:gd name="connsiteX3" fmla="*/ 9315995 w 9815514"/>
              <a:gd name="connsiteY3" fmla="*/ 3078387 h 3078387"/>
              <a:gd name="connsiteX4" fmla="*/ 0 w 9815514"/>
              <a:gd name="connsiteY4" fmla="*/ 3078387 h 307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514" h="3078387">
                <a:moveTo>
                  <a:pt x="0" y="0"/>
                </a:moveTo>
                <a:lnTo>
                  <a:pt x="9706713" y="0"/>
                </a:lnTo>
                <a:cubicBezTo>
                  <a:pt x="9766797" y="0"/>
                  <a:pt x="9815514" y="50899"/>
                  <a:pt x="9815514" y="113675"/>
                </a:cubicBezTo>
                <a:lnTo>
                  <a:pt x="9315995" y="3078387"/>
                </a:lnTo>
                <a:lnTo>
                  <a:pt x="0" y="3078387"/>
                </a:lnTo>
                <a:close/>
              </a:path>
            </a:pathLst>
          </a:custGeom>
          <a:noFill/>
          <a:effectLst>
            <a:outerShdw blurRad="190500" dist="127000" dir="2700000" algn="tl" rotWithShape="0">
              <a:prstClr val="black">
                <a:alpha val="10000"/>
              </a:prstClr>
            </a:outerShdw>
          </a:effectLst>
        </p:spPr>
        <p:txBody>
          <a:bodyPr wrap="square">
            <a:noAutofit/>
          </a:bodyPr>
          <a:lstStyle>
            <a:lvl1pPr marL="0" marR="0" indent="0" algn="l" defTabSz="1644650" rtl="0" eaLnBrk="0" fontAlgn="base" latinLnBrk="0" hangingPunct="0">
              <a:lnSpc>
                <a:spcPct val="130000"/>
              </a:lnSpc>
              <a:spcBef>
                <a:spcPct val="0"/>
              </a:spcBef>
              <a:spcAft>
                <a:spcPts val="1200"/>
              </a:spcAft>
              <a:buClr>
                <a:srgbClr val="004C99"/>
              </a:buClr>
              <a:buSzPct val="120000"/>
              <a:buFontTx/>
              <a:buNone/>
              <a:tabLst/>
              <a:defRPr/>
            </a:lvl1pPr>
          </a:lstStyle>
          <a:p>
            <a:pPr marL="266700" marR="0" lvl="0" indent="-266700" algn="l" defTabSz="1644650" rtl="0" eaLnBrk="0" fontAlgn="base" latinLnBrk="0" hangingPunct="0">
              <a:lnSpc>
                <a:spcPct val="130000"/>
              </a:lnSpc>
              <a:spcBef>
                <a:spcPct val="0"/>
              </a:spcBef>
              <a:spcAft>
                <a:spcPts val="1200"/>
              </a:spcAft>
              <a:buClr>
                <a:srgbClr val="004C99"/>
              </a:buClr>
              <a:buSzPct val="120000"/>
              <a:buFontTx/>
              <a:buBlip>
                <a:blip r:embed="rId2"/>
              </a:buBlip>
              <a:tabLst/>
              <a:defRPr/>
            </a:pPr>
            <a:r>
              <a:rPr lang="de-DE"/>
              <a:t>Please </a:t>
            </a:r>
            <a:r>
              <a:rPr lang="de-DE" err="1"/>
              <a:t>insert</a:t>
            </a:r>
            <a:r>
              <a:rPr lang="de-DE"/>
              <a:t> </a:t>
            </a:r>
            <a:r>
              <a:rPr lang="de-DE" err="1"/>
              <a:t>image</a:t>
            </a:r>
            <a:endParaRPr lang="de-DE"/>
          </a:p>
          <a:p>
            <a:endParaRPr lang="de-DE"/>
          </a:p>
        </p:txBody>
      </p:sp>
    </p:spTree>
    <p:extLst>
      <p:ext uri="{BB962C8B-B14F-4D97-AF65-F5344CB8AC3E}">
        <p14:creationId xmlns:p14="http://schemas.microsoft.com/office/powerpoint/2010/main" val="28074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2" presetClass="entr" presetSubtype="8"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0-#ppt_w/2"/>
                          </p:val>
                        </p:tav>
                        <p:tav tm="100000">
                          <p:val>
                            <p:strVal val="#ppt_x"/>
                          </p:val>
                        </p:tav>
                      </p:tavLst>
                    </p:anim>
                    <p:anim calcmode="lin" valueType="num">
                      <p:cBhvr additive="base">
                        <p:cTn dur="1000" fill="hold"/>
                        <p:tgtEl>
                          <p:spTgt spid="5"/>
                        </p:tgtEl>
                        <p:attrNameLst>
                          <p:attrName>ppt_y</p:attrName>
                        </p:attrNameLst>
                      </p:cBhvr>
                      <p:tavLst>
                        <p:tav tm="0">
                          <p:val>
                            <p:strVal val="#ppt_y"/>
                          </p:val>
                        </p:tav>
                        <p:tav tm="100000">
                          <p:val>
                            <p:strVal val="#ppt_y"/>
                          </p:val>
                        </p:tav>
                      </p:tavLst>
                    </p:anim>
                  </p:childTnLst>
                </p:cTn>
              </p:par>
            </p:tnLst>
          </p:tmpl>
        </p:tmplLst>
      </p:bldP>
      <p:bldP spid="15"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image" Target="../media/image2.sv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2.xml"/><Relationship Id="rId7"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Textplatzhalter 40">
            <a:extLst>
              <a:ext uri="{FF2B5EF4-FFF2-40B4-BE49-F238E27FC236}">
                <a16:creationId xmlns:a16="http://schemas.microsoft.com/office/drawing/2014/main" id="{EA8228AA-A524-4AE7-8E4D-D36908A9A497}"/>
              </a:ext>
            </a:extLst>
          </p:cNvPr>
          <p:cNvSpPr>
            <a:spLocks noGrp="1"/>
          </p:cNvSpPr>
          <p:nvPr>
            <p:ph type="body" idx="1"/>
          </p:nvPr>
        </p:nvSpPr>
        <p:spPr>
          <a:xfrm>
            <a:off x="815950" y="1979610"/>
            <a:ext cx="10560096" cy="4338639"/>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4" name="Titelplatzhalter 1">
            <a:extLst>
              <a:ext uri="{FF2B5EF4-FFF2-40B4-BE49-F238E27FC236}">
                <a16:creationId xmlns:a16="http://schemas.microsoft.com/office/drawing/2014/main" id="{0A882561-50E2-420E-9F73-FBFE4947D747}"/>
              </a:ext>
            </a:extLst>
          </p:cNvPr>
          <p:cNvSpPr>
            <a:spLocks noGrp="1"/>
          </p:cNvSpPr>
          <p:nvPr>
            <p:ph type="title"/>
          </p:nvPr>
        </p:nvSpPr>
        <p:spPr bwMode="auto">
          <a:xfrm>
            <a:off x="815952" y="733402"/>
            <a:ext cx="10560096" cy="7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p>
            <a:pPr lvl="0"/>
            <a:r>
              <a:rPr lang="de-DE" altLang="de-DE"/>
              <a:t>Titelmasterformat durch Klicken bearbeiten</a:t>
            </a:r>
          </a:p>
        </p:txBody>
      </p:sp>
      <p:sp>
        <p:nvSpPr>
          <p:cNvPr id="2" name="Foliennummernplatzhalter 1">
            <a:extLst>
              <a:ext uri="{FF2B5EF4-FFF2-40B4-BE49-F238E27FC236}">
                <a16:creationId xmlns:a16="http://schemas.microsoft.com/office/drawing/2014/main" id="{6C03392C-E7E7-46C6-BA25-36FA3C9A28B9}"/>
              </a:ext>
            </a:extLst>
          </p:cNvPr>
          <p:cNvSpPr>
            <a:spLocks noGrp="1"/>
          </p:cNvSpPr>
          <p:nvPr>
            <p:ph type="sldNum" sz="quarter" idx="4"/>
          </p:nvPr>
        </p:nvSpPr>
        <p:spPr>
          <a:xfrm>
            <a:off x="10401111" y="172800"/>
            <a:ext cx="974936" cy="365125"/>
          </a:xfrm>
          <a:prstGeom prst="rect">
            <a:avLst/>
          </a:prstGeom>
        </p:spPr>
        <p:txBody>
          <a:bodyPr vert="horz" lIns="91440" tIns="45720" rIns="0" bIns="45720" rtlCol="0" anchor="ctr"/>
          <a:lstStyle>
            <a:lvl1pPr algn="r">
              <a:defRPr sz="1000" spc="170" baseline="0">
                <a:solidFill>
                  <a:schemeClr val="accent3"/>
                </a:solidFill>
                <a:latin typeface="Roboto Bold" panose="02000000000000000000" pitchFamily="2" charset="0"/>
                <a:ea typeface="Roboto Bold" panose="02000000000000000000" pitchFamily="2" charset="0"/>
              </a:defRPr>
            </a:lvl1pPr>
          </a:lstStyle>
          <a:p>
            <a:fld id="{A04BEB4F-8CE1-4F18-986F-6CE0A0BE9470}" type="slidenum">
              <a:rPr lang="de-DE" smtClean="0"/>
              <a:pPr/>
              <a:t>‹#›</a:t>
            </a:fld>
            <a:endParaRPr lang="de-DE"/>
          </a:p>
        </p:txBody>
      </p:sp>
      <p:sp>
        <p:nvSpPr>
          <p:cNvPr id="3" name="Textfeld 2">
            <a:extLst>
              <a:ext uri="{FF2B5EF4-FFF2-40B4-BE49-F238E27FC236}">
                <a16:creationId xmlns:a16="http://schemas.microsoft.com/office/drawing/2014/main" id="{6A99A1BA-771F-4981-938F-296D73F8D87E}"/>
              </a:ext>
            </a:extLst>
          </p:cNvPr>
          <p:cNvSpPr txBox="1"/>
          <p:nvPr userDrawn="1"/>
        </p:nvSpPr>
        <p:spPr>
          <a:xfrm>
            <a:off x="1238250" y="243591"/>
            <a:ext cx="3184846" cy="246221"/>
          </a:xfrm>
          <a:prstGeom prst="rect">
            <a:avLst/>
          </a:prstGeom>
          <a:noFill/>
        </p:spPr>
        <p:txBody>
          <a:bodyPr wrap="none" rtlCol="0">
            <a:spAutoFit/>
          </a:bodyPr>
          <a:lstStyle/>
          <a:p>
            <a:pPr algn="l"/>
            <a:r>
              <a:rPr lang="de-DE" sz="1000" cap="all" spc="170" baseline="0">
                <a:solidFill>
                  <a:schemeClr val="accent3"/>
                </a:solidFill>
                <a:latin typeface="Roboto Bold" panose="02000000000000000000" pitchFamily="2" charset="0"/>
                <a:ea typeface="Roboto Bold" panose="02000000000000000000" pitchFamily="2" charset="0"/>
              </a:rPr>
              <a:t>THINKING AHEAD – Moving Forward</a:t>
            </a:r>
          </a:p>
        </p:txBody>
      </p:sp>
      <p:pic>
        <p:nvPicPr>
          <p:cNvPr id="8" name="Grafik 7">
            <a:extLst>
              <a:ext uri="{FF2B5EF4-FFF2-40B4-BE49-F238E27FC236}">
                <a16:creationId xmlns:a16="http://schemas.microsoft.com/office/drawing/2014/main" id="{509B2567-AECE-42CD-937B-D2978ACD22C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15952" y="191826"/>
            <a:ext cx="346098" cy="346098"/>
          </a:xfrm>
          <a:prstGeom prst="rect">
            <a:avLst/>
          </a:prstGeom>
        </p:spPr>
      </p:pic>
    </p:spTree>
    <p:extLst>
      <p:ext uri="{BB962C8B-B14F-4D97-AF65-F5344CB8AC3E}">
        <p14:creationId xmlns:p14="http://schemas.microsoft.com/office/powerpoint/2010/main" val="3272477115"/>
      </p:ext>
    </p:extLst>
  </p:cSld>
  <p:clrMap bg1="lt1" tx1="dk1" bg2="lt2" tx2="dk2" accent1="accent1" accent2="accent2" accent3="accent3" accent4="accent4" accent5="accent5" accent6="accent6" hlink="hlink" folHlink="folHlink"/>
  <p:sldLayoutIdLst>
    <p:sldLayoutId id="2147483684" r:id="rId1"/>
    <p:sldLayoutId id="2147483693" r:id="rId2"/>
    <p:sldLayoutId id="2147483683" r:id="rId3"/>
    <p:sldLayoutId id="2147483687" r:id="rId4"/>
    <p:sldLayoutId id="2147483700" r:id="rId5"/>
    <p:sldLayoutId id="2147483698" r:id="rId6"/>
    <p:sldLayoutId id="2147483710" r:id="rId7"/>
    <p:sldLayoutId id="2147483711" r:id="rId8"/>
    <p:sldLayoutId id="2147483686" r:id="rId9"/>
    <p:sldLayoutId id="2147483689" r:id="rId10"/>
    <p:sldLayoutId id="2147483690" r:id="rId11"/>
    <p:sldLayoutId id="2147483703" r:id="rId12"/>
    <p:sldLayoutId id="2147483694" r:id="rId13"/>
    <p:sldLayoutId id="2147483771" r:id="rId14"/>
  </p:sldLayoutIdLs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266700" marR="0" indent="-266700" algn="l" defTabSz="1644650" rtl="0" eaLnBrk="0" fontAlgn="base" latinLnBrk="0" hangingPunct="0">
        <a:lnSpc>
          <a:spcPct val="130000"/>
        </a:lnSpc>
        <a:spcBef>
          <a:spcPct val="0"/>
        </a:spcBef>
        <a:spcAft>
          <a:spcPts val="1200"/>
        </a:spcAft>
        <a:buClr>
          <a:srgbClr val="004C99"/>
        </a:buClr>
        <a:buSzPct val="120000"/>
        <a:buFontTx/>
        <a:buBlip>
          <a:blip r:embed="rId18"/>
        </a:buBlip>
        <a:tabLst/>
        <a:defRPr sz="1800" kern="1200">
          <a:solidFill>
            <a:schemeClr val="tx1"/>
          </a:solidFill>
          <a:latin typeface="+mn-lt"/>
          <a:ea typeface="+mn-ea"/>
          <a:cs typeface="+mn-cs"/>
        </a:defRPr>
      </a:lvl1pPr>
      <a:lvl2pPr marL="630238" marR="0" indent="-268288" algn="l" defTabSz="1644650" rtl="0" eaLnBrk="0" fontAlgn="base" latinLnBrk="0" hangingPunct="0">
        <a:lnSpc>
          <a:spcPct val="130000"/>
        </a:lnSpc>
        <a:spcBef>
          <a:spcPct val="0"/>
        </a:spcBef>
        <a:spcAft>
          <a:spcPts val="1200"/>
        </a:spcAft>
        <a:buClr>
          <a:srgbClr val="004C99"/>
        </a:buClr>
        <a:buSzPct val="120000"/>
        <a:buFontTx/>
        <a:buBlip>
          <a:blip r:embed="rId18"/>
        </a:buBlip>
        <a:tabLst/>
        <a:defRPr sz="1800" kern="1200">
          <a:solidFill>
            <a:schemeClr val="tx1"/>
          </a:solidFill>
          <a:latin typeface="+mn-lt"/>
          <a:ea typeface="+mn-ea"/>
          <a:cs typeface="+mn-cs"/>
        </a:defRPr>
      </a:lvl2pPr>
      <a:lvl3pPr marL="990600" marR="0" indent="-274638" algn="l" defTabSz="1644650" rtl="0" eaLnBrk="0" fontAlgn="base" latinLnBrk="0" hangingPunct="0">
        <a:lnSpc>
          <a:spcPct val="130000"/>
        </a:lnSpc>
        <a:spcBef>
          <a:spcPct val="0"/>
        </a:spcBef>
        <a:spcAft>
          <a:spcPts val="1200"/>
        </a:spcAft>
        <a:buClr>
          <a:srgbClr val="004C99"/>
        </a:buClr>
        <a:buSzPct val="120000"/>
        <a:buFontTx/>
        <a:buBlip>
          <a:blip r:embed="rId18"/>
        </a:buBlip>
        <a:tabLst/>
        <a:defRPr sz="1800" kern="1200">
          <a:solidFill>
            <a:schemeClr val="tx1"/>
          </a:solidFill>
          <a:latin typeface="+mn-lt"/>
          <a:ea typeface="+mn-ea"/>
          <a:cs typeface="+mn-cs"/>
        </a:defRPr>
      </a:lvl3pPr>
      <a:lvl4pPr marL="1343025" marR="0" indent="-263525" algn="l" defTabSz="1644650" rtl="0" eaLnBrk="0" fontAlgn="base" latinLnBrk="0" hangingPunct="0">
        <a:lnSpc>
          <a:spcPct val="130000"/>
        </a:lnSpc>
        <a:spcBef>
          <a:spcPct val="0"/>
        </a:spcBef>
        <a:spcAft>
          <a:spcPts val="1200"/>
        </a:spcAft>
        <a:buClr>
          <a:srgbClr val="004C99"/>
        </a:buClr>
        <a:buSzPct val="120000"/>
        <a:buFontTx/>
        <a:buBlip>
          <a:blip r:embed="rId18"/>
        </a:buBlip>
        <a:tabLst/>
        <a:defRPr sz="1800" kern="1200">
          <a:solidFill>
            <a:schemeClr val="tx1"/>
          </a:solidFill>
          <a:latin typeface="+mn-lt"/>
          <a:ea typeface="+mn-ea"/>
          <a:cs typeface="+mn-cs"/>
        </a:defRPr>
      </a:lvl4pPr>
      <a:lvl5pPr marL="1704975" marR="0" indent="-271463" algn="l" defTabSz="1644650" rtl="0" eaLnBrk="0" fontAlgn="base" latinLnBrk="0" hangingPunct="0">
        <a:lnSpc>
          <a:spcPct val="130000"/>
        </a:lnSpc>
        <a:spcBef>
          <a:spcPct val="0"/>
        </a:spcBef>
        <a:spcAft>
          <a:spcPts val="1200"/>
        </a:spcAft>
        <a:buClr>
          <a:srgbClr val="004C99"/>
        </a:buClr>
        <a:buSzPct val="120000"/>
        <a:buFontTx/>
        <a:buBlip>
          <a:blip r:embed="rId18"/>
        </a:buBlip>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pos="512" userDrawn="1">
          <p15:clr>
            <a:srgbClr val="F26B43"/>
          </p15:clr>
        </p15:guide>
        <p15:guide id="3" orient="horz" pos="3980" userDrawn="1">
          <p15:clr>
            <a:srgbClr val="F26B43"/>
          </p15:clr>
        </p15:guide>
        <p15:guide id="4" pos="71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 name="Textplatzhalter 40">
            <a:extLst>
              <a:ext uri="{FF2B5EF4-FFF2-40B4-BE49-F238E27FC236}">
                <a16:creationId xmlns:a16="http://schemas.microsoft.com/office/drawing/2014/main" id="{EA8228AA-A524-4AE7-8E4D-D36908A9A497}"/>
              </a:ext>
            </a:extLst>
          </p:cNvPr>
          <p:cNvSpPr>
            <a:spLocks noGrp="1"/>
          </p:cNvSpPr>
          <p:nvPr>
            <p:ph type="body" idx="1"/>
          </p:nvPr>
        </p:nvSpPr>
        <p:spPr>
          <a:xfrm>
            <a:off x="815950" y="1979610"/>
            <a:ext cx="10560096" cy="4338639"/>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4" name="Titelplatzhalter 1">
            <a:extLst>
              <a:ext uri="{FF2B5EF4-FFF2-40B4-BE49-F238E27FC236}">
                <a16:creationId xmlns:a16="http://schemas.microsoft.com/office/drawing/2014/main" id="{0A882561-50E2-420E-9F73-FBFE4947D747}"/>
              </a:ext>
            </a:extLst>
          </p:cNvPr>
          <p:cNvSpPr>
            <a:spLocks noGrp="1"/>
          </p:cNvSpPr>
          <p:nvPr>
            <p:ph type="title"/>
          </p:nvPr>
        </p:nvSpPr>
        <p:spPr bwMode="auto">
          <a:xfrm>
            <a:off x="815952" y="733402"/>
            <a:ext cx="10560096" cy="7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p>
            <a:pPr lvl="0"/>
            <a:r>
              <a:rPr lang="de-DE" altLang="de-DE"/>
              <a:t>Titelmasterformat durch Klicken bearbeiten</a:t>
            </a:r>
          </a:p>
        </p:txBody>
      </p:sp>
      <p:sp>
        <p:nvSpPr>
          <p:cNvPr id="2" name="Foliennummernplatzhalter 1">
            <a:extLst>
              <a:ext uri="{FF2B5EF4-FFF2-40B4-BE49-F238E27FC236}">
                <a16:creationId xmlns:a16="http://schemas.microsoft.com/office/drawing/2014/main" id="{6C03392C-E7E7-46C6-BA25-36FA3C9A28B9}"/>
              </a:ext>
            </a:extLst>
          </p:cNvPr>
          <p:cNvSpPr>
            <a:spLocks noGrp="1"/>
          </p:cNvSpPr>
          <p:nvPr>
            <p:ph type="sldNum" sz="quarter" idx="4"/>
          </p:nvPr>
        </p:nvSpPr>
        <p:spPr>
          <a:xfrm>
            <a:off x="10401111" y="172800"/>
            <a:ext cx="974936" cy="365125"/>
          </a:xfrm>
          <a:prstGeom prst="rect">
            <a:avLst/>
          </a:prstGeom>
        </p:spPr>
        <p:txBody>
          <a:bodyPr vert="horz" lIns="91440" tIns="45720" rIns="0" bIns="45720" rtlCol="0" anchor="ctr"/>
          <a:lstStyle>
            <a:lvl1pPr algn="r">
              <a:defRPr sz="1000" spc="170" baseline="0">
                <a:solidFill>
                  <a:schemeClr val="accent3"/>
                </a:solidFill>
                <a:latin typeface="Roboto Bold" panose="02000000000000000000" pitchFamily="2" charset="0"/>
                <a:ea typeface="Roboto Bold" panose="02000000000000000000" pitchFamily="2" charset="0"/>
              </a:defRPr>
            </a:lvl1pPr>
          </a:lstStyle>
          <a:p>
            <a:fld id="{A04BEB4F-8CE1-4F18-986F-6CE0A0BE9470}" type="slidenum">
              <a:rPr lang="de-DE" smtClean="0"/>
              <a:pPr/>
              <a:t>‹#›</a:t>
            </a:fld>
            <a:endParaRPr lang="de-DE"/>
          </a:p>
        </p:txBody>
      </p:sp>
      <p:sp>
        <p:nvSpPr>
          <p:cNvPr id="3" name="Textfeld 2">
            <a:extLst>
              <a:ext uri="{FF2B5EF4-FFF2-40B4-BE49-F238E27FC236}">
                <a16:creationId xmlns:a16="http://schemas.microsoft.com/office/drawing/2014/main" id="{6A99A1BA-771F-4981-938F-296D73F8D87E}"/>
              </a:ext>
            </a:extLst>
          </p:cNvPr>
          <p:cNvSpPr txBox="1"/>
          <p:nvPr userDrawn="1"/>
        </p:nvSpPr>
        <p:spPr>
          <a:xfrm>
            <a:off x="1238250" y="243591"/>
            <a:ext cx="3184846" cy="246221"/>
          </a:xfrm>
          <a:prstGeom prst="rect">
            <a:avLst/>
          </a:prstGeom>
          <a:noFill/>
        </p:spPr>
        <p:txBody>
          <a:bodyPr wrap="none" rtlCol="0">
            <a:spAutoFit/>
          </a:bodyPr>
          <a:lstStyle/>
          <a:p>
            <a:pPr algn="l"/>
            <a:r>
              <a:rPr lang="de-DE" sz="1000" cap="all" spc="170" baseline="0">
                <a:solidFill>
                  <a:schemeClr val="accent3"/>
                </a:solidFill>
                <a:latin typeface="Roboto Bold" panose="02000000000000000000" pitchFamily="2" charset="0"/>
                <a:ea typeface="Roboto Bold" panose="02000000000000000000" pitchFamily="2" charset="0"/>
              </a:rPr>
              <a:t>THINKING AHEAD – Moving Forward</a:t>
            </a:r>
          </a:p>
        </p:txBody>
      </p:sp>
      <p:pic>
        <p:nvPicPr>
          <p:cNvPr id="7" name="Grafik 6">
            <a:extLst>
              <a:ext uri="{FF2B5EF4-FFF2-40B4-BE49-F238E27FC236}">
                <a16:creationId xmlns:a16="http://schemas.microsoft.com/office/drawing/2014/main" id="{7DC5EB2B-C498-46A9-A617-8575819F4D7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5952" y="191826"/>
            <a:ext cx="346098" cy="346098"/>
          </a:xfrm>
          <a:prstGeom prst="rect">
            <a:avLst/>
          </a:prstGeom>
        </p:spPr>
      </p:pic>
    </p:spTree>
    <p:extLst>
      <p:ext uri="{BB962C8B-B14F-4D97-AF65-F5344CB8AC3E}">
        <p14:creationId xmlns:p14="http://schemas.microsoft.com/office/powerpoint/2010/main" val="3441133026"/>
      </p:ext>
    </p:extLst>
  </p:cSld>
  <p:clrMap bg1="lt1" tx1="dk1" bg2="lt2" tx2="dk2" accent1="accent1" accent2="accent2" accent3="accent3" accent4="accent4" accent5="accent5" accent6="accent6" hlink="hlink" folHlink="folHlink"/>
  <p:sldLayoutIdLst>
    <p:sldLayoutId id="2147483757" r:id="rId1"/>
    <p:sldLayoutId id="2147483756" r:id="rId2"/>
    <p:sldLayoutId id="2147483763" r:id="rId3"/>
    <p:sldLayoutId id="2147483770" r:id="rId4"/>
  </p:sldLayoutIdLs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266700" marR="0" indent="-266700"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1pPr>
      <a:lvl2pPr marL="630238" marR="0" indent="-268288"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2pPr>
      <a:lvl3pPr marL="990600" marR="0" indent="-274638"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3pPr>
      <a:lvl4pPr marL="1343025" marR="0" indent="-263525"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4pPr>
      <a:lvl5pPr marL="1704975" marR="0" indent="-271463"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pos="512" userDrawn="1">
          <p15:clr>
            <a:srgbClr val="F26B43"/>
          </p15:clr>
        </p15:guide>
        <p15:guide id="3" orient="horz" pos="3980" userDrawn="1">
          <p15:clr>
            <a:srgbClr val="F26B43"/>
          </p15:clr>
        </p15:guide>
        <p15:guide id="4" pos="716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 name="Textplatzhalter 40">
            <a:extLst>
              <a:ext uri="{FF2B5EF4-FFF2-40B4-BE49-F238E27FC236}">
                <a16:creationId xmlns:a16="http://schemas.microsoft.com/office/drawing/2014/main" id="{EA8228AA-A524-4AE7-8E4D-D36908A9A497}"/>
              </a:ext>
            </a:extLst>
          </p:cNvPr>
          <p:cNvSpPr>
            <a:spLocks noGrp="1"/>
          </p:cNvSpPr>
          <p:nvPr>
            <p:ph type="body" idx="1"/>
          </p:nvPr>
        </p:nvSpPr>
        <p:spPr>
          <a:xfrm>
            <a:off x="815950" y="1979610"/>
            <a:ext cx="10560096" cy="4338639"/>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4" name="Titelplatzhalter 1">
            <a:extLst>
              <a:ext uri="{FF2B5EF4-FFF2-40B4-BE49-F238E27FC236}">
                <a16:creationId xmlns:a16="http://schemas.microsoft.com/office/drawing/2014/main" id="{0A882561-50E2-420E-9F73-FBFE4947D747}"/>
              </a:ext>
            </a:extLst>
          </p:cNvPr>
          <p:cNvSpPr>
            <a:spLocks noGrp="1"/>
          </p:cNvSpPr>
          <p:nvPr>
            <p:ph type="title"/>
          </p:nvPr>
        </p:nvSpPr>
        <p:spPr bwMode="auto">
          <a:xfrm>
            <a:off x="815952" y="733402"/>
            <a:ext cx="10560096" cy="7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p>
            <a:pPr lvl="0"/>
            <a:r>
              <a:rPr lang="de-DE" altLang="de-DE"/>
              <a:t>Titelmasterformat durch Klicken bearbeiten</a:t>
            </a:r>
          </a:p>
        </p:txBody>
      </p:sp>
      <p:sp>
        <p:nvSpPr>
          <p:cNvPr id="2" name="Foliennummernplatzhalter 1">
            <a:extLst>
              <a:ext uri="{FF2B5EF4-FFF2-40B4-BE49-F238E27FC236}">
                <a16:creationId xmlns:a16="http://schemas.microsoft.com/office/drawing/2014/main" id="{6C03392C-E7E7-46C6-BA25-36FA3C9A28B9}"/>
              </a:ext>
            </a:extLst>
          </p:cNvPr>
          <p:cNvSpPr>
            <a:spLocks noGrp="1"/>
          </p:cNvSpPr>
          <p:nvPr>
            <p:ph type="sldNum" sz="quarter" idx="4"/>
          </p:nvPr>
        </p:nvSpPr>
        <p:spPr>
          <a:xfrm>
            <a:off x="10401111" y="172800"/>
            <a:ext cx="974936" cy="365125"/>
          </a:xfrm>
          <a:prstGeom prst="rect">
            <a:avLst/>
          </a:prstGeom>
        </p:spPr>
        <p:txBody>
          <a:bodyPr vert="horz" lIns="91440" tIns="45720" rIns="0" bIns="45720" rtlCol="0" anchor="ctr"/>
          <a:lstStyle>
            <a:lvl1pPr algn="r">
              <a:defRPr sz="1000" spc="170" baseline="0">
                <a:solidFill>
                  <a:schemeClr val="accent3"/>
                </a:solidFill>
                <a:latin typeface="Roboto Bold" panose="02000000000000000000" pitchFamily="2" charset="0"/>
                <a:ea typeface="Roboto Bold" panose="02000000000000000000" pitchFamily="2" charset="0"/>
              </a:defRPr>
            </a:lvl1pPr>
          </a:lstStyle>
          <a:p>
            <a:fld id="{A04BEB4F-8CE1-4F18-986F-6CE0A0BE9470}" type="slidenum">
              <a:rPr lang="de-DE" smtClean="0"/>
              <a:pPr/>
              <a:t>‹#›</a:t>
            </a:fld>
            <a:endParaRPr lang="de-DE"/>
          </a:p>
        </p:txBody>
      </p:sp>
      <p:sp>
        <p:nvSpPr>
          <p:cNvPr id="3" name="Textfeld 2">
            <a:extLst>
              <a:ext uri="{FF2B5EF4-FFF2-40B4-BE49-F238E27FC236}">
                <a16:creationId xmlns:a16="http://schemas.microsoft.com/office/drawing/2014/main" id="{6A99A1BA-771F-4981-938F-296D73F8D87E}"/>
              </a:ext>
            </a:extLst>
          </p:cNvPr>
          <p:cNvSpPr txBox="1"/>
          <p:nvPr userDrawn="1"/>
        </p:nvSpPr>
        <p:spPr>
          <a:xfrm>
            <a:off x="1238250" y="243591"/>
            <a:ext cx="3184846" cy="246221"/>
          </a:xfrm>
          <a:prstGeom prst="rect">
            <a:avLst/>
          </a:prstGeom>
          <a:noFill/>
        </p:spPr>
        <p:txBody>
          <a:bodyPr wrap="none" rtlCol="0">
            <a:spAutoFit/>
          </a:bodyPr>
          <a:lstStyle/>
          <a:p>
            <a:pPr algn="l"/>
            <a:r>
              <a:rPr lang="de-DE" sz="1000" cap="all" spc="170" baseline="0">
                <a:solidFill>
                  <a:schemeClr val="accent3"/>
                </a:solidFill>
                <a:latin typeface="Roboto Bold" panose="02000000000000000000" pitchFamily="2" charset="0"/>
                <a:ea typeface="Roboto Bold" panose="02000000000000000000" pitchFamily="2" charset="0"/>
              </a:rPr>
              <a:t>THINKING AHEAD – Moving Forward</a:t>
            </a:r>
          </a:p>
        </p:txBody>
      </p:sp>
      <p:pic>
        <p:nvPicPr>
          <p:cNvPr id="7" name="Grafik 6">
            <a:extLst>
              <a:ext uri="{FF2B5EF4-FFF2-40B4-BE49-F238E27FC236}">
                <a16:creationId xmlns:a16="http://schemas.microsoft.com/office/drawing/2014/main" id="{DE2673E1-BCE0-4B4D-9EE8-2D5903BA48D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815952" y="191826"/>
            <a:ext cx="346098" cy="346098"/>
          </a:xfrm>
          <a:prstGeom prst="rect">
            <a:avLst/>
          </a:prstGeom>
        </p:spPr>
      </p:pic>
    </p:spTree>
    <p:extLst>
      <p:ext uri="{BB962C8B-B14F-4D97-AF65-F5344CB8AC3E}">
        <p14:creationId xmlns:p14="http://schemas.microsoft.com/office/powerpoint/2010/main" val="190025418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7" r:id="rId3"/>
    <p:sldLayoutId id="2147483726" r:id="rId4"/>
    <p:sldLayoutId id="2147483731" r:id="rId5"/>
    <p:sldLayoutId id="2147483732" r:id="rId6"/>
    <p:sldLayoutId id="2147483734" r:id="rId7"/>
    <p:sldLayoutId id="2147483735" r:id="rId8"/>
    <p:sldLayoutId id="2147483737" r:id="rId9"/>
    <p:sldLayoutId id="2147483738" r:id="rId10"/>
    <p:sldLayoutId id="2147483772" r:id="rId11"/>
  </p:sldLayoutIdLs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266700" marR="0" indent="-266700" algn="l" defTabSz="1644650" rtl="0" eaLnBrk="0" fontAlgn="base" latinLnBrk="0" hangingPunct="0">
        <a:lnSpc>
          <a:spcPct val="130000"/>
        </a:lnSpc>
        <a:spcBef>
          <a:spcPct val="0"/>
        </a:spcBef>
        <a:spcAft>
          <a:spcPts val="1200"/>
        </a:spcAft>
        <a:buClr>
          <a:srgbClr val="004C99"/>
        </a:buClr>
        <a:buSzPct val="120000"/>
        <a:buFontTx/>
        <a:buBlip>
          <a:blip r:embed="rId15"/>
        </a:buBlip>
        <a:tabLst/>
        <a:defRPr sz="1800" kern="1200">
          <a:solidFill>
            <a:schemeClr val="tx1"/>
          </a:solidFill>
          <a:latin typeface="+mn-lt"/>
          <a:ea typeface="+mn-ea"/>
          <a:cs typeface="+mn-cs"/>
        </a:defRPr>
      </a:lvl1pPr>
      <a:lvl2pPr marL="630238" marR="0" indent="-268288" algn="l" defTabSz="1644650" rtl="0" eaLnBrk="0" fontAlgn="base" latinLnBrk="0" hangingPunct="0">
        <a:lnSpc>
          <a:spcPct val="130000"/>
        </a:lnSpc>
        <a:spcBef>
          <a:spcPct val="0"/>
        </a:spcBef>
        <a:spcAft>
          <a:spcPts val="1200"/>
        </a:spcAft>
        <a:buClr>
          <a:srgbClr val="004C99"/>
        </a:buClr>
        <a:buSzPct val="120000"/>
        <a:buFontTx/>
        <a:buBlip>
          <a:blip r:embed="rId15"/>
        </a:buBlip>
        <a:tabLst/>
        <a:defRPr sz="1800" kern="1200">
          <a:solidFill>
            <a:schemeClr val="tx1"/>
          </a:solidFill>
          <a:latin typeface="+mn-lt"/>
          <a:ea typeface="+mn-ea"/>
          <a:cs typeface="+mn-cs"/>
        </a:defRPr>
      </a:lvl2pPr>
      <a:lvl3pPr marL="990600" marR="0" indent="-274638" algn="l" defTabSz="1644650" rtl="0" eaLnBrk="0" fontAlgn="base" latinLnBrk="0" hangingPunct="0">
        <a:lnSpc>
          <a:spcPct val="130000"/>
        </a:lnSpc>
        <a:spcBef>
          <a:spcPct val="0"/>
        </a:spcBef>
        <a:spcAft>
          <a:spcPts val="1200"/>
        </a:spcAft>
        <a:buClr>
          <a:srgbClr val="004C99"/>
        </a:buClr>
        <a:buSzPct val="120000"/>
        <a:buFontTx/>
        <a:buBlip>
          <a:blip r:embed="rId15"/>
        </a:buBlip>
        <a:tabLst/>
        <a:defRPr sz="1800" kern="1200">
          <a:solidFill>
            <a:schemeClr val="tx1"/>
          </a:solidFill>
          <a:latin typeface="+mn-lt"/>
          <a:ea typeface="+mn-ea"/>
          <a:cs typeface="+mn-cs"/>
        </a:defRPr>
      </a:lvl3pPr>
      <a:lvl4pPr marL="1343025" marR="0" indent="-263525" algn="l" defTabSz="1644650" rtl="0" eaLnBrk="0" fontAlgn="base" latinLnBrk="0" hangingPunct="0">
        <a:lnSpc>
          <a:spcPct val="130000"/>
        </a:lnSpc>
        <a:spcBef>
          <a:spcPct val="0"/>
        </a:spcBef>
        <a:spcAft>
          <a:spcPts val="1200"/>
        </a:spcAft>
        <a:buClr>
          <a:srgbClr val="004C99"/>
        </a:buClr>
        <a:buSzPct val="120000"/>
        <a:buFontTx/>
        <a:buBlip>
          <a:blip r:embed="rId15"/>
        </a:buBlip>
        <a:tabLst/>
        <a:defRPr sz="1800" kern="1200">
          <a:solidFill>
            <a:schemeClr val="tx1"/>
          </a:solidFill>
          <a:latin typeface="+mn-lt"/>
          <a:ea typeface="+mn-ea"/>
          <a:cs typeface="+mn-cs"/>
        </a:defRPr>
      </a:lvl4pPr>
      <a:lvl5pPr marL="1704975" marR="0" indent="-271463" algn="l" defTabSz="1644650" rtl="0" eaLnBrk="0" fontAlgn="base" latinLnBrk="0" hangingPunct="0">
        <a:lnSpc>
          <a:spcPct val="130000"/>
        </a:lnSpc>
        <a:spcBef>
          <a:spcPct val="0"/>
        </a:spcBef>
        <a:spcAft>
          <a:spcPts val="1200"/>
        </a:spcAft>
        <a:buClr>
          <a:srgbClr val="004C99"/>
        </a:buClr>
        <a:buSzPct val="120000"/>
        <a:buFontTx/>
        <a:buBlip>
          <a:blip r:embed="rId15"/>
        </a:buBlip>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0" userDrawn="1">
          <p15:clr>
            <a:srgbClr val="F26B43"/>
          </p15:clr>
        </p15:guide>
        <p15:guide id="2" pos="512" userDrawn="1">
          <p15:clr>
            <a:srgbClr val="F26B43"/>
          </p15:clr>
        </p15:guide>
        <p15:guide id="3" orient="horz" pos="3980" userDrawn="1">
          <p15:clr>
            <a:srgbClr val="F26B43"/>
          </p15:clr>
        </p15:guide>
        <p15:guide id="4" pos="716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 name="Textplatzhalter 40">
            <a:extLst>
              <a:ext uri="{FF2B5EF4-FFF2-40B4-BE49-F238E27FC236}">
                <a16:creationId xmlns:a16="http://schemas.microsoft.com/office/drawing/2014/main" id="{EA8228AA-A524-4AE7-8E4D-D36908A9A497}"/>
              </a:ext>
            </a:extLst>
          </p:cNvPr>
          <p:cNvSpPr>
            <a:spLocks noGrp="1"/>
          </p:cNvSpPr>
          <p:nvPr>
            <p:ph type="body" idx="1"/>
          </p:nvPr>
        </p:nvSpPr>
        <p:spPr>
          <a:xfrm>
            <a:off x="815950" y="1979610"/>
            <a:ext cx="10560096" cy="4338639"/>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4" name="Titelplatzhalter 1">
            <a:extLst>
              <a:ext uri="{FF2B5EF4-FFF2-40B4-BE49-F238E27FC236}">
                <a16:creationId xmlns:a16="http://schemas.microsoft.com/office/drawing/2014/main" id="{0A882561-50E2-420E-9F73-FBFE4947D747}"/>
              </a:ext>
            </a:extLst>
          </p:cNvPr>
          <p:cNvSpPr>
            <a:spLocks noGrp="1"/>
          </p:cNvSpPr>
          <p:nvPr>
            <p:ph type="title"/>
          </p:nvPr>
        </p:nvSpPr>
        <p:spPr bwMode="auto">
          <a:xfrm>
            <a:off x="815952" y="733402"/>
            <a:ext cx="10560096" cy="7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p>
            <a:pPr lvl="0"/>
            <a:r>
              <a:rPr lang="de-DE" altLang="de-DE"/>
              <a:t>Titelmasterformat durch Klicken bearbeiten</a:t>
            </a:r>
          </a:p>
        </p:txBody>
      </p:sp>
      <p:sp>
        <p:nvSpPr>
          <p:cNvPr id="2" name="Foliennummernplatzhalter 1">
            <a:extLst>
              <a:ext uri="{FF2B5EF4-FFF2-40B4-BE49-F238E27FC236}">
                <a16:creationId xmlns:a16="http://schemas.microsoft.com/office/drawing/2014/main" id="{6C03392C-E7E7-46C6-BA25-36FA3C9A28B9}"/>
              </a:ext>
            </a:extLst>
          </p:cNvPr>
          <p:cNvSpPr>
            <a:spLocks noGrp="1"/>
          </p:cNvSpPr>
          <p:nvPr>
            <p:ph type="sldNum" sz="quarter" idx="4"/>
          </p:nvPr>
        </p:nvSpPr>
        <p:spPr>
          <a:xfrm>
            <a:off x="10839449" y="172800"/>
            <a:ext cx="536597" cy="365125"/>
          </a:xfrm>
          <a:prstGeom prst="rect">
            <a:avLst/>
          </a:prstGeom>
        </p:spPr>
        <p:txBody>
          <a:bodyPr vert="horz" lIns="91440" tIns="45720" rIns="0" bIns="45720" rtlCol="0" anchor="ctr"/>
          <a:lstStyle>
            <a:lvl1pPr algn="r">
              <a:defRPr sz="1000" spc="170" baseline="0">
                <a:solidFill>
                  <a:schemeClr val="accent3"/>
                </a:solidFill>
                <a:latin typeface="Roboto Bold" panose="02000000000000000000" pitchFamily="2" charset="0"/>
                <a:ea typeface="Roboto Bold" panose="02000000000000000000" pitchFamily="2" charset="0"/>
              </a:defRPr>
            </a:lvl1pPr>
          </a:lstStyle>
          <a:p>
            <a:fld id="{A04BEB4F-8CE1-4F18-986F-6CE0A0BE9470}" type="slidenum">
              <a:rPr lang="de-DE" smtClean="0"/>
              <a:pPr/>
              <a:t>‹#›</a:t>
            </a:fld>
            <a:endParaRPr lang="de-DE"/>
          </a:p>
        </p:txBody>
      </p:sp>
      <p:sp>
        <p:nvSpPr>
          <p:cNvPr id="3" name="Textfeld 2">
            <a:extLst>
              <a:ext uri="{FF2B5EF4-FFF2-40B4-BE49-F238E27FC236}">
                <a16:creationId xmlns:a16="http://schemas.microsoft.com/office/drawing/2014/main" id="{6A99A1BA-771F-4981-938F-296D73F8D87E}"/>
              </a:ext>
            </a:extLst>
          </p:cNvPr>
          <p:cNvSpPr txBox="1"/>
          <p:nvPr userDrawn="1"/>
        </p:nvSpPr>
        <p:spPr>
          <a:xfrm>
            <a:off x="1238250" y="243591"/>
            <a:ext cx="3184846" cy="246221"/>
          </a:xfrm>
          <a:prstGeom prst="rect">
            <a:avLst/>
          </a:prstGeom>
          <a:noFill/>
        </p:spPr>
        <p:txBody>
          <a:bodyPr wrap="none" rtlCol="0">
            <a:spAutoFit/>
          </a:bodyPr>
          <a:lstStyle/>
          <a:p>
            <a:pPr algn="l"/>
            <a:r>
              <a:rPr lang="de-DE" sz="1000" cap="all" spc="170" baseline="0">
                <a:solidFill>
                  <a:schemeClr val="accent3"/>
                </a:solidFill>
                <a:latin typeface="Roboto Bold" panose="02000000000000000000" pitchFamily="2" charset="0"/>
                <a:ea typeface="Roboto Bold" panose="02000000000000000000" pitchFamily="2" charset="0"/>
              </a:rPr>
              <a:t>THINKING AHEAD – Moving Forward</a:t>
            </a:r>
          </a:p>
        </p:txBody>
      </p:sp>
      <p:pic>
        <p:nvPicPr>
          <p:cNvPr id="7" name="Grafik 6">
            <a:extLst>
              <a:ext uri="{FF2B5EF4-FFF2-40B4-BE49-F238E27FC236}">
                <a16:creationId xmlns:a16="http://schemas.microsoft.com/office/drawing/2014/main" id="{CFEA0666-E52F-4F4B-8C14-4154384DBD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5952" y="191826"/>
            <a:ext cx="346098" cy="346098"/>
          </a:xfrm>
          <a:prstGeom prst="rect">
            <a:avLst/>
          </a:prstGeom>
        </p:spPr>
      </p:pic>
    </p:spTree>
    <p:extLst>
      <p:ext uri="{BB962C8B-B14F-4D97-AF65-F5344CB8AC3E}">
        <p14:creationId xmlns:p14="http://schemas.microsoft.com/office/powerpoint/2010/main" val="442042594"/>
      </p:ext>
    </p:extLst>
  </p:cSld>
  <p:clrMap bg1="lt1" tx1="dk1" bg2="lt2" tx2="dk2" accent1="accent1" accent2="accent2" accent3="accent3" accent4="accent4" accent5="accent5" accent6="accent6" hlink="hlink" folHlink="folHlink"/>
  <p:sldLayoutIdLst>
    <p:sldLayoutId id="2147483765" r:id="rId1"/>
    <p:sldLayoutId id="2147483768" r:id="rId2"/>
    <p:sldLayoutId id="2147483767" r:id="rId3"/>
    <p:sldLayoutId id="2147483769" r:id="rId4"/>
  </p:sldLayoutIdLs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266700" marR="0" indent="-266700"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1pPr>
      <a:lvl2pPr marL="630238" marR="0" indent="-268288"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2pPr>
      <a:lvl3pPr marL="990600" marR="0" indent="-274638"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3pPr>
      <a:lvl4pPr marL="1343025" marR="0" indent="-263525"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4pPr>
      <a:lvl5pPr marL="1704975" marR="0" indent="-271463" algn="l" defTabSz="1644650" rtl="0" eaLnBrk="0" fontAlgn="base" latinLnBrk="0" hangingPunct="0">
        <a:lnSpc>
          <a:spcPct val="130000"/>
        </a:lnSpc>
        <a:spcBef>
          <a:spcPct val="0"/>
        </a:spcBef>
        <a:spcAft>
          <a:spcPts val="1200"/>
        </a:spcAft>
        <a:buClr>
          <a:srgbClr val="004C99"/>
        </a:buClr>
        <a:buSzPct val="120000"/>
        <a:buFontTx/>
        <a:buBlip>
          <a:blip r:embed="rId8"/>
        </a:buBlip>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0">
          <p15:clr>
            <a:srgbClr val="F26B43"/>
          </p15:clr>
        </p15:guide>
        <p15:guide id="2" pos="512">
          <p15:clr>
            <a:srgbClr val="F26B43"/>
          </p15:clr>
        </p15:guide>
        <p15:guide id="3" orient="horz" pos="3980">
          <p15:clr>
            <a:srgbClr val="F26B43"/>
          </p15:clr>
        </p15:guide>
        <p15:guide id="4" pos="71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23.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22.png"/><Relationship Id="rId16"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25.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24.png"/><Relationship Id="rId9" Type="http://schemas.openxmlformats.org/officeDocument/2006/relationships/image" Target="../media/image56.svg"/><Relationship Id="rId14"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23.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22.png"/><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25.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24.png"/><Relationship Id="rId9" Type="http://schemas.openxmlformats.org/officeDocument/2006/relationships/image" Target="../media/image56.sv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video" Target="https://www.youtube.com/embed/59FYLW8wxwM?feature=oembed" TargetMode="Externa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hyperlink" Target="mailto:Rachael.vanharmelen@hellmann.com" TargetMode="External"/><Relationship Id="rId2" Type="http://schemas.openxmlformats.org/officeDocument/2006/relationships/image" Target="../media/image13.jpeg"/><Relationship Id="rId1" Type="http://schemas.openxmlformats.org/officeDocument/2006/relationships/slideLayout" Target="../slideLayouts/slideLayout20.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B76978A1-B53B-43B7-BBE3-323F13D35DEA}"/>
              </a:ext>
            </a:extLst>
          </p:cNvPr>
          <p:cNvSpPr>
            <a:spLocks noGrp="1"/>
          </p:cNvSpPr>
          <p:nvPr>
            <p:ph type="pic" sz="quarter" idx="10"/>
          </p:nvPr>
        </p:nvSpPr>
        <p:spPr/>
      </p:sp>
      <p:sp>
        <p:nvSpPr>
          <p:cNvPr id="3" name="Titel 2">
            <a:extLst>
              <a:ext uri="{FF2B5EF4-FFF2-40B4-BE49-F238E27FC236}">
                <a16:creationId xmlns:a16="http://schemas.microsoft.com/office/drawing/2014/main" id="{C6FDC342-D4FA-47C7-9F64-00B6DF1662AF}"/>
              </a:ext>
            </a:extLst>
          </p:cNvPr>
          <p:cNvSpPr>
            <a:spLocks noGrp="1"/>
          </p:cNvSpPr>
          <p:nvPr>
            <p:ph type="title"/>
          </p:nvPr>
        </p:nvSpPr>
        <p:spPr/>
        <p:txBody>
          <a:bodyPr>
            <a:normAutofit/>
          </a:bodyPr>
          <a:lstStyle/>
          <a:p>
            <a:r>
              <a:rPr lang="de-DE" dirty="0"/>
              <a:t>Easy eComm</a:t>
            </a:r>
            <a:br>
              <a:rPr lang="de-DE" dirty="0"/>
            </a:br>
            <a:r>
              <a:rPr lang="de-DE" sz="2800" dirty="0"/>
              <a:t>US market entry made simple!</a:t>
            </a:r>
          </a:p>
        </p:txBody>
      </p:sp>
    </p:spTree>
    <p:extLst>
      <p:ext uri="{BB962C8B-B14F-4D97-AF65-F5344CB8AC3E}">
        <p14:creationId xmlns:p14="http://schemas.microsoft.com/office/powerpoint/2010/main" val="3210849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E0DD8-770D-4F4C-94D7-779184843D6E}"/>
              </a:ext>
            </a:extLst>
          </p:cNvPr>
          <p:cNvSpPr>
            <a:spLocks noGrp="1"/>
          </p:cNvSpPr>
          <p:nvPr>
            <p:ph type="title"/>
          </p:nvPr>
        </p:nvSpPr>
        <p:spPr/>
        <p:txBody>
          <a:bodyPr>
            <a:normAutofit/>
          </a:bodyPr>
          <a:lstStyle/>
          <a:p>
            <a:r>
              <a:rPr lang="en-US"/>
              <a:t>Type 86 Customs Entry</a:t>
            </a:r>
            <a:br>
              <a:rPr lang="en-US"/>
            </a:br>
            <a:r>
              <a:rPr lang="en-US" sz="2000"/>
              <a:t>How it works</a:t>
            </a:r>
            <a:endParaRPr lang="de-DE" sz="2000"/>
          </a:p>
        </p:txBody>
      </p:sp>
      <p:sp>
        <p:nvSpPr>
          <p:cNvPr id="3" name="Foliennummernplatzhalter 2">
            <a:extLst>
              <a:ext uri="{FF2B5EF4-FFF2-40B4-BE49-F238E27FC236}">
                <a16:creationId xmlns:a16="http://schemas.microsoft.com/office/drawing/2014/main" id="{FDFF4559-F9C1-42EF-B59E-16D4DF4BAB7C}"/>
              </a:ext>
            </a:extLst>
          </p:cNvPr>
          <p:cNvSpPr>
            <a:spLocks noGrp="1"/>
          </p:cNvSpPr>
          <p:nvPr>
            <p:ph type="sldNum" sz="quarter" idx="10"/>
          </p:nvPr>
        </p:nvSpPr>
        <p:spPr/>
        <p:txBody>
          <a:bodyPr/>
          <a:lstStyle/>
          <a:p>
            <a:fld id="{A04BEB4F-8CE1-4F18-986F-6CE0A0BE9470}" type="slidenum">
              <a:rPr lang="de-DE" smtClean="0"/>
              <a:pPr/>
              <a:t>10</a:t>
            </a:fld>
            <a:endParaRPr lang="de-DE"/>
          </a:p>
        </p:txBody>
      </p:sp>
      <p:sp>
        <p:nvSpPr>
          <p:cNvPr id="4" name="Textplatzhalter 3">
            <a:extLst>
              <a:ext uri="{FF2B5EF4-FFF2-40B4-BE49-F238E27FC236}">
                <a16:creationId xmlns:a16="http://schemas.microsoft.com/office/drawing/2014/main" id="{E5D76449-5425-4EBB-ADA2-4F26689D0438}"/>
              </a:ext>
            </a:extLst>
          </p:cNvPr>
          <p:cNvSpPr>
            <a:spLocks noGrp="1"/>
          </p:cNvSpPr>
          <p:nvPr>
            <p:ph type="body" sz="quarter" idx="11"/>
          </p:nvPr>
        </p:nvSpPr>
        <p:spPr/>
        <p:txBody>
          <a:bodyPr vert="horz" lIns="0" tIns="0" rIns="0" bIns="0" rtlCol="0" anchor="t">
            <a:normAutofit/>
          </a:bodyPr>
          <a:lstStyle/>
          <a:p>
            <a:r>
              <a:rPr lang="en-US"/>
              <a:t>Hellmann Customs Brokerage team transmits information via an automated interface with Customs</a:t>
            </a:r>
          </a:p>
        </p:txBody>
      </p:sp>
      <p:graphicFrame>
        <p:nvGraphicFramePr>
          <p:cNvPr id="5" name="SmartArt Placeholder 3">
            <a:extLst>
              <a:ext uri="{FF2B5EF4-FFF2-40B4-BE49-F238E27FC236}">
                <a16:creationId xmlns:a16="http://schemas.microsoft.com/office/drawing/2014/main" id="{779552DB-BF12-4C64-BA66-2BB07D37785E}"/>
              </a:ext>
            </a:extLst>
          </p:cNvPr>
          <p:cNvGraphicFramePr>
            <a:graphicFrameLocks/>
          </p:cNvGraphicFramePr>
          <p:nvPr>
            <p:extLst>
              <p:ext uri="{D42A27DB-BD31-4B8C-83A1-F6EECF244321}">
                <p14:modId xmlns:p14="http://schemas.microsoft.com/office/powerpoint/2010/main" val="2917563891"/>
              </p:ext>
            </p:extLst>
          </p:nvPr>
        </p:nvGraphicFramePr>
        <p:xfrm>
          <a:off x="812798" y="2412145"/>
          <a:ext cx="10563249" cy="3954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84627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793D-08B0-4443-8EE7-7F797972CBB3}"/>
              </a:ext>
            </a:extLst>
          </p:cNvPr>
          <p:cNvSpPr>
            <a:spLocks noGrp="1"/>
          </p:cNvSpPr>
          <p:nvPr>
            <p:ph type="title"/>
          </p:nvPr>
        </p:nvSpPr>
        <p:spPr/>
        <p:txBody>
          <a:bodyPr>
            <a:normAutofit/>
          </a:bodyPr>
          <a:lstStyle/>
          <a:p>
            <a:r>
              <a:rPr lang="en-US"/>
              <a:t>Final Mile Injection</a:t>
            </a:r>
            <a:br>
              <a:rPr lang="en-US"/>
            </a:br>
            <a:r>
              <a:rPr lang="en-US" sz="2000"/>
              <a:t>Getting the order to your end customer</a:t>
            </a:r>
          </a:p>
        </p:txBody>
      </p:sp>
      <p:sp>
        <p:nvSpPr>
          <p:cNvPr id="3" name="Slide Number Placeholder 2">
            <a:extLst>
              <a:ext uri="{FF2B5EF4-FFF2-40B4-BE49-F238E27FC236}">
                <a16:creationId xmlns:a16="http://schemas.microsoft.com/office/drawing/2014/main" id="{744E3C98-32BA-41C5-9661-6DACC41C8401}"/>
              </a:ext>
            </a:extLst>
          </p:cNvPr>
          <p:cNvSpPr>
            <a:spLocks noGrp="1"/>
          </p:cNvSpPr>
          <p:nvPr>
            <p:ph type="sldNum" sz="quarter" idx="10"/>
          </p:nvPr>
        </p:nvSpPr>
        <p:spPr/>
        <p:txBody>
          <a:bodyPr/>
          <a:lstStyle/>
          <a:p>
            <a:fld id="{A04BEB4F-8CE1-4F18-986F-6CE0A0BE9470}" type="slidenum">
              <a:rPr lang="de-DE" smtClean="0"/>
              <a:pPr/>
              <a:t>11</a:t>
            </a:fld>
            <a:endParaRPr lang="de-DE"/>
          </a:p>
        </p:txBody>
      </p:sp>
      <p:sp>
        <p:nvSpPr>
          <p:cNvPr id="5" name="Text Placeholder 4">
            <a:extLst>
              <a:ext uri="{FF2B5EF4-FFF2-40B4-BE49-F238E27FC236}">
                <a16:creationId xmlns:a16="http://schemas.microsoft.com/office/drawing/2014/main" id="{8FC00439-532A-4614-83F5-F74693E462AC}"/>
              </a:ext>
            </a:extLst>
          </p:cNvPr>
          <p:cNvSpPr>
            <a:spLocks noGrp="1"/>
          </p:cNvSpPr>
          <p:nvPr>
            <p:ph type="body" sz="quarter" idx="11"/>
          </p:nvPr>
        </p:nvSpPr>
        <p:spPr/>
        <p:txBody>
          <a:bodyPr>
            <a:normAutofit/>
          </a:bodyPr>
          <a:lstStyle/>
          <a:p>
            <a:r>
              <a:rPr lang="en-US" u="sng"/>
              <a:t>Option A:</a:t>
            </a:r>
            <a:r>
              <a:rPr lang="en-US"/>
              <a:t> Tap into Hellmann’s carrier network </a:t>
            </a:r>
          </a:p>
          <a:p>
            <a:pPr lvl="1"/>
            <a:r>
              <a:rPr lang="en-US"/>
              <a:t>Benefit from our contracted rates</a:t>
            </a:r>
          </a:p>
          <a:p>
            <a:pPr lvl="1"/>
            <a:r>
              <a:rPr lang="en-US"/>
              <a:t>Seamless process</a:t>
            </a:r>
          </a:p>
          <a:p>
            <a:pPr lvl="1"/>
            <a:r>
              <a:rPr lang="en-US"/>
              <a:t>US countrywide coverage (via LAX, JFK, and ORD Gateways)</a:t>
            </a:r>
          </a:p>
          <a:p>
            <a:pPr lvl="1"/>
            <a:r>
              <a:rPr lang="en-US"/>
              <a:t>Transit times: Ground 2-6 days &amp; Ground/Air 2-5 days</a:t>
            </a:r>
          </a:p>
          <a:p>
            <a:pPr lvl="1"/>
            <a:r>
              <a:rPr lang="en-US"/>
              <a:t>Tracking information: we will facilitate interface integration </a:t>
            </a:r>
          </a:p>
          <a:p>
            <a:r>
              <a:rPr lang="en-US" u="sng"/>
              <a:t>Option B: </a:t>
            </a:r>
            <a:r>
              <a:rPr lang="en-US"/>
              <a:t>You already have a contract with a parcel service provider? No problem, Hellmann can coordinate using your contract. </a:t>
            </a:r>
          </a:p>
          <a:p>
            <a:endParaRPr lang="en-US"/>
          </a:p>
        </p:txBody>
      </p:sp>
    </p:spTree>
    <p:extLst>
      <p:ext uri="{BB962C8B-B14F-4D97-AF65-F5344CB8AC3E}">
        <p14:creationId xmlns:p14="http://schemas.microsoft.com/office/powerpoint/2010/main" val="3622654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F0CC7-84CA-4EDB-8937-974F9C2AAD26}"/>
              </a:ext>
            </a:extLst>
          </p:cNvPr>
          <p:cNvSpPr>
            <a:spLocks noGrp="1"/>
          </p:cNvSpPr>
          <p:nvPr>
            <p:ph type="title"/>
          </p:nvPr>
        </p:nvSpPr>
        <p:spPr/>
        <p:txBody>
          <a:bodyPr/>
          <a:lstStyle/>
          <a:p>
            <a:r>
              <a:rPr lang="de-DE"/>
              <a:t>Return Logistics</a:t>
            </a:r>
          </a:p>
        </p:txBody>
      </p:sp>
      <p:sp>
        <p:nvSpPr>
          <p:cNvPr id="3" name="Foliennummernplatzhalter 2">
            <a:extLst>
              <a:ext uri="{FF2B5EF4-FFF2-40B4-BE49-F238E27FC236}">
                <a16:creationId xmlns:a16="http://schemas.microsoft.com/office/drawing/2014/main" id="{EB1A3F34-74EC-473C-9905-5C59407A8EC3}"/>
              </a:ext>
            </a:extLst>
          </p:cNvPr>
          <p:cNvSpPr>
            <a:spLocks noGrp="1"/>
          </p:cNvSpPr>
          <p:nvPr>
            <p:ph type="sldNum" sz="quarter" idx="10"/>
          </p:nvPr>
        </p:nvSpPr>
        <p:spPr/>
        <p:txBody>
          <a:bodyPr/>
          <a:lstStyle/>
          <a:p>
            <a:fld id="{A04BEB4F-8CE1-4F18-986F-6CE0A0BE9470}" type="slidenum">
              <a:rPr lang="de-DE" smtClean="0"/>
              <a:pPr/>
              <a:t>12</a:t>
            </a:fld>
            <a:endParaRPr lang="de-DE"/>
          </a:p>
        </p:txBody>
      </p:sp>
      <p:graphicFrame>
        <p:nvGraphicFramePr>
          <p:cNvPr id="5" name="Diagram 3">
            <a:extLst>
              <a:ext uri="{FF2B5EF4-FFF2-40B4-BE49-F238E27FC236}">
                <a16:creationId xmlns:a16="http://schemas.microsoft.com/office/drawing/2014/main" id="{AE6D4124-ED39-4422-B4EF-CC08A0D8E575}"/>
              </a:ext>
            </a:extLst>
          </p:cNvPr>
          <p:cNvGraphicFramePr/>
          <p:nvPr>
            <p:extLst>
              <p:ext uri="{D42A27DB-BD31-4B8C-83A1-F6EECF244321}">
                <p14:modId xmlns:p14="http://schemas.microsoft.com/office/powerpoint/2010/main" val="1118006103"/>
              </p:ext>
            </p:extLst>
          </p:nvPr>
        </p:nvGraphicFramePr>
        <p:xfrm>
          <a:off x="812800" y="1790772"/>
          <a:ext cx="10575925" cy="4527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36423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E27D906-E25B-414A-9889-56FFE9C8276E}"/>
              </a:ext>
            </a:extLst>
          </p:cNvPr>
          <p:cNvPicPr>
            <a:picLocks noChangeAspect="1"/>
          </p:cNvPicPr>
          <p:nvPr/>
        </p:nvPicPr>
        <p:blipFill>
          <a:blip r:embed="rId2"/>
          <a:stretch>
            <a:fillRect/>
          </a:stretch>
        </p:blipFill>
        <p:spPr>
          <a:xfrm>
            <a:off x="1228392" y="815944"/>
            <a:ext cx="7413379" cy="5358848"/>
          </a:xfrm>
          <a:prstGeom prst="rect">
            <a:avLst/>
          </a:prstGeom>
        </p:spPr>
      </p:pic>
      <p:sp>
        <p:nvSpPr>
          <p:cNvPr id="2" name="Titel 1">
            <a:extLst>
              <a:ext uri="{FF2B5EF4-FFF2-40B4-BE49-F238E27FC236}">
                <a16:creationId xmlns:a16="http://schemas.microsoft.com/office/drawing/2014/main" id="{F25A3B1E-FB90-4B9D-A49A-75D6E9CDF3E3}"/>
              </a:ext>
            </a:extLst>
          </p:cNvPr>
          <p:cNvSpPr>
            <a:spLocks noGrp="1"/>
          </p:cNvSpPr>
          <p:nvPr>
            <p:ph type="title"/>
          </p:nvPr>
        </p:nvSpPr>
        <p:spPr/>
        <p:txBody>
          <a:bodyPr/>
          <a:lstStyle/>
          <a:p>
            <a:r>
              <a:rPr lang="de-DE" dirty="0"/>
              <a:t>End-to-End Model</a:t>
            </a:r>
          </a:p>
        </p:txBody>
      </p:sp>
      <p:sp>
        <p:nvSpPr>
          <p:cNvPr id="3" name="Foliennummernplatzhalter 2">
            <a:extLst>
              <a:ext uri="{FF2B5EF4-FFF2-40B4-BE49-F238E27FC236}">
                <a16:creationId xmlns:a16="http://schemas.microsoft.com/office/drawing/2014/main" id="{36EAB49A-4CC5-4F59-95E7-40DC02B75A7F}"/>
              </a:ext>
            </a:extLst>
          </p:cNvPr>
          <p:cNvSpPr>
            <a:spLocks noGrp="1"/>
          </p:cNvSpPr>
          <p:nvPr>
            <p:ph type="sldNum" sz="quarter" idx="10"/>
          </p:nvPr>
        </p:nvSpPr>
        <p:spPr/>
        <p:txBody>
          <a:bodyPr/>
          <a:lstStyle/>
          <a:p>
            <a:fld id="{A04BEB4F-8CE1-4F18-986F-6CE0A0BE9470}" type="slidenum">
              <a:rPr lang="de-DE" smtClean="0"/>
              <a:pPr/>
              <a:t>13</a:t>
            </a:fld>
            <a:endParaRPr lang="de-DE"/>
          </a:p>
        </p:txBody>
      </p:sp>
      <p:grpSp>
        <p:nvGrpSpPr>
          <p:cNvPr id="36" name="Gruppieren 35">
            <a:extLst>
              <a:ext uri="{FF2B5EF4-FFF2-40B4-BE49-F238E27FC236}">
                <a16:creationId xmlns:a16="http://schemas.microsoft.com/office/drawing/2014/main" id="{DC5897FD-E27C-46DB-9260-B43B8E0F4605}"/>
              </a:ext>
            </a:extLst>
          </p:cNvPr>
          <p:cNvGrpSpPr/>
          <p:nvPr/>
        </p:nvGrpSpPr>
        <p:grpSpPr>
          <a:xfrm>
            <a:off x="9054211" y="1289040"/>
            <a:ext cx="1311341" cy="424198"/>
            <a:chOff x="9054211" y="1281918"/>
            <a:chExt cx="1311341" cy="424198"/>
          </a:xfrm>
        </p:grpSpPr>
        <p:sp>
          <p:nvSpPr>
            <p:cNvPr id="19" name="Textfeld 18">
              <a:extLst>
                <a:ext uri="{FF2B5EF4-FFF2-40B4-BE49-F238E27FC236}">
                  <a16:creationId xmlns:a16="http://schemas.microsoft.com/office/drawing/2014/main" id="{1C88A80A-1DC0-4F05-8254-E3019D6B538F}"/>
                </a:ext>
              </a:extLst>
            </p:cNvPr>
            <p:cNvSpPr txBox="1"/>
            <p:nvPr/>
          </p:nvSpPr>
          <p:spPr>
            <a:xfrm>
              <a:off x="9494801" y="1281918"/>
              <a:ext cx="870751" cy="369332"/>
            </a:xfrm>
            <a:prstGeom prst="rect">
              <a:avLst/>
            </a:prstGeom>
            <a:noFill/>
          </p:spPr>
          <p:txBody>
            <a:bodyPr wrap="none" rtlCol="0">
              <a:spAutoFit/>
            </a:bodyPr>
            <a:lstStyle/>
            <a:p>
              <a:pPr algn="l"/>
              <a:r>
                <a:rPr lang="de-DE"/>
                <a:t>Pickup</a:t>
              </a:r>
            </a:p>
          </p:txBody>
        </p:sp>
        <p:sp>
          <p:nvSpPr>
            <p:cNvPr id="24" name="Ellipse 23">
              <a:extLst>
                <a:ext uri="{FF2B5EF4-FFF2-40B4-BE49-F238E27FC236}">
                  <a16:creationId xmlns:a16="http://schemas.microsoft.com/office/drawing/2014/main" id="{3E08F5FE-98BB-4D3A-8BB0-68AF519B7686}"/>
                </a:ext>
              </a:extLst>
            </p:cNvPr>
            <p:cNvSpPr/>
            <p:nvPr/>
          </p:nvSpPr>
          <p:spPr>
            <a:xfrm>
              <a:off x="9054211" y="1281918"/>
              <a:ext cx="424198" cy="4241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atin typeface="+mj-lt"/>
                </a:rPr>
                <a:t>1</a:t>
              </a:r>
            </a:p>
          </p:txBody>
        </p:sp>
      </p:grpSp>
      <p:grpSp>
        <p:nvGrpSpPr>
          <p:cNvPr id="42" name="Gruppieren 41">
            <a:extLst>
              <a:ext uri="{FF2B5EF4-FFF2-40B4-BE49-F238E27FC236}">
                <a16:creationId xmlns:a16="http://schemas.microsoft.com/office/drawing/2014/main" id="{CD9D86FB-FBDB-498A-8BE6-0487687B3619}"/>
              </a:ext>
            </a:extLst>
          </p:cNvPr>
          <p:cNvGrpSpPr/>
          <p:nvPr/>
        </p:nvGrpSpPr>
        <p:grpSpPr>
          <a:xfrm>
            <a:off x="7391712" y="2583091"/>
            <a:ext cx="2831664" cy="646331"/>
            <a:chOff x="7391712" y="2583091"/>
            <a:chExt cx="2831664" cy="646331"/>
          </a:xfrm>
        </p:grpSpPr>
        <p:sp>
          <p:nvSpPr>
            <p:cNvPr id="20" name="Textfeld 19">
              <a:extLst>
                <a:ext uri="{FF2B5EF4-FFF2-40B4-BE49-F238E27FC236}">
                  <a16:creationId xmlns:a16="http://schemas.microsoft.com/office/drawing/2014/main" id="{B7EE27B8-D6A8-447B-AAA1-997D8ABCF877}"/>
                </a:ext>
              </a:extLst>
            </p:cNvPr>
            <p:cNvSpPr txBox="1"/>
            <p:nvPr/>
          </p:nvSpPr>
          <p:spPr>
            <a:xfrm>
              <a:off x="7845802" y="2583091"/>
              <a:ext cx="2377574" cy="646331"/>
            </a:xfrm>
            <a:prstGeom prst="rect">
              <a:avLst/>
            </a:prstGeom>
            <a:noFill/>
          </p:spPr>
          <p:txBody>
            <a:bodyPr wrap="none" rtlCol="0">
              <a:spAutoFit/>
            </a:bodyPr>
            <a:lstStyle/>
            <a:p>
              <a:r>
                <a:rPr lang="en-US"/>
                <a:t>Arrival at Hellmann </a:t>
              </a:r>
            </a:p>
            <a:p>
              <a:r>
                <a:rPr lang="en-US"/>
                <a:t>Air Export Warehouse</a:t>
              </a:r>
              <a:endParaRPr lang="de-DE"/>
            </a:p>
          </p:txBody>
        </p:sp>
        <p:sp>
          <p:nvSpPr>
            <p:cNvPr id="25" name="Ellipse 24">
              <a:extLst>
                <a:ext uri="{FF2B5EF4-FFF2-40B4-BE49-F238E27FC236}">
                  <a16:creationId xmlns:a16="http://schemas.microsoft.com/office/drawing/2014/main" id="{8C49F69B-20FB-40C7-9D6A-E672BD1CC0F7}"/>
                </a:ext>
              </a:extLst>
            </p:cNvPr>
            <p:cNvSpPr/>
            <p:nvPr/>
          </p:nvSpPr>
          <p:spPr>
            <a:xfrm>
              <a:off x="7391712" y="2583091"/>
              <a:ext cx="424198" cy="4241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atin typeface="+mj-lt"/>
                </a:rPr>
                <a:t>2</a:t>
              </a:r>
            </a:p>
          </p:txBody>
        </p:sp>
      </p:grpSp>
      <p:grpSp>
        <p:nvGrpSpPr>
          <p:cNvPr id="38" name="Gruppieren 37">
            <a:extLst>
              <a:ext uri="{FF2B5EF4-FFF2-40B4-BE49-F238E27FC236}">
                <a16:creationId xmlns:a16="http://schemas.microsoft.com/office/drawing/2014/main" id="{1CA9B8C6-F243-404E-A96D-6A79E9019B23}"/>
              </a:ext>
            </a:extLst>
          </p:cNvPr>
          <p:cNvGrpSpPr/>
          <p:nvPr/>
        </p:nvGrpSpPr>
        <p:grpSpPr>
          <a:xfrm>
            <a:off x="5779779" y="3722334"/>
            <a:ext cx="3274432" cy="424198"/>
            <a:chOff x="5779779" y="3722334"/>
            <a:chExt cx="3274432" cy="424198"/>
          </a:xfrm>
        </p:grpSpPr>
        <p:sp>
          <p:nvSpPr>
            <p:cNvPr id="21" name="Textfeld 20">
              <a:extLst>
                <a:ext uri="{FF2B5EF4-FFF2-40B4-BE49-F238E27FC236}">
                  <a16:creationId xmlns:a16="http://schemas.microsoft.com/office/drawing/2014/main" id="{474C1729-0C3A-49FF-BFB2-0DD8C61B375C}"/>
                </a:ext>
              </a:extLst>
            </p:cNvPr>
            <p:cNvSpPr txBox="1"/>
            <p:nvPr/>
          </p:nvSpPr>
          <p:spPr>
            <a:xfrm>
              <a:off x="6243826" y="3756917"/>
              <a:ext cx="2810385" cy="369332"/>
            </a:xfrm>
            <a:prstGeom prst="rect">
              <a:avLst/>
            </a:prstGeom>
            <a:noFill/>
          </p:spPr>
          <p:txBody>
            <a:bodyPr wrap="none" rtlCol="0">
              <a:spAutoFit/>
            </a:bodyPr>
            <a:lstStyle/>
            <a:p>
              <a:r>
                <a:rPr lang="en-US"/>
                <a:t>Consolidated flight to JFK</a:t>
              </a:r>
              <a:endParaRPr lang="de-DE"/>
            </a:p>
          </p:txBody>
        </p:sp>
        <p:sp>
          <p:nvSpPr>
            <p:cNvPr id="26" name="Ellipse 25">
              <a:extLst>
                <a:ext uri="{FF2B5EF4-FFF2-40B4-BE49-F238E27FC236}">
                  <a16:creationId xmlns:a16="http://schemas.microsoft.com/office/drawing/2014/main" id="{9C5B7AE0-2AF4-452B-89CF-B410AC8317EB}"/>
                </a:ext>
              </a:extLst>
            </p:cNvPr>
            <p:cNvSpPr/>
            <p:nvPr/>
          </p:nvSpPr>
          <p:spPr>
            <a:xfrm>
              <a:off x="5779779" y="3722334"/>
              <a:ext cx="424198" cy="4241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atin typeface="+mj-lt"/>
                </a:rPr>
                <a:t>3</a:t>
              </a:r>
            </a:p>
          </p:txBody>
        </p:sp>
      </p:grpSp>
      <p:grpSp>
        <p:nvGrpSpPr>
          <p:cNvPr id="39" name="Gruppieren 38">
            <a:extLst>
              <a:ext uri="{FF2B5EF4-FFF2-40B4-BE49-F238E27FC236}">
                <a16:creationId xmlns:a16="http://schemas.microsoft.com/office/drawing/2014/main" id="{53B7252C-F02B-4DF8-9DAD-9B97D5188A3B}"/>
              </a:ext>
            </a:extLst>
          </p:cNvPr>
          <p:cNvGrpSpPr/>
          <p:nvPr/>
        </p:nvGrpSpPr>
        <p:grpSpPr>
          <a:xfrm>
            <a:off x="4110189" y="4762821"/>
            <a:ext cx="4372591" cy="702690"/>
            <a:chOff x="4110189" y="4762821"/>
            <a:chExt cx="4372591" cy="702690"/>
          </a:xfrm>
        </p:grpSpPr>
        <p:sp>
          <p:nvSpPr>
            <p:cNvPr id="22" name="Textfeld 21">
              <a:extLst>
                <a:ext uri="{FF2B5EF4-FFF2-40B4-BE49-F238E27FC236}">
                  <a16:creationId xmlns:a16="http://schemas.microsoft.com/office/drawing/2014/main" id="{2518A9EA-8E14-48E9-8BBA-EDC38AC3FFF7}"/>
                </a:ext>
              </a:extLst>
            </p:cNvPr>
            <p:cNvSpPr txBox="1"/>
            <p:nvPr/>
          </p:nvSpPr>
          <p:spPr>
            <a:xfrm>
              <a:off x="4547087" y="4819180"/>
              <a:ext cx="3935693" cy="646331"/>
            </a:xfrm>
            <a:prstGeom prst="rect">
              <a:avLst/>
            </a:prstGeom>
            <a:noFill/>
          </p:spPr>
          <p:txBody>
            <a:bodyPr wrap="none" rtlCol="0">
              <a:spAutoFit/>
            </a:bodyPr>
            <a:lstStyle/>
            <a:p>
              <a:r>
                <a:rPr lang="en-US"/>
                <a:t>Pickup arranged from JFK to facility. </a:t>
              </a:r>
            </a:p>
            <a:p>
              <a:r>
                <a:rPr lang="en-US"/>
                <a:t>Packages cleared via 86 entry.</a:t>
              </a:r>
              <a:endParaRPr lang="de-DE"/>
            </a:p>
          </p:txBody>
        </p:sp>
        <p:sp>
          <p:nvSpPr>
            <p:cNvPr id="34" name="Ellipse 33">
              <a:extLst>
                <a:ext uri="{FF2B5EF4-FFF2-40B4-BE49-F238E27FC236}">
                  <a16:creationId xmlns:a16="http://schemas.microsoft.com/office/drawing/2014/main" id="{E8C8CD9B-2D06-4050-AEF1-ED157602B773}"/>
                </a:ext>
              </a:extLst>
            </p:cNvPr>
            <p:cNvSpPr/>
            <p:nvPr/>
          </p:nvSpPr>
          <p:spPr>
            <a:xfrm>
              <a:off x="4110189" y="4762821"/>
              <a:ext cx="424198" cy="4241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atin typeface="+mj-lt"/>
                </a:rPr>
                <a:t>4</a:t>
              </a:r>
            </a:p>
          </p:txBody>
        </p:sp>
      </p:grpSp>
      <p:grpSp>
        <p:nvGrpSpPr>
          <p:cNvPr id="40" name="Gruppieren 39">
            <a:extLst>
              <a:ext uri="{FF2B5EF4-FFF2-40B4-BE49-F238E27FC236}">
                <a16:creationId xmlns:a16="http://schemas.microsoft.com/office/drawing/2014/main" id="{50909AD8-AD1D-49A8-B97E-54FD44E692B4}"/>
              </a:ext>
            </a:extLst>
          </p:cNvPr>
          <p:cNvGrpSpPr/>
          <p:nvPr/>
        </p:nvGrpSpPr>
        <p:grpSpPr>
          <a:xfrm>
            <a:off x="2560619" y="5678748"/>
            <a:ext cx="4278014" cy="424198"/>
            <a:chOff x="2560619" y="5678748"/>
            <a:chExt cx="4278014" cy="424198"/>
          </a:xfrm>
        </p:grpSpPr>
        <p:sp>
          <p:nvSpPr>
            <p:cNvPr id="23" name="Textfeld 22">
              <a:extLst>
                <a:ext uri="{FF2B5EF4-FFF2-40B4-BE49-F238E27FC236}">
                  <a16:creationId xmlns:a16="http://schemas.microsoft.com/office/drawing/2014/main" id="{E1AC6C56-B71F-465B-916B-0F37543C9A46}"/>
                </a:ext>
              </a:extLst>
            </p:cNvPr>
            <p:cNvSpPr txBox="1"/>
            <p:nvPr/>
          </p:nvSpPr>
          <p:spPr>
            <a:xfrm>
              <a:off x="2997517" y="5716007"/>
              <a:ext cx="3841116" cy="369332"/>
            </a:xfrm>
            <a:prstGeom prst="rect">
              <a:avLst/>
            </a:prstGeom>
            <a:noFill/>
          </p:spPr>
          <p:txBody>
            <a:bodyPr wrap="none" rtlCol="0">
              <a:spAutoFit/>
            </a:bodyPr>
            <a:lstStyle/>
            <a:p>
              <a:r>
                <a:rPr lang="en-US"/>
                <a:t>Final mile delivery to your customer </a:t>
              </a:r>
              <a:endParaRPr lang="de-DE"/>
            </a:p>
          </p:txBody>
        </p:sp>
        <p:sp>
          <p:nvSpPr>
            <p:cNvPr id="35" name="Ellipse 34">
              <a:extLst>
                <a:ext uri="{FF2B5EF4-FFF2-40B4-BE49-F238E27FC236}">
                  <a16:creationId xmlns:a16="http://schemas.microsoft.com/office/drawing/2014/main" id="{57D998B7-A2EA-4102-83D6-CFE25D7BF6AD}"/>
                </a:ext>
              </a:extLst>
            </p:cNvPr>
            <p:cNvSpPr/>
            <p:nvPr/>
          </p:nvSpPr>
          <p:spPr>
            <a:xfrm>
              <a:off x="2560619" y="5678748"/>
              <a:ext cx="424198" cy="4241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atin typeface="+mj-lt"/>
                </a:rPr>
                <a:t>5</a:t>
              </a:r>
            </a:p>
          </p:txBody>
        </p:sp>
      </p:grpSp>
      <p:pic>
        <p:nvPicPr>
          <p:cNvPr id="6" name="Grafik 5">
            <a:extLst>
              <a:ext uri="{FF2B5EF4-FFF2-40B4-BE49-F238E27FC236}">
                <a16:creationId xmlns:a16="http://schemas.microsoft.com/office/drawing/2014/main" id="{E3942207-A3DD-4223-818F-6DB92283111E}"/>
              </a:ext>
            </a:extLst>
          </p:cNvPr>
          <p:cNvPicPr>
            <a:picLocks noChangeAspect="1"/>
          </p:cNvPicPr>
          <p:nvPr/>
        </p:nvPicPr>
        <p:blipFill>
          <a:blip r:embed="rId3"/>
          <a:stretch>
            <a:fillRect/>
          </a:stretch>
        </p:blipFill>
        <p:spPr>
          <a:xfrm>
            <a:off x="919133" y="2091527"/>
            <a:ext cx="4925995" cy="3176291"/>
          </a:xfrm>
          <a:prstGeom prst="rect">
            <a:avLst/>
          </a:prstGeom>
        </p:spPr>
      </p:pic>
      <p:grpSp>
        <p:nvGrpSpPr>
          <p:cNvPr id="45" name="Gruppieren 44">
            <a:extLst>
              <a:ext uri="{FF2B5EF4-FFF2-40B4-BE49-F238E27FC236}">
                <a16:creationId xmlns:a16="http://schemas.microsoft.com/office/drawing/2014/main" id="{596FC23D-CD22-4772-899C-77F45C0353C6}"/>
              </a:ext>
            </a:extLst>
          </p:cNvPr>
          <p:cNvGrpSpPr/>
          <p:nvPr/>
        </p:nvGrpSpPr>
        <p:grpSpPr>
          <a:xfrm>
            <a:off x="560284" y="2756342"/>
            <a:ext cx="2005802" cy="923330"/>
            <a:chOff x="5259346" y="5414584"/>
            <a:chExt cx="2005802" cy="923330"/>
          </a:xfrm>
        </p:grpSpPr>
        <p:sp>
          <p:nvSpPr>
            <p:cNvPr id="46" name="Textfeld 45">
              <a:extLst>
                <a:ext uri="{FF2B5EF4-FFF2-40B4-BE49-F238E27FC236}">
                  <a16:creationId xmlns:a16="http://schemas.microsoft.com/office/drawing/2014/main" id="{5F3D1E74-AC4F-4A41-B989-AC85341C92A9}"/>
                </a:ext>
              </a:extLst>
            </p:cNvPr>
            <p:cNvSpPr txBox="1"/>
            <p:nvPr/>
          </p:nvSpPr>
          <p:spPr>
            <a:xfrm>
              <a:off x="5259346" y="5414584"/>
              <a:ext cx="1579288" cy="923330"/>
            </a:xfrm>
            <a:prstGeom prst="rect">
              <a:avLst/>
            </a:prstGeom>
            <a:noFill/>
          </p:spPr>
          <p:txBody>
            <a:bodyPr wrap="square" rtlCol="0">
              <a:spAutoFit/>
            </a:bodyPr>
            <a:lstStyle/>
            <a:p>
              <a:pPr algn="r"/>
              <a:r>
                <a:rPr lang="en-US" dirty="0"/>
                <a:t>Return from customer to facility</a:t>
              </a:r>
              <a:endParaRPr lang="de-DE" dirty="0"/>
            </a:p>
          </p:txBody>
        </p:sp>
        <p:sp>
          <p:nvSpPr>
            <p:cNvPr id="47" name="Ellipse 46">
              <a:extLst>
                <a:ext uri="{FF2B5EF4-FFF2-40B4-BE49-F238E27FC236}">
                  <a16:creationId xmlns:a16="http://schemas.microsoft.com/office/drawing/2014/main" id="{7ACCE9CE-95CD-44C6-8B87-5D08BBF5D6C8}"/>
                </a:ext>
              </a:extLst>
            </p:cNvPr>
            <p:cNvSpPr/>
            <p:nvPr/>
          </p:nvSpPr>
          <p:spPr>
            <a:xfrm>
              <a:off x="6840950" y="5678748"/>
              <a:ext cx="424198" cy="4241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atin typeface="+mj-lt"/>
                </a:rPr>
                <a:t>6</a:t>
              </a:r>
            </a:p>
          </p:txBody>
        </p:sp>
      </p:grpSp>
      <p:grpSp>
        <p:nvGrpSpPr>
          <p:cNvPr id="48" name="Gruppieren 47">
            <a:extLst>
              <a:ext uri="{FF2B5EF4-FFF2-40B4-BE49-F238E27FC236}">
                <a16:creationId xmlns:a16="http://schemas.microsoft.com/office/drawing/2014/main" id="{7061FC10-96A6-4B40-BABA-8A73C1CA8E9C}"/>
              </a:ext>
            </a:extLst>
          </p:cNvPr>
          <p:cNvGrpSpPr/>
          <p:nvPr/>
        </p:nvGrpSpPr>
        <p:grpSpPr>
          <a:xfrm>
            <a:off x="1097745" y="2019681"/>
            <a:ext cx="3028203" cy="646331"/>
            <a:chOff x="4236945" y="5560251"/>
            <a:chExt cx="3028203" cy="646331"/>
          </a:xfrm>
        </p:grpSpPr>
        <p:sp>
          <p:nvSpPr>
            <p:cNvPr id="49" name="Textfeld 48">
              <a:extLst>
                <a:ext uri="{FF2B5EF4-FFF2-40B4-BE49-F238E27FC236}">
                  <a16:creationId xmlns:a16="http://schemas.microsoft.com/office/drawing/2014/main" id="{D7E01377-0F57-46D4-8C4C-76965BF49B5F}"/>
                </a:ext>
              </a:extLst>
            </p:cNvPr>
            <p:cNvSpPr txBox="1"/>
            <p:nvPr/>
          </p:nvSpPr>
          <p:spPr>
            <a:xfrm>
              <a:off x="4236945" y="5560251"/>
              <a:ext cx="2601689" cy="646331"/>
            </a:xfrm>
            <a:prstGeom prst="rect">
              <a:avLst/>
            </a:prstGeom>
            <a:noFill/>
          </p:spPr>
          <p:txBody>
            <a:bodyPr wrap="square" rtlCol="0">
              <a:spAutoFit/>
            </a:bodyPr>
            <a:lstStyle/>
            <a:p>
              <a:pPr algn="r"/>
              <a:r>
                <a:rPr lang="en-US" dirty="0"/>
                <a:t>Nonconsolidated flight from JFK to origin</a:t>
              </a:r>
              <a:endParaRPr lang="de-DE" dirty="0"/>
            </a:p>
          </p:txBody>
        </p:sp>
        <p:sp>
          <p:nvSpPr>
            <p:cNvPr id="50" name="Ellipse 49">
              <a:extLst>
                <a:ext uri="{FF2B5EF4-FFF2-40B4-BE49-F238E27FC236}">
                  <a16:creationId xmlns:a16="http://schemas.microsoft.com/office/drawing/2014/main" id="{CBF58FD1-1B50-436B-9067-EC55B7240DE9}"/>
                </a:ext>
              </a:extLst>
            </p:cNvPr>
            <p:cNvSpPr/>
            <p:nvPr/>
          </p:nvSpPr>
          <p:spPr>
            <a:xfrm>
              <a:off x="6840950" y="5678748"/>
              <a:ext cx="424198" cy="4241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atin typeface="+mj-lt"/>
                </a:rPr>
                <a:t>7</a:t>
              </a:r>
            </a:p>
          </p:txBody>
        </p:sp>
      </p:grpSp>
    </p:spTree>
    <p:extLst>
      <p:ext uri="{BB962C8B-B14F-4D97-AF65-F5344CB8AC3E}">
        <p14:creationId xmlns:p14="http://schemas.microsoft.com/office/powerpoint/2010/main" val="16896120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75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000" fill="hold"/>
                                        <p:tgtEl>
                                          <p:spTgt spid="42"/>
                                        </p:tgtEl>
                                        <p:attrNameLst>
                                          <p:attrName>ppt_x</p:attrName>
                                        </p:attrNameLst>
                                      </p:cBhvr>
                                      <p:tavLst>
                                        <p:tav tm="0">
                                          <p:val>
                                            <p:strVal val="1+#ppt_w/2"/>
                                          </p:val>
                                        </p:tav>
                                        <p:tav tm="100000">
                                          <p:val>
                                            <p:strVal val="#ppt_x"/>
                                          </p:val>
                                        </p:tav>
                                      </p:tavLst>
                                    </p:anim>
                                    <p:anim calcmode="lin" valueType="num">
                                      <p:cBhvr additive="base">
                                        <p:cTn id="16" dur="10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10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1+#ppt_w/2"/>
                                          </p:val>
                                        </p:tav>
                                        <p:tav tm="100000">
                                          <p:val>
                                            <p:strVal val="#ppt_x"/>
                                          </p:val>
                                        </p:tav>
                                      </p:tavLst>
                                    </p:anim>
                                    <p:anim calcmode="lin" valueType="num">
                                      <p:cBhvr additive="base">
                                        <p:cTn id="20" dur="1000" fill="hold"/>
                                        <p:tgtEl>
                                          <p:spTgt spid="38"/>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25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1+#ppt_w/2"/>
                                          </p:val>
                                        </p:tav>
                                        <p:tav tm="100000">
                                          <p:val>
                                            <p:strVal val="#ppt_x"/>
                                          </p:val>
                                        </p:tav>
                                      </p:tavLst>
                                    </p:anim>
                                    <p:anim calcmode="lin" valueType="num">
                                      <p:cBhvr additive="base">
                                        <p:cTn id="24" dur="1000" fill="hold"/>
                                        <p:tgtEl>
                                          <p:spTgt spid="39"/>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50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fill="hold"/>
                                        <p:tgtEl>
                                          <p:spTgt spid="40"/>
                                        </p:tgtEl>
                                        <p:attrNameLst>
                                          <p:attrName>ppt_x</p:attrName>
                                        </p:attrNameLst>
                                      </p:cBhvr>
                                      <p:tavLst>
                                        <p:tav tm="0">
                                          <p:val>
                                            <p:strVal val="1+#ppt_w/2"/>
                                          </p:val>
                                        </p:tav>
                                        <p:tav tm="100000">
                                          <p:val>
                                            <p:strVal val="#ppt_x"/>
                                          </p:val>
                                        </p:tav>
                                      </p:tavLst>
                                    </p:anim>
                                    <p:anim calcmode="lin" valueType="num">
                                      <p:cBhvr additive="base">
                                        <p:cTn id="2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decel="10000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0-#ppt_w/2"/>
                                          </p:val>
                                        </p:tav>
                                        <p:tav tm="100000">
                                          <p:val>
                                            <p:strVal val="#ppt_x"/>
                                          </p:val>
                                        </p:tav>
                                      </p:tavLst>
                                    </p:anim>
                                    <p:anim calcmode="lin" valueType="num">
                                      <p:cBhvr additive="base">
                                        <p:cTn id="34" dur="10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decel="100000" fill="hold" nodeType="withEffect">
                                  <p:stCondLst>
                                    <p:cond delay="25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1000" fill="hold"/>
                                        <p:tgtEl>
                                          <p:spTgt spid="45"/>
                                        </p:tgtEl>
                                        <p:attrNameLst>
                                          <p:attrName>ppt_x</p:attrName>
                                        </p:attrNameLst>
                                      </p:cBhvr>
                                      <p:tavLst>
                                        <p:tav tm="0">
                                          <p:val>
                                            <p:strVal val="0-#ppt_w/2"/>
                                          </p:val>
                                        </p:tav>
                                        <p:tav tm="100000">
                                          <p:val>
                                            <p:strVal val="#ppt_x"/>
                                          </p:val>
                                        </p:tav>
                                      </p:tavLst>
                                    </p:anim>
                                    <p:anim calcmode="lin" valueType="num">
                                      <p:cBhvr additive="base">
                                        <p:cTn id="38" dur="1000" fill="hold"/>
                                        <p:tgtEl>
                                          <p:spTgt spid="45"/>
                                        </p:tgtEl>
                                        <p:attrNameLst>
                                          <p:attrName>ppt_y</p:attrName>
                                        </p:attrNameLst>
                                      </p:cBhvr>
                                      <p:tavLst>
                                        <p:tav tm="0">
                                          <p:val>
                                            <p:strVal val="#ppt_y"/>
                                          </p:val>
                                        </p:tav>
                                        <p:tav tm="100000">
                                          <p:val>
                                            <p:strVal val="#ppt_y"/>
                                          </p:val>
                                        </p:tav>
                                      </p:tavLst>
                                    </p:anim>
                                  </p:childTnLst>
                                </p:cTn>
                              </p:par>
                              <p:par>
                                <p:cTn id="39" presetID="2" presetClass="entr" presetSubtype="8" decel="100000" fill="hold" nodeType="withEffect">
                                  <p:stCondLst>
                                    <p:cond delay="50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1000" fill="hold"/>
                                        <p:tgtEl>
                                          <p:spTgt spid="48"/>
                                        </p:tgtEl>
                                        <p:attrNameLst>
                                          <p:attrName>ppt_x</p:attrName>
                                        </p:attrNameLst>
                                      </p:cBhvr>
                                      <p:tavLst>
                                        <p:tav tm="0">
                                          <p:val>
                                            <p:strVal val="0-#ppt_w/2"/>
                                          </p:val>
                                        </p:tav>
                                        <p:tav tm="100000">
                                          <p:val>
                                            <p:strVal val="#ppt_x"/>
                                          </p:val>
                                        </p:tav>
                                      </p:tavLst>
                                    </p:anim>
                                    <p:anim calcmode="lin" valueType="num">
                                      <p:cBhvr additive="base">
                                        <p:cTn id="42"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16C92-87CD-43E8-93A4-BB95DB1B0F42}"/>
              </a:ext>
            </a:extLst>
          </p:cNvPr>
          <p:cNvSpPr>
            <a:spLocks noGrp="1"/>
          </p:cNvSpPr>
          <p:nvPr>
            <p:ph type="sldNum" sz="quarter" idx="10"/>
          </p:nvPr>
        </p:nvSpPr>
        <p:spPr/>
        <p:txBody>
          <a:bodyPr/>
          <a:lstStyle/>
          <a:p>
            <a:fld id="{A04BEB4F-8CE1-4F18-986F-6CE0A0BE9470}" type="slidenum">
              <a:rPr lang="de-DE" smtClean="0"/>
              <a:pPr/>
              <a:t>14</a:t>
            </a:fld>
            <a:endParaRPr lang="de-DE"/>
          </a:p>
        </p:txBody>
      </p:sp>
      <p:sp>
        <p:nvSpPr>
          <p:cNvPr id="3" name="Picture Placeholder 2">
            <a:extLst>
              <a:ext uri="{FF2B5EF4-FFF2-40B4-BE49-F238E27FC236}">
                <a16:creationId xmlns:a16="http://schemas.microsoft.com/office/drawing/2014/main" id="{8877FED5-DE40-45F4-86B3-E4BA82477C06}"/>
              </a:ext>
            </a:extLst>
          </p:cNvPr>
          <p:cNvSpPr>
            <a:spLocks noGrp="1"/>
          </p:cNvSpPr>
          <p:nvPr>
            <p:ph type="pic" sz="quarter" idx="11"/>
          </p:nvPr>
        </p:nvSpPr>
        <p:spPr/>
      </p:sp>
      <p:sp>
        <p:nvSpPr>
          <p:cNvPr id="4" name="Text Placeholder 3">
            <a:extLst>
              <a:ext uri="{FF2B5EF4-FFF2-40B4-BE49-F238E27FC236}">
                <a16:creationId xmlns:a16="http://schemas.microsoft.com/office/drawing/2014/main" id="{E6AAEA84-74E4-4D08-91DA-6A9FC9F1B2E8}"/>
              </a:ext>
            </a:extLst>
          </p:cNvPr>
          <p:cNvSpPr>
            <a:spLocks noGrp="1"/>
          </p:cNvSpPr>
          <p:nvPr>
            <p:ph type="body" sz="quarter" idx="12"/>
          </p:nvPr>
        </p:nvSpPr>
        <p:spPr/>
        <p:txBody>
          <a:bodyPr/>
          <a:lstStyle/>
          <a:p>
            <a:r>
              <a:rPr lang="en-US" b="1">
                <a:ea typeface="Roboto Light"/>
              </a:rPr>
              <a:t>3. Easy </a:t>
            </a:r>
            <a:r>
              <a:rPr lang="en-US" b="1" err="1">
                <a:ea typeface="Roboto Light"/>
              </a:rPr>
              <a:t>eComm</a:t>
            </a:r>
            <a:r>
              <a:rPr lang="en-US" b="1">
                <a:ea typeface="Roboto Light"/>
              </a:rPr>
              <a:t>: Phase II</a:t>
            </a:r>
          </a:p>
        </p:txBody>
      </p:sp>
    </p:spTree>
    <p:extLst>
      <p:ext uri="{BB962C8B-B14F-4D97-AF65-F5344CB8AC3E}">
        <p14:creationId xmlns:p14="http://schemas.microsoft.com/office/powerpoint/2010/main" val="378070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403043-7C29-4E9F-B92A-DE42EBAF99DC}"/>
              </a:ext>
            </a:extLst>
          </p:cNvPr>
          <p:cNvSpPr>
            <a:spLocks noGrp="1"/>
          </p:cNvSpPr>
          <p:nvPr>
            <p:ph type="title"/>
          </p:nvPr>
        </p:nvSpPr>
        <p:spPr/>
        <p:txBody>
          <a:bodyPr>
            <a:normAutofit/>
          </a:bodyPr>
          <a:lstStyle/>
          <a:p>
            <a:r>
              <a:rPr lang="en-US" b="1" dirty="0">
                <a:ea typeface="Roboto Light"/>
              </a:rPr>
              <a:t>Easy </a:t>
            </a:r>
            <a:r>
              <a:rPr lang="en-US" b="1" dirty="0" err="1">
                <a:ea typeface="Roboto Light"/>
              </a:rPr>
              <a:t>eComm</a:t>
            </a:r>
            <a:r>
              <a:rPr lang="en-US" b="1" dirty="0">
                <a:ea typeface="Roboto Light"/>
              </a:rPr>
              <a:t>: Phase II</a:t>
            </a:r>
            <a:br>
              <a:rPr lang="en-US" dirty="0"/>
            </a:br>
            <a:r>
              <a:rPr lang="en-US" sz="1800" dirty="0"/>
              <a:t>International Returns Consolidation Center</a:t>
            </a:r>
            <a:endParaRPr lang="de-DE" dirty="0"/>
          </a:p>
        </p:txBody>
      </p:sp>
      <p:sp>
        <p:nvSpPr>
          <p:cNvPr id="3" name="Foliennummernplatzhalter 2">
            <a:extLst>
              <a:ext uri="{FF2B5EF4-FFF2-40B4-BE49-F238E27FC236}">
                <a16:creationId xmlns:a16="http://schemas.microsoft.com/office/drawing/2014/main" id="{5AD3BD11-5EC0-4C36-B4EC-96840E1D9BBF}"/>
              </a:ext>
            </a:extLst>
          </p:cNvPr>
          <p:cNvSpPr>
            <a:spLocks noGrp="1"/>
          </p:cNvSpPr>
          <p:nvPr>
            <p:ph type="sldNum" sz="quarter" idx="10"/>
          </p:nvPr>
        </p:nvSpPr>
        <p:spPr/>
        <p:txBody>
          <a:bodyPr/>
          <a:lstStyle/>
          <a:p>
            <a:fld id="{A04BEB4F-8CE1-4F18-986F-6CE0A0BE9470}" type="slidenum">
              <a:rPr lang="de-DE" smtClean="0"/>
              <a:pPr/>
              <a:t>15</a:t>
            </a:fld>
            <a:endParaRPr lang="de-DE"/>
          </a:p>
        </p:txBody>
      </p:sp>
      <p:sp>
        <p:nvSpPr>
          <p:cNvPr id="4" name="Textplatzhalter 3">
            <a:extLst>
              <a:ext uri="{FF2B5EF4-FFF2-40B4-BE49-F238E27FC236}">
                <a16:creationId xmlns:a16="http://schemas.microsoft.com/office/drawing/2014/main" id="{F3F0FE89-1BA2-47A8-9BAF-B3752A4B85E8}"/>
              </a:ext>
            </a:extLst>
          </p:cNvPr>
          <p:cNvSpPr>
            <a:spLocks noGrp="1"/>
          </p:cNvSpPr>
          <p:nvPr>
            <p:ph type="body" sz="quarter" idx="4294967295"/>
          </p:nvPr>
        </p:nvSpPr>
        <p:spPr>
          <a:xfrm>
            <a:off x="815975" y="1979613"/>
            <a:ext cx="5791267" cy="4338637"/>
          </a:xfrm>
        </p:spPr>
        <p:txBody>
          <a:bodyPr vert="horz" lIns="0" tIns="0" rIns="0" bIns="0" rtlCol="0" anchor="t">
            <a:normAutofit fontScale="77500" lnSpcReduction="20000"/>
          </a:bodyPr>
          <a:lstStyle/>
          <a:p>
            <a:pPr marL="0" indent="0">
              <a:buNone/>
            </a:pPr>
            <a:r>
              <a:rPr lang="en-US" sz="1900" dirty="0">
                <a:solidFill>
                  <a:schemeClr val="accent1"/>
                </a:solidFill>
                <a:latin typeface="+mj-lt"/>
              </a:rPr>
              <a:t>Providing our customers with a simple local return solution</a:t>
            </a:r>
          </a:p>
          <a:p>
            <a:r>
              <a:rPr lang="en-US" sz="1900" dirty="0"/>
              <a:t>End customer returns received and visually inspected</a:t>
            </a:r>
          </a:p>
          <a:p>
            <a:r>
              <a:rPr lang="en-US" sz="1900" dirty="0"/>
              <a:t>Hellmann will collect and consolidate all US returned items, then ship them back to origin in bulk, at the agreed frequency</a:t>
            </a:r>
          </a:p>
          <a:p>
            <a:r>
              <a:rPr lang="en-US" sz="1900" dirty="0"/>
              <a:t>Throughout this process you will have complete visibility of inventory and know exactly what returns Hellmann is holding</a:t>
            </a:r>
            <a:endParaRPr lang="en-US" sz="1900" dirty="0">
              <a:ea typeface="Roboto Light"/>
            </a:endParaRPr>
          </a:p>
          <a:p>
            <a:r>
              <a:rPr lang="en-US" sz="1900" dirty="0"/>
              <a:t>Not only does this process drastically reduce the physical cost of the returns, giving end customers complete assurance that they can return purchases locally (vs. having to ship internationally), making them feel more confident about ordering in the future</a:t>
            </a:r>
            <a:endParaRPr lang="en-US" sz="1900" dirty="0">
              <a:ea typeface="Roboto Light"/>
            </a:endParaRPr>
          </a:p>
          <a:p>
            <a:r>
              <a:rPr lang="en-US" sz="1900" dirty="0"/>
              <a:t>Building end consumer confidence and the ability to offer a convenient return policy are fundamental to selling online and critical to success</a:t>
            </a:r>
            <a:endParaRPr lang="en-US" sz="1900" dirty="0">
              <a:ea typeface="Roboto Light"/>
            </a:endParaRPr>
          </a:p>
        </p:txBody>
      </p:sp>
      <p:pic>
        <p:nvPicPr>
          <p:cNvPr id="16" name="Grafik 15">
            <a:extLst>
              <a:ext uri="{FF2B5EF4-FFF2-40B4-BE49-F238E27FC236}">
                <a16:creationId xmlns:a16="http://schemas.microsoft.com/office/drawing/2014/main" id="{E4949603-DCBD-4E83-AA0A-67D6D5F972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9948" y="5252382"/>
            <a:ext cx="571844" cy="473433"/>
          </a:xfrm>
          <a:prstGeom prst="rect">
            <a:avLst/>
          </a:prstGeom>
        </p:spPr>
      </p:pic>
      <p:pic>
        <p:nvPicPr>
          <p:cNvPr id="19" name="Grafik 18">
            <a:extLst>
              <a:ext uri="{FF2B5EF4-FFF2-40B4-BE49-F238E27FC236}">
                <a16:creationId xmlns:a16="http://schemas.microsoft.com/office/drawing/2014/main" id="{166A3BAB-23D6-4D30-9DD6-CE286673B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6721" y="5179534"/>
            <a:ext cx="591271" cy="204974"/>
          </a:xfrm>
          <a:prstGeom prst="rect">
            <a:avLst/>
          </a:prstGeom>
        </p:spPr>
      </p:pic>
      <p:pic>
        <p:nvPicPr>
          <p:cNvPr id="20" name="Grafik 19">
            <a:extLst>
              <a:ext uri="{FF2B5EF4-FFF2-40B4-BE49-F238E27FC236}">
                <a16:creationId xmlns:a16="http://schemas.microsoft.com/office/drawing/2014/main" id="{70A90692-349B-44C3-946E-7F965C95D7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1522" y="5242463"/>
            <a:ext cx="411907" cy="493272"/>
          </a:xfrm>
          <a:prstGeom prst="rect">
            <a:avLst/>
          </a:prstGeom>
        </p:spPr>
      </p:pic>
      <p:pic>
        <p:nvPicPr>
          <p:cNvPr id="14" name="Grafik 13">
            <a:extLst>
              <a:ext uri="{FF2B5EF4-FFF2-40B4-BE49-F238E27FC236}">
                <a16:creationId xmlns:a16="http://schemas.microsoft.com/office/drawing/2014/main" id="{1F526F0D-1B3C-418E-829E-C9EB5891A6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5508" y="5252382"/>
            <a:ext cx="571844" cy="473433"/>
          </a:xfrm>
          <a:prstGeom prst="rect">
            <a:avLst/>
          </a:prstGeom>
        </p:spPr>
      </p:pic>
      <p:pic>
        <p:nvPicPr>
          <p:cNvPr id="15" name="Grafik 14">
            <a:extLst>
              <a:ext uri="{FF2B5EF4-FFF2-40B4-BE49-F238E27FC236}">
                <a16:creationId xmlns:a16="http://schemas.microsoft.com/office/drawing/2014/main" id="{80BD97C6-4F54-4019-A393-7270391E4F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9100" y="5230965"/>
            <a:ext cx="612003" cy="516268"/>
          </a:xfrm>
          <a:prstGeom prst="rect">
            <a:avLst/>
          </a:prstGeom>
        </p:spPr>
      </p:pic>
      <p:pic>
        <p:nvPicPr>
          <p:cNvPr id="17" name="Grafik 16">
            <a:extLst>
              <a:ext uri="{FF2B5EF4-FFF2-40B4-BE49-F238E27FC236}">
                <a16:creationId xmlns:a16="http://schemas.microsoft.com/office/drawing/2014/main" id="{905ED2DC-193E-4E6F-8F7A-0480DB3C37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21147" y="5294817"/>
            <a:ext cx="855601" cy="388564"/>
          </a:xfrm>
          <a:prstGeom prst="rect">
            <a:avLst/>
          </a:prstGeom>
        </p:spPr>
      </p:pic>
      <p:pic>
        <p:nvPicPr>
          <p:cNvPr id="18" name="Grafik 17">
            <a:extLst>
              <a:ext uri="{FF2B5EF4-FFF2-40B4-BE49-F238E27FC236}">
                <a16:creationId xmlns:a16="http://schemas.microsoft.com/office/drawing/2014/main" id="{900F26BF-E9F3-431B-87C9-7FECDC0482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90643" y="5282021"/>
            <a:ext cx="414157" cy="414157"/>
          </a:xfrm>
          <a:prstGeom prst="rect">
            <a:avLst/>
          </a:prstGeom>
        </p:spPr>
      </p:pic>
      <p:pic>
        <p:nvPicPr>
          <p:cNvPr id="2" name="Grafik 1">
            <a:extLst>
              <a:ext uri="{FF2B5EF4-FFF2-40B4-BE49-F238E27FC236}">
                <a16:creationId xmlns:a16="http://schemas.microsoft.com/office/drawing/2014/main" id="{2CBD02F6-5626-4AB2-BFF0-743B657326E3}"/>
              </a:ext>
            </a:extLst>
          </p:cNvPr>
          <p:cNvPicPr>
            <a:picLocks noChangeAspect="1"/>
          </p:cNvPicPr>
          <p:nvPr/>
        </p:nvPicPr>
        <p:blipFill rotWithShape="1">
          <a:blip r:embed="rId16"/>
          <a:srcRect t="2646"/>
          <a:stretch/>
        </p:blipFill>
        <p:spPr>
          <a:xfrm>
            <a:off x="7075101" y="1863347"/>
            <a:ext cx="4334632" cy="3074455"/>
          </a:xfrm>
          <a:prstGeom prst="rect">
            <a:avLst/>
          </a:prstGeom>
        </p:spPr>
      </p:pic>
    </p:spTree>
    <p:extLst>
      <p:ext uri="{BB962C8B-B14F-4D97-AF65-F5344CB8AC3E}">
        <p14:creationId xmlns:p14="http://schemas.microsoft.com/office/powerpoint/2010/main" val="15662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1+#ppt_w/2"/>
                                          </p:val>
                                        </p:tav>
                                        <p:tav tm="100000">
                                          <p:val>
                                            <p:strVal val="#ppt_x"/>
                                          </p:val>
                                        </p:tav>
                                      </p:tavLst>
                                    </p:anim>
                                    <p:anim calcmode="lin" valueType="num">
                                      <p:cBhvr additive="base">
                                        <p:cTn id="28" dur="10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1+#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15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000" fill="hold"/>
                                        <p:tgtEl>
                                          <p:spTgt spid="19"/>
                                        </p:tgtEl>
                                        <p:attrNameLst>
                                          <p:attrName>ppt_x</p:attrName>
                                        </p:attrNameLst>
                                      </p:cBhvr>
                                      <p:tavLst>
                                        <p:tav tm="0">
                                          <p:val>
                                            <p:strVal val="1+#ppt_w/2"/>
                                          </p:val>
                                        </p:tav>
                                        <p:tav tm="100000">
                                          <p:val>
                                            <p:strVal val="#ppt_x"/>
                                          </p:val>
                                        </p:tav>
                                      </p:tavLst>
                                    </p:anim>
                                    <p:anim calcmode="lin" valueType="num">
                                      <p:cBhvr additive="base">
                                        <p:cTn id="36" dur="10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15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1+#ppt_w/2"/>
                                          </p:val>
                                        </p:tav>
                                        <p:tav tm="100000">
                                          <p:val>
                                            <p:strVal val="#ppt_x"/>
                                          </p:val>
                                        </p:tav>
                                      </p:tavLst>
                                    </p:anim>
                                    <p:anim calcmode="lin" valueType="num">
                                      <p:cBhvr additive="base">
                                        <p:cTn id="40" dur="10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175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1+#ppt_w/2"/>
                                          </p:val>
                                        </p:tav>
                                        <p:tav tm="100000">
                                          <p:val>
                                            <p:strVal val="#ppt_x"/>
                                          </p:val>
                                        </p:tav>
                                      </p:tavLst>
                                    </p:anim>
                                    <p:anim calcmode="lin" valueType="num">
                                      <p:cBhvr additive="base">
                                        <p:cTn id="4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16C92-87CD-43E8-93A4-BB95DB1B0F42}"/>
              </a:ext>
            </a:extLst>
          </p:cNvPr>
          <p:cNvSpPr>
            <a:spLocks noGrp="1"/>
          </p:cNvSpPr>
          <p:nvPr>
            <p:ph type="sldNum" sz="quarter" idx="10"/>
          </p:nvPr>
        </p:nvSpPr>
        <p:spPr/>
        <p:txBody>
          <a:bodyPr/>
          <a:lstStyle/>
          <a:p>
            <a:fld id="{A04BEB4F-8CE1-4F18-986F-6CE0A0BE9470}" type="slidenum">
              <a:rPr lang="de-DE" smtClean="0"/>
              <a:pPr/>
              <a:t>16</a:t>
            </a:fld>
            <a:endParaRPr lang="de-DE"/>
          </a:p>
        </p:txBody>
      </p:sp>
      <p:sp>
        <p:nvSpPr>
          <p:cNvPr id="3" name="Picture Placeholder 2">
            <a:extLst>
              <a:ext uri="{FF2B5EF4-FFF2-40B4-BE49-F238E27FC236}">
                <a16:creationId xmlns:a16="http://schemas.microsoft.com/office/drawing/2014/main" id="{8877FED5-DE40-45F4-86B3-E4BA82477C06}"/>
              </a:ext>
            </a:extLst>
          </p:cNvPr>
          <p:cNvSpPr>
            <a:spLocks noGrp="1"/>
          </p:cNvSpPr>
          <p:nvPr>
            <p:ph type="pic" sz="quarter" idx="11"/>
          </p:nvPr>
        </p:nvSpPr>
        <p:spPr/>
      </p:sp>
      <p:sp>
        <p:nvSpPr>
          <p:cNvPr id="4" name="Text Placeholder 3">
            <a:extLst>
              <a:ext uri="{FF2B5EF4-FFF2-40B4-BE49-F238E27FC236}">
                <a16:creationId xmlns:a16="http://schemas.microsoft.com/office/drawing/2014/main" id="{E6AAEA84-74E4-4D08-91DA-6A9FC9F1B2E8}"/>
              </a:ext>
            </a:extLst>
          </p:cNvPr>
          <p:cNvSpPr>
            <a:spLocks noGrp="1"/>
          </p:cNvSpPr>
          <p:nvPr>
            <p:ph type="body" sz="quarter" idx="12"/>
          </p:nvPr>
        </p:nvSpPr>
        <p:spPr/>
        <p:txBody>
          <a:bodyPr/>
          <a:lstStyle/>
          <a:p>
            <a:r>
              <a:rPr lang="en-US" b="1">
                <a:ea typeface="Roboto Light"/>
              </a:rPr>
              <a:t>4. Outlook - Easy </a:t>
            </a:r>
            <a:r>
              <a:rPr lang="en-US" b="1" err="1">
                <a:ea typeface="Roboto Light"/>
              </a:rPr>
              <a:t>eComm</a:t>
            </a:r>
            <a:r>
              <a:rPr lang="en-US" b="1">
                <a:ea typeface="Roboto Light"/>
              </a:rPr>
              <a:t>: Phase II</a:t>
            </a:r>
          </a:p>
        </p:txBody>
      </p:sp>
    </p:spTree>
    <p:extLst>
      <p:ext uri="{BB962C8B-B14F-4D97-AF65-F5344CB8AC3E}">
        <p14:creationId xmlns:p14="http://schemas.microsoft.com/office/powerpoint/2010/main" val="121415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403043-7C29-4E9F-B92A-DE42EBAF99DC}"/>
              </a:ext>
            </a:extLst>
          </p:cNvPr>
          <p:cNvSpPr>
            <a:spLocks noGrp="1"/>
          </p:cNvSpPr>
          <p:nvPr>
            <p:ph type="title"/>
          </p:nvPr>
        </p:nvSpPr>
        <p:spPr/>
        <p:txBody>
          <a:bodyPr>
            <a:normAutofit/>
          </a:bodyPr>
          <a:lstStyle/>
          <a:p>
            <a:r>
              <a:rPr lang="en-US" b="1">
                <a:ea typeface="Roboto Light"/>
              </a:rPr>
              <a:t>Outlook - Easy </a:t>
            </a:r>
            <a:r>
              <a:rPr lang="en-US" b="1" err="1">
                <a:ea typeface="Roboto Light"/>
              </a:rPr>
              <a:t>eComm</a:t>
            </a:r>
            <a:r>
              <a:rPr lang="en-US" b="1">
                <a:ea typeface="Roboto Light"/>
              </a:rPr>
              <a:t>: Phase III</a:t>
            </a:r>
            <a:br>
              <a:rPr lang="en-US"/>
            </a:br>
            <a:r>
              <a:rPr lang="en-US" sz="1800"/>
              <a:t>Establishing your own US Distribution Center</a:t>
            </a:r>
            <a:endParaRPr lang="de-DE"/>
          </a:p>
        </p:txBody>
      </p:sp>
      <p:sp>
        <p:nvSpPr>
          <p:cNvPr id="3" name="Foliennummernplatzhalter 2">
            <a:extLst>
              <a:ext uri="{FF2B5EF4-FFF2-40B4-BE49-F238E27FC236}">
                <a16:creationId xmlns:a16="http://schemas.microsoft.com/office/drawing/2014/main" id="{5AD3BD11-5EC0-4C36-B4EC-96840E1D9BBF}"/>
              </a:ext>
            </a:extLst>
          </p:cNvPr>
          <p:cNvSpPr>
            <a:spLocks noGrp="1"/>
          </p:cNvSpPr>
          <p:nvPr>
            <p:ph type="sldNum" sz="quarter" idx="10"/>
          </p:nvPr>
        </p:nvSpPr>
        <p:spPr/>
        <p:txBody>
          <a:bodyPr/>
          <a:lstStyle/>
          <a:p>
            <a:fld id="{A04BEB4F-8CE1-4F18-986F-6CE0A0BE9470}" type="slidenum">
              <a:rPr lang="de-DE" smtClean="0"/>
              <a:pPr/>
              <a:t>17</a:t>
            </a:fld>
            <a:endParaRPr lang="de-DE"/>
          </a:p>
        </p:txBody>
      </p:sp>
      <p:sp>
        <p:nvSpPr>
          <p:cNvPr id="4" name="Textplatzhalter 3">
            <a:extLst>
              <a:ext uri="{FF2B5EF4-FFF2-40B4-BE49-F238E27FC236}">
                <a16:creationId xmlns:a16="http://schemas.microsoft.com/office/drawing/2014/main" id="{F3F0FE89-1BA2-47A8-9BAF-B3752A4B85E8}"/>
              </a:ext>
            </a:extLst>
          </p:cNvPr>
          <p:cNvSpPr>
            <a:spLocks noGrp="1"/>
          </p:cNvSpPr>
          <p:nvPr>
            <p:ph type="body" sz="quarter" idx="4294967295"/>
          </p:nvPr>
        </p:nvSpPr>
        <p:spPr>
          <a:xfrm>
            <a:off x="815975" y="1979613"/>
            <a:ext cx="5791267" cy="4338637"/>
          </a:xfrm>
        </p:spPr>
        <p:txBody>
          <a:bodyPr vert="horz" lIns="0" tIns="0" rIns="0" bIns="0" rtlCol="0" anchor="t">
            <a:normAutofit fontScale="85000" lnSpcReduction="20000"/>
          </a:bodyPr>
          <a:lstStyle/>
          <a:p>
            <a:pPr marL="0" indent="0">
              <a:buNone/>
            </a:pPr>
            <a:r>
              <a:rPr lang="en-US" sz="1900" dirty="0">
                <a:solidFill>
                  <a:schemeClr val="accent1"/>
                </a:solidFill>
                <a:latin typeface="+mj-lt"/>
              </a:rPr>
              <a:t>The benefits of in-market fulfillment</a:t>
            </a:r>
          </a:p>
          <a:p>
            <a:r>
              <a:rPr lang="en-US" sz="1900" dirty="0"/>
              <a:t>Get fast cost-effective fulfillment while showing off your brand (doesn’t arrive in an Amazon box)</a:t>
            </a:r>
          </a:p>
          <a:p>
            <a:r>
              <a:rPr lang="en-US" sz="1900" dirty="0"/>
              <a:t>Own your own customer, sales, and inventory data to make informed decisions about business growth</a:t>
            </a:r>
          </a:p>
          <a:p>
            <a:r>
              <a:rPr lang="en-US" sz="1900" dirty="0"/>
              <a:t>Manage the moments that build brand loyalty and keep your business top of mind, sales to delivery</a:t>
            </a:r>
          </a:p>
          <a:p>
            <a:r>
              <a:rPr lang="en-US" sz="1900" dirty="0"/>
              <a:t>Get packages to customers quickly, leverage Hellmann shipping options, final mile delivery with multiple options</a:t>
            </a:r>
          </a:p>
          <a:p>
            <a:r>
              <a:rPr lang="en-US" sz="1900" dirty="0"/>
              <a:t>2-day delivery is standard in the US</a:t>
            </a:r>
          </a:p>
          <a:p>
            <a:r>
              <a:rPr lang="en-US" sz="1900" dirty="0"/>
              <a:t>Be able to provide flexibility and respond to customer needs Full-service eCommerce facility with scalability</a:t>
            </a:r>
          </a:p>
        </p:txBody>
      </p:sp>
      <p:pic>
        <p:nvPicPr>
          <p:cNvPr id="16" name="Grafik 15">
            <a:extLst>
              <a:ext uri="{FF2B5EF4-FFF2-40B4-BE49-F238E27FC236}">
                <a16:creationId xmlns:a16="http://schemas.microsoft.com/office/drawing/2014/main" id="{E4949603-DCBD-4E83-AA0A-67D6D5F972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9948" y="5252382"/>
            <a:ext cx="571844" cy="473433"/>
          </a:xfrm>
          <a:prstGeom prst="rect">
            <a:avLst/>
          </a:prstGeom>
        </p:spPr>
      </p:pic>
      <p:pic>
        <p:nvPicPr>
          <p:cNvPr id="19" name="Grafik 18">
            <a:extLst>
              <a:ext uri="{FF2B5EF4-FFF2-40B4-BE49-F238E27FC236}">
                <a16:creationId xmlns:a16="http://schemas.microsoft.com/office/drawing/2014/main" id="{166A3BAB-23D6-4D30-9DD6-CE286673B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6721" y="5179534"/>
            <a:ext cx="591271" cy="204974"/>
          </a:xfrm>
          <a:prstGeom prst="rect">
            <a:avLst/>
          </a:prstGeom>
        </p:spPr>
      </p:pic>
      <p:pic>
        <p:nvPicPr>
          <p:cNvPr id="20" name="Grafik 19">
            <a:extLst>
              <a:ext uri="{FF2B5EF4-FFF2-40B4-BE49-F238E27FC236}">
                <a16:creationId xmlns:a16="http://schemas.microsoft.com/office/drawing/2014/main" id="{70A90692-349B-44C3-946E-7F965C95D7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1522" y="5242463"/>
            <a:ext cx="411907" cy="493272"/>
          </a:xfrm>
          <a:prstGeom prst="rect">
            <a:avLst/>
          </a:prstGeom>
        </p:spPr>
      </p:pic>
      <p:pic>
        <p:nvPicPr>
          <p:cNvPr id="14" name="Grafik 13">
            <a:extLst>
              <a:ext uri="{FF2B5EF4-FFF2-40B4-BE49-F238E27FC236}">
                <a16:creationId xmlns:a16="http://schemas.microsoft.com/office/drawing/2014/main" id="{1F526F0D-1B3C-418E-829E-C9EB5891A6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5508" y="5252382"/>
            <a:ext cx="571844" cy="473433"/>
          </a:xfrm>
          <a:prstGeom prst="rect">
            <a:avLst/>
          </a:prstGeom>
        </p:spPr>
      </p:pic>
      <p:pic>
        <p:nvPicPr>
          <p:cNvPr id="15" name="Grafik 14">
            <a:extLst>
              <a:ext uri="{FF2B5EF4-FFF2-40B4-BE49-F238E27FC236}">
                <a16:creationId xmlns:a16="http://schemas.microsoft.com/office/drawing/2014/main" id="{80BD97C6-4F54-4019-A393-7270391E4F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9100" y="5230965"/>
            <a:ext cx="612003" cy="516268"/>
          </a:xfrm>
          <a:prstGeom prst="rect">
            <a:avLst/>
          </a:prstGeom>
        </p:spPr>
      </p:pic>
      <p:pic>
        <p:nvPicPr>
          <p:cNvPr id="17" name="Grafik 16">
            <a:extLst>
              <a:ext uri="{FF2B5EF4-FFF2-40B4-BE49-F238E27FC236}">
                <a16:creationId xmlns:a16="http://schemas.microsoft.com/office/drawing/2014/main" id="{905ED2DC-193E-4E6F-8F7A-0480DB3C37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21147" y="5294817"/>
            <a:ext cx="855601" cy="388564"/>
          </a:xfrm>
          <a:prstGeom prst="rect">
            <a:avLst/>
          </a:prstGeom>
        </p:spPr>
      </p:pic>
      <p:pic>
        <p:nvPicPr>
          <p:cNvPr id="18" name="Grafik 17">
            <a:extLst>
              <a:ext uri="{FF2B5EF4-FFF2-40B4-BE49-F238E27FC236}">
                <a16:creationId xmlns:a16="http://schemas.microsoft.com/office/drawing/2014/main" id="{900F26BF-E9F3-431B-87C9-7FECDC0482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90643" y="5282021"/>
            <a:ext cx="414157" cy="414157"/>
          </a:xfrm>
          <a:prstGeom prst="rect">
            <a:avLst/>
          </a:prstGeom>
        </p:spPr>
      </p:pic>
      <p:grpSp>
        <p:nvGrpSpPr>
          <p:cNvPr id="191" name="Group 190">
            <a:extLst>
              <a:ext uri="{FF2B5EF4-FFF2-40B4-BE49-F238E27FC236}">
                <a16:creationId xmlns:a16="http://schemas.microsoft.com/office/drawing/2014/main" id="{71EC39B1-60FA-46A9-9FCF-3407CAF2A5A1}"/>
              </a:ext>
            </a:extLst>
          </p:cNvPr>
          <p:cNvGrpSpPr/>
          <p:nvPr/>
        </p:nvGrpSpPr>
        <p:grpSpPr>
          <a:xfrm>
            <a:off x="6880281" y="2334025"/>
            <a:ext cx="5030268" cy="3013269"/>
            <a:chOff x="6300787" y="2304298"/>
            <a:chExt cx="5030268" cy="3013269"/>
          </a:xfrm>
        </p:grpSpPr>
        <p:grpSp>
          <p:nvGrpSpPr>
            <p:cNvPr id="193" name="Group 4">
              <a:extLst>
                <a:ext uri="{FF2B5EF4-FFF2-40B4-BE49-F238E27FC236}">
                  <a16:creationId xmlns:a16="http://schemas.microsoft.com/office/drawing/2014/main" id="{0DAA423B-D89C-4471-9A3C-6240FCDB9D7D}"/>
                </a:ext>
              </a:extLst>
            </p:cNvPr>
            <p:cNvGrpSpPr>
              <a:grpSpLocks noChangeAspect="1"/>
            </p:cNvGrpSpPr>
            <p:nvPr/>
          </p:nvGrpSpPr>
          <p:grpSpPr bwMode="auto">
            <a:xfrm>
              <a:off x="6300787" y="2304298"/>
              <a:ext cx="5030268" cy="3013269"/>
              <a:chOff x="0" y="490"/>
              <a:chExt cx="5758" cy="3345"/>
            </a:xfrm>
            <a:solidFill>
              <a:schemeClr val="bg1">
                <a:lumMod val="85000"/>
              </a:schemeClr>
            </a:solidFill>
          </p:grpSpPr>
          <p:sp>
            <p:nvSpPr>
              <p:cNvPr id="195" name="Freeform 6">
                <a:extLst>
                  <a:ext uri="{FF2B5EF4-FFF2-40B4-BE49-F238E27FC236}">
                    <a16:creationId xmlns:a16="http://schemas.microsoft.com/office/drawing/2014/main" id="{AEAA43D7-E3CB-468F-A550-4955DAA76D08}"/>
                  </a:ext>
                </a:extLst>
              </p:cNvPr>
              <p:cNvSpPr>
                <a:spLocks/>
              </p:cNvSpPr>
              <p:nvPr/>
            </p:nvSpPr>
            <p:spPr bwMode="auto">
              <a:xfrm>
                <a:off x="4247" y="1800"/>
                <a:ext cx="825" cy="474"/>
              </a:xfrm>
              <a:custGeom>
                <a:avLst/>
                <a:gdLst>
                  <a:gd name="T0" fmla="*/ 548 w 825"/>
                  <a:gd name="T1" fmla="*/ 31 h 474"/>
                  <a:gd name="T2" fmla="*/ 558 w 825"/>
                  <a:gd name="T3" fmla="*/ 31 h 474"/>
                  <a:gd name="T4" fmla="*/ 572 w 825"/>
                  <a:gd name="T5" fmla="*/ 3 h 474"/>
                  <a:gd name="T6" fmla="*/ 591 w 825"/>
                  <a:gd name="T7" fmla="*/ 10 h 474"/>
                  <a:gd name="T8" fmla="*/ 597 w 825"/>
                  <a:gd name="T9" fmla="*/ 34 h 474"/>
                  <a:gd name="T10" fmla="*/ 626 w 825"/>
                  <a:gd name="T11" fmla="*/ 43 h 474"/>
                  <a:gd name="T12" fmla="*/ 649 w 825"/>
                  <a:gd name="T13" fmla="*/ 62 h 474"/>
                  <a:gd name="T14" fmla="*/ 635 w 825"/>
                  <a:gd name="T15" fmla="*/ 92 h 474"/>
                  <a:gd name="T16" fmla="*/ 628 w 825"/>
                  <a:gd name="T17" fmla="*/ 127 h 474"/>
                  <a:gd name="T18" fmla="*/ 658 w 825"/>
                  <a:gd name="T19" fmla="*/ 120 h 474"/>
                  <a:gd name="T20" fmla="*/ 675 w 825"/>
                  <a:gd name="T21" fmla="*/ 136 h 474"/>
                  <a:gd name="T22" fmla="*/ 689 w 825"/>
                  <a:gd name="T23" fmla="*/ 144 h 474"/>
                  <a:gd name="T24" fmla="*/ 701 w 825"/>
                  <a:gd name="T25" fmla="*/ 143 h 474"/>
                  <a:gd name="T26" fmla="*/ 729 w 825"/>
                  <a:gd name="T27" fmla="*/ 157 h 474"/>
                  <a:gd name="T28" fmla="*/ 755 w 825"/>
                  <a:gd name="T29" fmla="*/ 172 h 474"/>
                  <a:gd name="T30" fmla="*/ 748 w 825"/>
                  <a:gd name="T31" fmla="*/ 183 h 474"/>
                  <a:gd name="T32" fmla="*/ 748 w 825"/>
                  <a:gd name="T33" fmla="*/ 204 h 474"/>
                  <a:gd name="T34" fmla="*/ 743 w 825"/>
                  <a:gd name="T35" fmla="*/ 207 h 474"/>
                  <a:gd name="T36" fmla="*/ 768 w 825"/>
                  <a:gd name="T37" fmla="*/ 230 h 474"/>
                  <a:gd name="T38" fmla="*/ 764 w 825"/>
                  <a:gd name="T39" fmla="*/ 240 h 474"/>
                  <a:gd name="T40" fmla="*/ 748 w 825"/>
                  <a:gd name="T41" fmla="*/ 244 h 474"/>
                  <a:gd name="T42" fmla="*/ 755 w 825"/>
                  <a:gd name="T43" fmla="*/ 249 h 474"/>
                  <a:gd name="T44" fmla="*/ 747 w 825"/>
                  <a:gd name="T45" fmla="*/ 258 h 474"/>
                  <a:gd name="T46" fmla="*/ 742 w 825"/>
                  <a:gd name="T47" fmla="*/ 260 h 474"/>
                  <a:gd name="T48" fmla="*/ 759 w 825"/>
                  <a:gd name="T49" fmla="*/ 267 h 474"/>
                  <a:gd name="T50" fmla="*/ 775 w 825"/>
                  <a:gd name="T51" fmla="*/ 277 h 474"/>
                  <a:gd name="T52" fmla="*/ 755 w 825"/>
                  <a:gd name="T53" fmla="*/ 291 h 474"/>
                  <a:gd name="T54" fmla="*/ 742 w 825"/>
                  <a:gd name="T55" fmla="*/ 291 h 474"/>
                  <a:gd name="T56" fmla="*/ 761 w 825"/>
                  <a:gd name="T57" fmla="*/ 305 h 474"/>
                  <a:gd name="T58" fmla="*/ 783 w 825"/>
                  <a:gd name="T59" fmla="*/ 291 h 474"/>
                  <a:gd name="T60" fmla="*/ 811 w 825"/>
                  <a:gd name="T61" fmla="*/ 291 h 474"/>
                  <a:gd name="T62" fmla="*/ 825 w 825"/>
                  <a:gd name="T63" fmla="*/ 331 h 474"/>
                  <a:gd name="T64" fmla="*/ 815 w 825"/>
                  <a:gd name="T65" fmla="*/ 340 h 474"/>
                  <a:gd name="T66" fmla="*/ 543 w 825"/>
                  <a:gd name="T67" fmla="*/ 398 h 474"/>
                  <a:gd name="T68" fmla="*/ 181 w 825"/>
                  <a:gd name="T69" fmla="*/ 448 h 474"/>
                  <a:gd name="T70" fmla="*/ 166 w 825"/>
                  <a:gd name="T71" fmla="*/ 455 h 474"/>
                  <a:gd name="T72" fmla="*/ 7 w 825"/>
                  <a:gd name="T73" fmla="*/ 467 h 474"/>
                  <a:gd name="T74" fmla="*/ 50 w 825"/>
                  <a:gd name="T75" fmla="*/ 439 h 474"/>
                  <a:gd name="T76" fmla="*/ 73 w 825"/>
                  <a:gd name="T77" fmla="*/ 413 h 474"/>
                  <a:gd name="T78" fmla="*/ 87 w 825"/>
                  <a:gd name="T79" fmla="*/ 403 h 474"/>
                  <a:gd name="T80" fmla="*/ 97 w 825"/>
                  <a:gd name="T81" fmla="*/ 380 h 474"/>
                  <a:gd name="T82" fmla="*/ 157 w 825"/>
                  <a:gd name="T83" fmla="*/ 322 h 474"/>
                  <a:gd name="T84" fmla="*/ 157 w 825"/>
                  <a:gd name="T85" fmla="*/ 336 h 474"/>
                  <a:gd name="T86" fmla="*/ 197 w 825"/>
                  <a:gd name="T87" fmla="*/ 361 h 474"/>
                  <a:gd name="T88" fmla="*/ 221 w 825"/>
                  <a:gd name="T89" fmla="*/ 352 h 474"/>
                  <a:gd name="T90" fmla="*/ 232 w 825"/>
                  <a:gd name="T91" fmla="*/ 340 h 474"/>
                  <a:gd name="T92" fmla="*/ 244 w 825"/>
                  <a:gd name="T93" fmla="*/ 350 h 474"/>
                  <a:gd name="T94" fmla="*/ 281 w 825"/>
                  <a:gd name="T95" fmla="*/ 336 h 474"/>
                  <a:gd name="T96" fmla="*/ 288 w 825"/>
                  <a:gd name="T97" fmla="*/ 321 h 474"/>
                  <a:gd name="T98" fmla="*/ 316 w 825"/>
                  <a:gd name="T99" fmla="*/ 307 h 474"/>
                  <a:gd name="T100" fmla="*/ 342 w 825"/>
                  <a:gd name="T101" fmla="*/ 286 h 474"/>
                  <a:gd name="T102" fmla="*/ 338 w 825"/>
                  <a:gd name="T103" fmla="*/ 261 h 474"/>
                  <a:gd name="T104" fmla="*/ 380 w 825"/>
                  <a:gd name="T105" fmla="*/ 137 h 474"/>
                  <a:gd name="T106" fmla="*/ 398 w 825"/>
                  <a:gd name="T107" fmla="*/ 144 h 474"/>
                  <a:gd name="T108" fmla="*/ 405 w 825"/>
                  <a:gd name="T109" fmla="*/ 158 h 474"/>
                  <a:gd name="T110" fmla="*/ 429 w 825"/>
                  <a:gd name="T111" fmla="*/ 139 h 474"/>
                  <a:gd name="T112" fmla="*/ 445 w 825"/>
                  <a:gd name="T113" fmla="*/ 92 h 474"/>
                  <a:gd name="T114" fmla="*/ 467 w 825"/>
                  <a:gd name="T115" fmla="*/ 78 h 474"/>
                  <a:gd name="T116" fmla="*/ 481 w 825"/>
                  <a:gd name="T117" fmla="*/ 64 h 474"/>
                  <a:gd name="T118" fmla="*/ 494 w 825"/>
                  <a:gd name="T119" fmla="*/ 43 h 474"/>
                  <a:gd name="T120" fmla="*/ 490 w 825"/>
                  <a:gd name="T121" fmla="*/ 34 h 474"/>
                  <a:gd name="T122" fmla="*/ 495 w 825"/>
                  <a:gd name="T123" fmla="*/ 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5" h="474">
                    <a:moveTo>
                      <a:pt x="501" y="0"/>
                    </a:moveTo>
                    <a:lnTo>
                      <a:pt x="548" y="31"/>
                    </a:lnTo>
                    <a:lnTo>
                      <a:pt x="556" y="34"/>
                    </a:lnTo>
                    <a:lnTo>
                      <a:pt x="558" y="31"/>
                    </a:lnTo>
                    <a:lnTo>
                      <a:pt x="563" y="5"/>
                    </a:lnTo>
                    <a:lnTo>
                      <a:pt x="572" y="3"/>
                    </a:lnTo>
                    <a:lnTo>
                      <a:pt x="581" y="8"/>
                    </a:lnTo>
                    <a:lnTo>
                      <a:pt x="591" y="10"/>
                    </a:lnTo>
                    <a:lnTo>
                      <a:pt x="586" y="22"/>
                    </a:lnTo>
                    <a:lnTo>
                      <a:pt x="597" y="34"/>
                    </a:lnTo>
                    <a:lnTo>
                      <a:pt x="616" y="34"/>
                    </a:lnTo>
                    <a:lnTo>
                      <a:pt x="626" y="43"/>
                    </a:lnTo>
                    <a:lnTo>
                      <a:pt x="639" y="50"/>
                    </a:lnTo>
                    <a:lnTo>
                      <a:pt x="649" y="62"/>
                    </a:lnTo>
                    <a:lnTo>
                      <a:pt x="647" y="68"/>
                    </a:lnTo>
                    <a:lnTo>
                      <a:pt x="635" y="92"/>
                    </a:lnTo>
                    <a:lnTo>
                      <a:pt x="626" y="113"/>
                    </a:lnTo>
                    <a:lnTo>
                      <a:pt x="628" y="127"/>
                    </a:lnTo>
                    <a:lnTo>
                      <a:pt x="644" y="129"/>
                    </a:lnTo>
                    <a:lnTo>
                      <a:pt x="658" y="120"/>
                    </a:lnTo>
                    <a:lnTo>
                      <a:pt x="668" y="132"/>
                    </a:lnTo>
                    <a:lnTo>
                      <a:pt x="675" y="136"/>
                    </a:lnTo>
                    <a:lnTo>
                      <a:pt x="680" y="137"/>
                    </a:lnTo>
                    <a:lnTo>
                      <a:pt x="689" y="144"/>
                    </a:lnTo>
                    <a:lnTo>
                      <a:pt x="693" y="144"/>
                    </a:lnTo>
                    <a:lnTo>
                      <a:pt x="701" y="143"/>
                    </a:lnTo>
                    <a:lnTo>
                      <a:pt x="705" y="143"/>
                    </a:lnTo>
                    <a:lnTo>
                      <a:pt x="729" y="157"/>
                    </a:lnTo>
                    <a:lnTo>
                      <a:pt x="747" y="160"/>
                    </a:lnTo>
                    <a:lnTo>
                      <a:pt x="755" y="172"/>
                    </a:lnTo>
                    <a:lnTo>
                      <a:pt x="755" y="178"/>
                    </a:lnTo>
                    <a:lnTo>
                      <a:pt x="748" y="183"/>
                    </a:lnTo>
                    <a:lnTo>
                      <a:pt x="752" y="199"/>
                    </a:lnTo>
                    <a:lnTo>
                      <a:pt x="748" y="204"/>
                    </a:lnTo>
                    <a:lnTo>
                      <a:pt x="743" y="207"/>
                    </a:lnTo>
                    <a:lnTo>
                      <a:pt x="743" y="207"/>
                    </a:lnTo>
                    <a:lnTo>
                      <a:pt x="762" y="218"/>
                    </a:lnTo>
                    <a:lnTo>
                      <a:pt x="768" y="230"/>
                    </a:lnTo>
                    <a:lnTo>
                      <a:pt x="768" y="235"/>
                    </a:lnTo>
                    <a:lnTo>
                      <a:pt x="764" y="240"/>
                    </a:lnTo>
                    <a:lnTo>
                      <a:pt x="748" y="237"/>
                    </a:lnTo>
                    <a:lnTo>
                      <a:pt x="748" y="244"/>
                    </a:lnTo>
                    <a:lnTo>
                      <a:pt x="754" y="249"/>
                    </a:lnTo>
                    <a:lnTo>
                      <a:pt x="755" y="249"/>
                    </a:lnTo>
                    <a:lnTo>
                      <a:pt x="755" y="254"/>
                    </a:lnTo>
                    <a:lnTo>
                      <a:pt x="747" y="258"/>
                    </a:lnTo>
                    <a:lnTo>
                      <a:pt x="743" y="256"/>
                    </a:lnTo>
                    <a:lnTo>
                      <a:pt x="742" y="260"/>
                    </a:lnTo>
                    <a:lnTo>
                      <a:pt x="748" y="263"/>
                    </a:lnTo>
                    <a:lnTo>
                      <a:pt x="759" y="267"/>
                    </a:lnTo>
                    <a:lnTo>
                      <a:pt x="773" y="270"/>
                    </a:lnTo>
                    <a:lnTo>
                      <a:pt x="775" y="277"/>
                    </a:lnTo>
                    <a:lnTo>
                      <a:pt x="762" y="291"/>
                    </a:lnTo>
                    <a:lnTo>
                      <a:pt x="755" y="291"/>
                    </a:lnTo>
                    <a:lnTo>
                      <a:pt x="742" y="284"/>
                    </a:lnTo>
                    <a:lnTo>
                      <a:pt x="742" y="291"/>
                    </a:lnTo>
                    <a:lnTo>
                      <a:pt x="750" y="296"/>
                    </a:lnTo>
                    <a:lnTo>
                      <a:pt x="761" y="305"/>
                    </a:lnTo>
                    <a:lnTo>
                      <a:pt x="773" y="302"/>
                    </a:lnTo>
                    <a:lnTo>
                      <a:pt x="783" y="291"/>
                    </a:lnTo>
                    <a:lnTo>
                      <a:pt x="796" y="291"/>
                    </a:lnTo>
                    <a:lnTo>
                      <a:pt x="811" y="291"/>
                    </a:lnTo>
                    <a:lnTo>
                      <a:pt x="813" y="293"/>
                    </a:lnTo>
                    <a:lnTo>
                      <a:pt x="825" y="331"/>
                    </a:lnTo>
                    <a:lnTo>
                      <a:pt x="817" y="340"/>
                    </a:lnTo>
                    <a:lnTo>
                      <a:pt x="815" y="340"/>
                    </a:lnTo>
                    <a:lnTo>
                      <a:pt x="815" y="345"/>
                    </a:lnTo>
                    <a:lnTo>
                      <a:pt x="543" y="398"/>
                    </a:lnTo>
                    <a:lnTo>
                      <a:pt x="181" y="452"/>
                    </a:lnTo>
                    <a:lnTo>
                      <a:pt x="181" y="448"/>
                    </a:lnTo>
                    <a:lnTo>
                      <a:pt x="172" y="445"/>
                    </a:lnTo>
                    <a:lnTo>
                      <a:pt x="166" y="455"/>
                    </a:lnTo>
                    <a:lnTo>
                      <a:pt x="0" y="474"/>
                    </a:lnTo>
                    <a:lnTo>
                      <a:pt x="7" y="467"/>
                    </a:lnTo>
                    <a:lnTo>
                      <a:pt x="45" y="448"/>
                    </a:lnTo>
                    <a:lnTo>
                      <a:pt x="50" y="439"/>
                    </a:lnTo>
                    <a:lnTo>
                      <a:pt x="71" y="424"/>
                    </a:lnTo>
                    <a:lnTo>
                      <a:pt x="73" y="413"/>
                    </a:lnTo>
                    <a:lnTo>
                      <a:pt x="75" y="410"/>
                    </a:lnTo>
                    <a:lnTo>
                      <a:pt x="87" y="403"/>
                    </a:lnTo>
                    <a:lnTo>
                      <a:pt x="87" y="391"/>
                    </a:lnTo>
                    <a:lnTo>
                      <a:pt x="97" y="380"/>
                    </a:lnTo>
                    <a:lnTo>
                      <a:pt x="153" y="331"/>
                    </a:lnTo>
                    <a:lnTo>
                      <a:pt x="157" y="322"/>
                    </a:lnTo>
                    <a:lnTo>
                      <a:pt x="162" y="324"/>
                    </a:lnTo>
                    <a:lnTo>
                      <a:pt x="157" y="336"/>
                    </a:lnTo>
                    <a:lnTo>
                      <a:pt x="174" y="352"/>
                    </a:lnTo>
                    <a:lnTo>
                      <a:pt x="197" y="361"/>
                    </a:lnTo>
                    <a:lnTo>
                      <a:pt x="209" y="361"/>
                    </a:lnTo>
                    <a:lnTo>
                      <a:pt x="221" y="352"/>
                    </a:lnTo>
                    <a:lnTo>
                      <a:pt x="221" y="345"/>
                    </a:lnTo>
                    <a:lnTo>
                      <a:pt x="232" y="340"/>
                    </a:lnTo>
                    <a:lnTo>
                      <a:pt x="239" y="347"/>
                    </a:lnTo>
                    <a:lnTo>
                      <a:pt x="244" y="350"/>
                    </a:lnTo>
                    <a:lnTo>
                      <a:pt x="253" y="349"/>
                    </a:lnTo>
                    <a:lnTo>
                      <a:pt x="281" y="336"/>
                    </a:lnTo>
                    <a:lnTo>
                      <a:pt x="284" y="321"/>
                    </a:lnTo>
                    <a:lnTo>
                      <a:pt x="288" y="321"/>
                    </a:lnTo>
                    <a:lnTo>
                      <a:pt x="293" y="326"/>
                    </a:lnTo>
                    <a:lnTo>
                      <a:pt x="316" y="307"/>
                    </a:lnTo>
                    <a:lnTo>
                      <a:pt x="323" y="310"/>
                    </a:lnTo>
                    <a:lnTo>
                      <a:pt x="342" y="286"/>
                    </a:lnTo>
                    <a:lnTo>
                      <a:pt x="337" y="277"/>
                    </a:lnTo>
                    <a:lnTo>
                      <a:pt x="338" y="261"/>
                    </a:lnTo>
                    <a:lnTo>
                      <a:pt x="356" y="228"/>
                    </a:lnTo>
                    <a:lnTo>
                      <a:pt x="380" y="137"/>
                    </a:lnTo>
                    <a:lnTo>
                      <a:pt x="384" y="137"/>
                    </a:lnTo>
                    <a:lnTo>
                      <a:pt x="398" y="144"/>
                    </a:lnTo>
                    <a:lnTo>
                      <a:pt x="398" y="151"/>
                    </a:lnTo>
                    <a:lnTo>
                      <a:pt x="405" y="158"/>
                    </a:lnTo>
                    <a:lnTo>
                      <a:pt x="420" y="155"/>
                    </a:lnTo>
                    <a:lnTo>
                      <a:pt x="429" y="139"/>
                    </a:lnTo>
                    <a:lnTo>
                      <a:pt x="438" y="106"/>
                    </a:lnTo>
                    <a:lnTo>
                      <a:pt x="445" y="92"/>
                    </a:lnTo>
                    <a:lnTo>
                      <a:pt x="457" y="99"/>
                    </a:lnTo>
                    <a:lnTo>
                      <a:pt x="467" y="78"/>
                    </a:lnTo>
                    <a:lnTo>
                      <a:pt x="474" y="76"/>
                    </a:lnTo>
                    <a:lnTo>
                      <a:pt x="481" y="64"/>
                    </a:lnTo>
                    <a:lnTo>
                      <a:pt x="488" y="47"/>
                    </a:lnTo>
                    <a:lnTo>
                      <a:pt x="494" y="43"/>
                    </a:lnTo>
                    <a:lnTo>
                      <a:pt x="495" y="38"/>
                    </a:lnTo>
                    <a:lnTo>
                      <a:pt x="490" y="34"/>
                    </a:lnTo>
                    <a:lnTo>
                      <a:pt x="494" y="8"/>
                    </a:lnTo>
                    <a:lnTo>
                      <a:pt x="495" y="3"/>
                    </a:lnTo>
                    <a:lnTo>
                      <a:pt x="501"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196" name="Freeform 7">
                <a:extLst>
                  <a:ext uri="{FF2B5EF4-FFF2-40B4-BE49-F238E27FC236}">
                    <a16:creationId xmlns:a16="http://schemas.microsoft.com/office/drawing/2014/main" id="{D3B596D4-077B-4236-817D-E8C1EAA03905}"/>
                  </a:ext>
                </a:extLst>
              </p:cNvPr>
              <p:cNvSpPr>
                <a:spLocks/>
              </p:cNvSpPr>
              <p:nvPr/>
            </p:nvSpPr>
            <p:spPr bwMode="auto">
              <a:xfrm>
                <a:off x="3765" y="2524"/>
                <a:ext cx="419" cy="665"/>
              </a:xfrm>
              <a:custGeom>
                <a:avLst/>
                <a:gdLst>
                  <a:gd name="T0" fmla="*/ 288 w 419"/>
                  <a:gd name="T1" fmla="*/ 0 h 665"/>
                  <a:gd name="T2" fmla="*/ 368 w 419"/>
                  <a:gd name="T3" fmla="*/ 286 h 665"/>
                  <a:gd name="T4" fmla="*/ 375 w 419"/>
                  <a:gd name="T5" fmla="*/ 293 h 665"/>
                  <a:gd name="T6" fmla="*/ 382 w 419"/>
                  <a:gd name="T7" fmla="*/ 314 h 665"/>
                  <a:gd name="T8" fmla="*/ 386 w 419"/>
                  <a:gd name="T9" fmla="*/ 325 h 665"/>
                  <a:gd name="T10" fmla="*/ 396 w 419"/>
                  <a:gd name="T11" fmla="*/ 330 h 665"/>
                  <a:gd name="T12" fmla="*/ 403 w 419"/>
                  <a:gd name="T13" fmla="*/ 339 h 665"/>
                  <a:gd name="T14" fmla="*/ 398 w 419"/>
                  <a:gd name="T15" fmla="*/ 351 h 665"/>
                  <a:gd name="T16" fmla="*/ 410 w 419"/>
                  <a:gd name="T17" fmla="*/ 361 h 665"/>
                  <a:gd name="T18" fmla="*/ 408 w 419"/>
                  <a:gd name="T19" fmla="*/ 365 h 665"/>
                  <a:gd name="T20" fmla="*/ 398 w 419"/>
                  <a:gd name="T21" fmla="*/ 381 h 665"/>
                  <a:gd name="T22" fmla="*/ 398 w 419"/>
                  <a:gd name="T23" fmla="*/ 400 h 665"/>
                  <a:gd name="T24" fmla="*/ 391 w 419"/>
                  <a:gd name="T25" fmla="*/ 415 h 665"/>
                  <a:gd name="T26" fmla="*/ 393 w 419"/>
                  <a:gd name="T27" fmla="*/ 438 h 665"/>
                  <a:gd name="T28" fmla="*/ 405 w 419"/>
                  <a:gd name="T29" fmla="*/ 470 h 665"/>
                  <a:gd name="T30" fmla="*/ 405 w 419"/>
                  <a:gd name="T31" fmla="*/ 504 h 665"/>
                  <a:gd name="T32" fmla="*/ 417 w 419"/>
                  <a:gd name="T33" fmla="*/ 525 h 665"/>
                  <a:gd name="T34" fmla="*/ 419 w 419"/>
                  <a:gd name="T35" fmla="*/ 534 h 665"/>
                  <a:gd name="T36" fmla="*/ 119 w 419"/>
                  <a:gd name="T37" fmla="*/ 564 h 665"/>
                  <a:gd name="T38" fmla="*/ 119 w 419"/>
                  <a:gd name="T39" fmla="*/ 571 h 665"/>
                  <a:gd name="T40" fmla="*/ 119 w 419"/>
                  <a:gd name="T41" fmla="*/ 573 h 665"/>
                  <a:gd name="T42" fmla="*/ 115 w 419"/>
                  <a:gd name="T43" fmla="*/ 576 h 665"/>
                  <a:gd name="T44" fmla="*/ 117 w 419"/>
                  <a:gd name="T45" fmla="*/ 587 h 665"/>
                  <a:gd name="T46" fmla="*/ 126 w 419"/>
                  <a:gd name="T47" fmla="*/ 599 h 665"/>
                  <a:gd name="T48" fmla="*/ 131 w 419"/>
                  <a:gd name="T49" fmla="*/ 606 h 665"/>
                  <a:gd name="T50" fmla="*/ 134 w 419"/>
                  <a:gd name="T51" fmla="*/ 606 h 665"/>
                  <a:gd name="T52" fmla="*/ 143 w 419"/>
                  <a:gd name="T53" fmla="*/ 613 h 665"/>
                  <a:gd name="T54" fmla="*/ 145 w 419"/>
                  <a:gd name="T55" fmla="*/ 618 h 665"/>
                  <a:gd name="T56" fmla="*/ 140 w 419"/>
                  <a:gd name="T57" fmla="*/ 628 h 665"/>
                  <a:gd name="T58" fmla="*/ 140 w 419"/>
                  <a:gd name="T59" fmla="*/ 632 h 665"/>
                  <a:gd name="T60" fmla="*/ 147 w 419"/>
                  <a:gd name="T61" fmla="*/ 635 h 665"/>
                  <a:gd name="T62" fmla="*/ 148 w 419"/>
                  <a:gd name="T63" fmla="*/ 639 h 665"/>
                  <a:gd name="T64" fmla="*/ 148 w 419"/>
                  <a:gd name="T65" fmla="*/ 642 h 665"/>
                  <a:gd name="T66" fmla="*/ 141 w 419"/>
                  <a:gd name="T67" fmla="*/ 648 h 665"/>
                  <a:gd name="T68" fmla="*/ 140 w 419"/>
                  <a:gd name="T69" fmla="*/ 649 h 665"/>
                  <a:gd name="T70" fmla="*/ 126 w 419"/>
                  <a:gd name="T71" fmla="*/ 665 h 665"/>
                  <a:gd name="T72" fmla="*/ 105 w 419"/>
                  <a:gd name="T73" fmla="*/ 665 h 665"/>
                  <a:gd name="T74" fmla="*/ 91 w 419"/>
                  <a:gd name="T75" fmla="*/ 646 h 665"/>
                  <a:gd name="T76" fmla="*/ 84 w 419"/>
                  <a:gd name="T77" fmla="*/ 628 h 665"/>
                  <a:gd name="T78" fmla="*/ 85 w 419"/>
                  <a:gd name="T79" fmla="*/ 621 h 665"/>
                  <a:gd name="T80" fmla="*/ 75 w 419"/>
                  <a:gd name="T81" fmla="*/ 600 h 665"/>
                  <a:gd name="T82" fmla="*/ 68 w 419"/>
                  <a:gd name="T83" fmla="*/ 621 h 665"/>
                  <a:gd name="T84" fmla="*/ 65 w 419"/>
                  <a:gd name="T85" fmla="*/ 651 h 665"/>
                  <a:gd name="T86" fmla="*/ 59 w 419"/>
                  <a:gd name="T87" fmla="*/ 658 h 665"/>
                  <a:gd name="T88" fmla="*/ 42 w 419"/>
                  <a:gd name="T89" fmla="*/ 653 h 665"/>
                  <a:gd name="T90" fmla="*/ 35 w 419"/>
                  <a:gd name="T91" fmla="*/ 658 h 665"/>
                  <a:gd name="T92" fmla="*/ 30 w 419"/>
                  <a:gd name="T93" fmla="*/ 662 h 665"/>
                  <a:gd name="T94" fmla="*/ 5 w 419"/>
                  <a:gd name="T95" fmla="*/ 457 h 665"/>
                  <a:gd name="T96" fmla="*/ 3 w 419"/>
                  <a:gd name="T97" fmla="*/ 438 h 665"/>
                  <a:gd name="T98" fmla="*/ 10 w 419"/>
                  <a:gd name="T99" fmla="*/ 37 h 665"/>
                  <a:gd name="T100" fmla="*/ 0 w 419"/>
                  <a:gd name="T101" fmla="*/ 24 h 665"/>
                  <a:gd name="T102" fmla="*/ 288 w 419"/>
                  <a:gd name="T103"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9" h="665">
                    <a:moveTo>
                      <a:pt x="288" y="0"/>
                    </a:moveTo>
                    <a:lnTo>
                      <a:pt x="368" y="286"/>
                    </a:lnTo>
                    <a:lnTo>
                      <a:pt x="375" y="293"/>
                    </a:lnTo>
                    <a:lnTo>
                      <a:pt x="382" y="314"/>
                    </a:lnTo>
                    <a:lnTo>
                      <a:pt x="386" y="325"/>
                    </a:lnTo>
                    <a:lnTo>
                      <a:pt x="396" y="330"/>
                    </a:lnTo>
                    <a:lnTo>
                      <a:pt x="403" y="339"/>
                    </a:lnTo>
                    <a:lnTo>
                      <a:pt x="398" y="351"/>
                    </a:lnTo>
                    <a:lnTo>
                      <a:pt x="410" y="361"/>
                    </a:lnTo>
                    <a:lnTo>
                      <a:pt x="408" y="365"/>
                    </a:lnTo>
                    <a:lnTo>
                      <a:pt x="398" y="381"/>
                    </a:lnTo>
                    <a:lnTo>
                      <a:pt x="398" y="400"/>
                    </a:lnTo>
                    <a:lnTo>
                      <a:pt x="391" y="415"/>
                    </a:lnTo>
                    <a:lnTo>
                      <a:pt x="393" y="438"/>
                    </a:lnTo>
                    <a:lnTo>
                      <a:pt x="405" y="470"/>
                    </a:lnTo>
                    <a:lnTo>
                      <a:pt x="405" y="504"/>
                    </a:lnTo>
                    <a:lnTo>
                      <a:pt x="417" y="525"/>
                    </a:lnTo>
                    <a:lnTo>
                      <a:pt x="419" y="534"/>
                    </a:lnTo>
                    <a:lnTo>
                      <a:pt x="119" y="564"/>
                    </a:lnTo>
                    <a:lnTo>
                      <a:pt x="119" y="571"/>
                    </a:lnTo>
                    <a:lnTo>
                      <a:pt x="119" y="573"/>
                    </a:lnTo>
                    <a:lnTo>
                      <a:pt x="115" y="576"/>
                    </a:lnTo>
                    <a:lnTo>
                      <a:pt x="117" y="587"/>
                    </a:lnTo>
                    <a:lnTo>
                      <a:pt x="126" y="599"/>
                    </a:lnTo>
                    <a:lnTo>
                      <a:pt x="131" y="606"/>
                    </a:lnTo>
                    <a:lnTo>
                      <a:pt x="134" y="606"/>
                    </a:lnTo>
                    <a:lnTo>
                      <a:pt x="143" y="613"/>
                    </a:lnTo>
                    <a:lnTo>
                      <a:pt x="145" y="618"/>
                    </a:lnTo>
                    <a:lnTo>
                      <a:pt x="140" y="628"/>
                    </a:lnTo>
                    <a:lnTo>
                      <a:pt x="140" y="632"/>
                    </a:lnTo>
                    <a:lnTo>
                      <a:pt x="147" y="635"/>
                    </a:lnTo>
                    <a:lnTo>
                      <a:pt x="148" y="639"/>
                    </a:lnTo>
                    <a:lnTo>
                      <a:pt x="148" y="642"/>
                    </a:lnTo>
                    <a:lnTo>
                      <a:pt x="141" y="648"/>
                    </a:lnTo>
                    <a:lnTo>
                      <a:pt x="140" y="649"/>
                    </a:lnTo>
                    <a:lnTo>
                      <a:pt x="126" y="665"/>
                    </a:lnTo>
                    <a:lnTo>
                      <a:pt x="105" y="665"/>
                    </a:lnTo>
                    <a:lnTo>
                      <a:pt x="91" y="646"/>
                    </a:lnTo>
                    <a:lnTo>
                      <a:pt x="84" y="628"/>
                    </a:lnTo>
                    <a:lnTo>
                      <a:pt x="85" y="621"/>
                    </a:lnTo>
                    <a:lnTo>
                      <a:pt x="75" y="600"/>
                    </a:lnTo>
                    <a:lnTo>
                      <a:pt x="68" y="621"/>
                    </a:lnTo>
                    <a:lnTo>
                      <a:pt x="65" y="651"/>
                    </a:lnTo>
                    <a:lnTo>
                      <a:pt x="59" y="658"/>
                    </a:lnTo>
                    <a:lnTo>
                      <a:pt x="42" y="653"/>
                    </a:lnTo>
                    <a:lnTo>
                      <a:pt x="35" y="658"/>
                    </a:lnTo>
                    <a:lnTo>
                      <a:pt x="30" y="662"/>
                    </a:lnTo>
                    <a:lnTo>
                      <a:pt x="5" y="457"/>
                    </a:lnTo>
                    <a:lnTo>
                      <a:pt x="3" y="438"/>
                    </a:lnTo>
                    <a:lnTo>
                      <a:pt x="10" y="37"/>
                    </a:lnTo>
                    <a:lnTo>
                      <a:pt x="0" y="24"/>
                    </a:lnTo>
                    <a:lnTo>
                      <a:pt x="288"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197" name="Freeform 8">
                <a:extLst>
                  <a:ext uri="{FF2B5EF4-FFF2-40B4-BE49-F238E27FC236}">
                    <a16:creationId xmlns:a16="http://schemas.microsoft.com/office/drawing/2014/main" id="{98B51B87-84C3-4BBB-8216-0AE8C60E464C}"/>
                  </a:ext>
                </a:extLst>
              </p:cNvPr>
              <p:cNvSpPr>
                <a:spLocks/>
              </p:cNvSpPr>
              <p:nvPr/>
            </p:nvSpPr>
            <p:spPr bwMode="auto">
              <a:xfrm>
                <a:off x="3536" y="2245"/>
                <a:ext cx="892" cy="319"/>
              </a:xfrm>
              <a:custGeom>
                <a:avLst/>
                <a:gdLst>
                  <a:gd name="T0" fmla="*/ 883 w 892"/>
                  <a:gd name="T1" fmla="*/ 0 h 319"/>
                  <a:gd name="T2" fmla="*/ 892 w 892"/>
                  <a:gd name="T3" fmla="*/ 3 h 319"/>
                  <a:gd name="T4" fmla="*/ 892 w 892"/>
                  <a:gd name="T5" fmla="*/ 7 h 319"/>
                  <a:gd name="T6" fmla="*/ 889 w 892"/>
                  <a:gd name="T7" fmla="*/ 15 h 319"/>
                  <a:gd name="T8" fmla="*/ 892 w 892"/>
                  <a:gd name="T9" fmla="*/ 26 h 319"/>
                  <a:gd name="T10" fmla="*/ 889 w 892"/>
                  <a:gd name="T11" fmla="*/ 35 h 319"/>
                  <a:gd name="T12" fmla="*/ 887 w 892"/>
                  <a:gd name="T13" fmla="*/ 43 h 319"/>
                  <a:gd name="T14" fmla="*/ 873 w 892"/>
                  <a:gd name="T15" fmla="*/ 52 h 319"/>
                  <a:gd name="T16" fmla="*/ 854 w 892"/>
                  <a:gd name="T17" fmla="*/ 83 h 319"/>
                  <a:gd name="T18" fmla="*/ 836 w 892"/>
                  <a:gd name="T19" fmla="*/ 85 h 319"/>
                  <a:gd name="T20" fmla="*/ 826 w 892"/>
                  <a:gd name="T21" fmla="*/ 87 h 319"/>
                  <a:gd name="T22" fmla="*/ 814 w 892"/>
                  <a:gd name="T23" fmla="*/ 99 h 319"/>
                  <a:gd name="T24" fmla="*/ 812 w 892"/>
                  <a:gd name="T25" fmla="*/ 103 h 319"/>
                  <a:gd name="T26" fmla="*/ 803 w 892"/>
                  <a:gd name="T27" fmla="*/ 108 h 319"/>
                  <a:gd name="T28" fmla="*/ 796 w 892"/>
                  <a:gd name="T29" fmla="*/ 103 h 319"/>
                  <a:gd name="T30" fmla="*/ 793 w 892"/>
                  <a:gd name="T31" fmla="*/ 101 h 319"/>
                  <a:gd name="T32" fmla="*/ 784 w 892"/>
                  <a:gd name="T33" fmla="*/ 111 h 319"/>
                  <a:gd name="T34" fmla="*/ 784 w 892"/>
                  <a:gd name="T35" fmla="*/ 115 h 319"/>
                  <a:gd name="T36" fmla="*/ 779 w 892"/>
                  <a:gd name="T37" fmla="*/ 120 h 319"/>
                  <a:gd name="T38" fmla="*/ 772 w 892"/>
                  <a:gd name="T39" fmla="*/ 118 h 319"/>
                  <a:gd name="T40" fmla="*/ 768 w 892"/>
                  <a:gd name="T41" fmla="*/ 120 h 319"/>
                  <a:gd name="T42" fmla="*/ 767 w 892"/>
                  <a:gd name="T43" fmla="*/ 134 h 319"/>
                  <a:gd name="T44" fmla="*/ 749 w 892"/>
                  <a:gd name="T45" fmla="*/ 148 h 319"/>
                  <a:gd name="T46" fmla="*/ 740 w 892"/>
                  <a:gd name="T47" fmla="*/ 152 h 319"/>
                  <a:gd name="T48" fmla="*/ 714 w 892"/>
                  <a:gd name="T49" fmla="*/ 174 h 319"/>
                  <a:gd name="T50" fmla="*/ 688 w 892"/>
                  <a:gd name="T51" fmla="*/ 181 h 319"/>
                  <a:gd name="T52" fmla="*/ 665 w 892"/>
                  <a:gd name="T53" fmla="*/ 192 h 319"/>
                  <a:gd name="T54" fmla="*/ 657 w 892"/>
                  <a:gd name="T55" fmla="*/ 200 h 319"/>
                  <a:gd name="T56" fmla="*/ 653 w 892"/>
                  <a:gd name="T57" fmla="*/ 209 h 319"/>
                  <a:gd name="T58" fmla="*/ 655 w 892"/>
                  <a:gd name="T59" fmla="*/ 216 h 319"/>
                  <a:gd name="T60" fmla="*/ 653 w 892"/>
                  <a:gd name="T61" fmla="*/ 225 h 319"/>
                  <a:gd name="T62" fmla="*/ 646 w 892"/>
                  <a:gd name="T63" fmla="*/ 232 h 319"/>
                  <a:gd name="T64" fmla="*/ 641 w 892"/>
                  <a:gd name="T65" fmla="*/ 234 h 319"/>
                  <a:gd name="T66" fmla="*/ 630 w 892"/>
                  <a:gd name="T67" fmla="*/ 234 h 319"/>
                  <a:gd name="T68" fmla="*/ 627 w 892"/>
                  <a:gd name="T69" fmla="*/ 265 h 319"/>
                  <a:gd name="T70" fmla="*/ 517 w 892"/>
                  <a:gd name="T71" fmla="*/ 279 h 319"/>
                  <a:gd name="T72" fmla="*/ 229 w 892"/>
                  <a:gd name="T73" fmla="*/ 303 h 319"/>
                  <a:gd name="T74" fmla="*/ 0 w 892"/>
                  <a:gd name="T75" fmla="*/ 319 h 319"/>
                  <a:gd name="T76" fmla="*/ 13 w 892"/>
                  <a:gd name="T77" fmla="*/ 309 h 319"/>
                  <a:gd name="T78" fmla="*/ 16 w 892"/>
                  <a:gd name="T79" fmla="*/ 307 h 319"/>
                  <a:gd name="T80" fmla="*/ 18 w 892"/>
                  <a:gd name="T81" fmla="*/ 282 h 319"/>
                  <a:gd name="T82" fmla="*/ 14 w 892"/>
                  <a:gd name="T83" fmla="*/ 265 h 319"/>
                  <a:gd name="T84" fmla="*/ 28 w 892"/>
                  <a:gd name="T85" fmla="*/ 246 h 319"/>
                  <a:gd name="T86" fmla="*/ 33 w 892"/>
                  <a:gd name="T87" fmla="*/ 218 h 319"/>
                  <a:gd name="T88" fmla="*/ 47 w 892"/>
                  <a:gd name="T89" fmla="*/ 204 h 319"/>
                  <a:gd name="T90" fmla="*/ 53 w 892"/>
                  <a:gd name="T91" fmla="*/ 192 h 319"/>
                  <a:gd name="T92" fmla="*/ 51 w 892"/>
                  <a:gd name="T93" fmla="*/ 185 h 319"/>
                  <a:gd name="T94" fmla="*/ 54 w 892"/>
                  <a:gd name="T95" fmla="*/ 178 h 319"/>
                  <a:gd name="T96" fmla="*/ 60 w 892"/>
                  <a:gd name="T97" fmla="*/ 159 h 319"/>
                  <a:gd name="T98" fmla="*/ 58 w 892"/>
                  <a:gd name="T99" fmla="*/ 152 h 319"/>
                  <a:gd name="T100" fmla="*/ 65 w 892"/>
                  <a:gd name="T101" fmla="*/ 127 h 319"/>
                  <a:gd name="T102" fmla="*/ 70 w 892"/>
                  <a:gd name="T103" fmla="*/ 108 h 319"/>
                  <a:gd name="T104" fmla="*/ 231 w 892"/>
                  <a:gd name="T105" fmla="*/ 96 h 319"/>
                  <a:gd name="T106" fmla="*/ 225 w 892"/>
                  <a:gd name="T107" fmla="*/ 83 h 319"/>
                  <a:gd name="T108" fmla="*/ 227 w 892"/>
                  <a:gd name="T109" fmla="*/ 75 h 319"/>
                  <a:gd name="T110" fmla="*/ 255 w 892"/>
                  <a:gd name="T111" fmla="*/ 71 h 319"/>
                  <a:gd name="T112" fmla="*/ 262 w 892"/>
                  <a:gd name="T113" fmla="*/ 75 h 319"/>
                  <a:gd name="T114" fmla="*/ 702 w 892"/>
                  <a:gd name="T115" fmla="*/ 36 h 319"/>
                  <a:gd name="T116" fmla="*/ 711 w 892"/>
                  <a:gd name="T117" fmla="*/ 29 h 319"/>
                  <a:gd name="T118" fmla="*/ 877 w 892"/>
                  <a:gd name="T119" fmla="*/ 10 h 319"/>
                  <a:gd name="T120" fmla="*/ 883 w 892"/>
                  <a:gd name="T121"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2" h="319">
                    <a:moveTo>
                      <a:pt x="883" y="0"/>
                    </a:moveTo>
                    <a:lnTo>
                      <a:pt x="892" y="3"/>
                    </a:lnTo>
                    <a:lnTo>
                      <a:pt x="892" y="7"/>
                    </a:lnTo>
                    <a:lnTo>
                      <a:pt x="889" y="15"/>
                    </a:lnTo>
                    <a:lnTo>
                      <a:pt x="892" y="26"/>
                    </a:lnTo>
                    <a:lnTo>
                      <a:pt x="889" y="35"/>
                    </a:lnTo>
                    <a:lnTo>
                      <a:pt x="887" y="43"/>
                    </a:lnTo>
                    <a:lnTo>
                      <a:pt x="873" y="52"/>
                    </a:lnTo>
                    <a:lnTo>
                      <a:pt x="854" y="83"/>
                    </a:lnTo>
                    <a:lnTo>
                      <a:pt x="836" y="85"/>
                    </a:lnTo>
                    <a:lnTo>
                      <a:pt x="826" y="87"/>
                    </a:lnTo>
                    <a:lnTo>
                      <a:pt x="814" y="99"/>
                    </a:lnTo>
                    <a:lnTo>
                      <a:pt x="812" y="103"/>
                    </a:lnTo>
                    <a:lnTo>
                      <a:pt x="803" y="108"/>
                    </a:lnTo>
                    <a:lnTo>
                      <a:pt x="796" y="103"/>
                    </a:lnTo>
                    <a:lnTo>
                      <a:pt x="793" y="101"/>
                    </a:lnTo>
                    <a:lnTo>
                      <a:pt x="784" y="111"/>
                    </a:lnTo>
                    <a:lnTo>
                      <a:pt x="784" y="115"/>
                    </a:lnTo>
                    <a:lnTo>
                      <a:pt x="779" y="120"/>
                    </a:lnTo>
                    <a:lnTo>
                      <a:pt x="772" y="118"/>
                    </a:lnTo>
                    <a:lnTo>
                      <a:pt x="768" y="120"/>
                    </a:lnTo>
                    <a:lnTo>
                      <a:pt x="767" y="134"/>
                    </a:lnTo>
                    <a:lnTo>
                      <a:pt x="749" y="148"/>
                    </a:lnTo>
                    <a:lnTo>
                      <a:pt x="740" y="152"/>
                    </a:lnTo>
                    <a:lnTo>
                      <a:pt x="714" y="174"/>
                    </a:lnTo>
                    <a:lnTo>
                      <a:pt x="688" y="181"/>
                    </a:lnTo>
                    <a:lnTo>
                      <a:pt x="665" y="192"/>
                    </a:lnTo>
                    <a:lnTo>
                      <a:pt x="657" y="200"/>
                    </a:lnTo>
                    <a:lnTo>
                      <a:pt x="653" y="209"/>
                    </a:lnTo>
                    <a:lnTo>
                      <a:pt x="655" y="216"/>
                    </a:lnTo>
                    <a:lnTo>
                      <a:pt x="653" y="225"/>
                    </a:lnTo>
                    <a:lnTo>
                      <a:pt x="646" y="232"/>
                    </a:lnTo>
                    <a:lnTo>
                      <a:pt x="641" y="234"/>
                    </a:lnTo>
                    <a:lnTo>
                      <a:pt x="630" y="234"/>
                    </a:lnTo>
                    <a:lnTo>
                      <a:pt x="627" y="265"/>
                    </a:lnTo>
                    <a:lnTo>
                      <a:pt x="517" y="279"/>
                    </a:lnTo>
                    <a:lnTo>
                      <a:pt x="229" y="303"/>
                    </a:lnTo>
                    <a:lnTo>
                      <a:pt x="0" y="319"/>
                    </a:lnTo>
                    <a:lnTo>
                      <a:pt x="13" y="309"/>
                    </a:lnTo>
                    <a:lnTo>
                      <a:pt x="16" y="307"/>
                    </a:lnTo>
                    <a:lnTo>
                      <a:pt x="18" y="282"/>
                    </a:lnTo>
                    <a:lnTo>
                      <a:pt x="14" y="265"/>
                    </a:lnTo>
                    <a:lnTo>
                      <a:pt x="28" y="246"/>
                    </a:lnTo>
                    <a:lnTo>
                      <a:pt x="33" y="218"/>
                    </a:lnTo>
                    <a:lnTo>
                      <a:pt x="47" y="204"/>
                    </a:lnTo>
                    <a:lnTo>
                      <a:pt x="53" y="192"/>
                    </a:lnTo>
                    <a:lnTo>
                      <a:pt x="51" y="185"/>
                    </a:lnTo>
                    <a:lnTo>
                      <a:pt x="54" y="178"/>
                    </a:lnTo>
                    <a:lnTo>
                      <a:pt x="60" y="159"/>
                    </a:lnTo>
                    <a:lnTo>
                      <a:pt x="58" y="152"/>
                    </a:lnTo>
                    <a:lnTo>
                      <a:pt x="65" y="127"/>
                    </a:lnTo>
                    <a:lnTo>
                      <a:pt x="70" y="108"/>
                    </a:lnTo>
                    <a:lnTo>
                      <a:pt x="231" y="96"/>
                    </a:lnTo>
                    <a:lnTo>
                      <a:pt x="225" y="83"/>
                    </a:lnTo>
                    <a:lnTo>
                      <a:pt x="227" y="75"/>
                    </a:lnTo>
                    <a:lnTo>
                      <a:pt x="255" y="71"/>
                    </a:lnTo>
                    <a:lnTo>
                      <a:pt x="262" y="75"/>
                    </a:lnTo>
                    <a:lnTo>
                      <a:pt x="702" y="36"/>
                    </a:lnTo>
                    <a:lnTo>
                      <a:pt x="711" y="29"/>
                    </a:lnTo>
                    <a:lnTo>
                      <a:pt x="877" y="10"/>
                    </a:lnTo>
                    <a:lnTo>
                      <a:pt x="883"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198" name="Freeform 9">
                <a:extLst>
                  <a:ext uri="{FF2B5EF4-FFF2-40B4-BE49-F238E27FC236}">
                    <a16:creationId xmlns:a16="http://schemas.microsoft.com/office/drawing/2014/main" id="{6F7D0BFF-C632-4602-AADC-C03A0D6F589A}"/>
                  </a:ext>
                </a:extLst>
              </p:cNvPr>
              <p:cNvSpPr>
                <a:spLocks/>
              </p:cNvSpPr>
              <p:nvPr/>
            </p:nvSpPr>
            <p:spPr bwMode="auto">
              <a:xfrm>
                <a:off x="3119" y="2843"/>
                <a:ext cx="616" cy="536"/>
              </a:xfrm>
              <a:custGeom>
                <a:avLst/>
                <a:gdLst>
                  <a:gd name="T0" fmla="*/ 344 w 616"/>
                  <a:gd name="T1" fmla="*/ 41 h 536"/>
                  <a:gd name="T2" fmla="*/ 361 w 616"/>
                  <a:gd name="T3" fmla="*/ 88 h 536"/>
                  <a:gd name="T4" fmla="*/ 342 w 616"/>
                  <a:gd name="T5" fmla="*/ 114 h 536"/>
                  <a:gd name="T6" fmla="*/ 295 w 616"/>
                  <a:gd name="T7" fmla="*/ 233 h 536"/>
                  <a:gd name="T8" fmla="*/ 512 w 616"/>
                  <a:gd name="T9" fmla="*/ 273 h 536"/>
                  <a:gd name="T10" fmla="*/ 531 w 616"/>
                  <a:gd name="T11" fmla="*/ 346 h 536"/>
                  <a:gd name="T12" fmla="*/ 477 w 616"/>
                  <a:gd name="T13" fmla="*/ 353 h 536"/>
                  <a:gd name="T14" fmla="*/ 442 w 616"/>
                  <a:gd name="T15" fmla="*/ 376 h 536"/>
                  <a:gd name="T16" fmla="*/ 459 w 616"/>
                  <a:gd name="T17" fmla="*/ 397 h 536"/>
                  <a:gd name="T18" fmla="*/ 505 w 616"/>
                  <a:gd name="T19" fmla="*/ 383 h 536"/>
                  <a:gd name="T20" fmla="*/ 526 w 616"/>
                  <a:gd name="T21" fmla="*/ 386 h 536"/>
                  <a:gd name="T22" fmla="*/ 517 w 616"/>
                  <a:gd name="T23" fmla="*/ 407 h 536"/>
                  <a:gd name="T24" fmla="*/ 538 w 616"/>
                  <a:gd name="T25" fmla="*/ 411 h 536"/>
                  <a:gd name="T26" fmla="*/ 578 w 616"/>
                  <a:gd name="T27" fmla="*/ 379 h 536"/>
                  <a:gd name="T28" fmla="*/ 585 w 616"/>
                  <a:gd name="T29" fmla="*/ 397 h 536"/>
                  <a:gd name="T30" fmla="*/ 578 w 616"/>
                  <a:gd name="T31" fmla="*/ 416 h 536"/>
                  <a:gd name="T32" fmla="*/ 541 w 616"/>
                  <a:gd name="T33" fmla="*/ 465 h 536"/>
                  <a:gd name="T34" fmla="*/ 611 w 616"/>
                  <a:gd name="T35" fmla="*/ 505 h 536"/>
                  <a:gd name="T36" fmla="*/ 606 w 616"/>
                  <a:gd name="T37" fmla="*/ 522 h 536"/>
                  <a:gd name="T38" fmla="*/ 552 w 616"/>
                  <a:gd name="T39" fmla="*/ 503 h 536"/>
                  <a:gd name="T40" fmla="*/ 505 w 616"/>
                  <a:gd name="T41" fmla="*/ 474 h 536"/>
                  <a:gd name="T42" fmla="*/ 494 w 616"/>
                  <a:gd name="T43" fmla="*/ 507 h 536"/>
                  <a:gd name="T44" fmla="*/ 470 w 616"/>
                  <a:gd name="T45" fmla="*/ 522 h 536"/>
                  <a:gd name="T46" fmla="*/ 443 w 616"/>
                  <a:gd name="T47" fmla="*/ 512 h 536"/>
                  <a:gd name="T48" fmla="*/ 416 w 616"/>
                  <a:gd name="T49" fmla="*/ 524 h 536"/>
                  <a:gd name="T50" fmla="*/ 372 w 616"/>
                  <a:gd name="T51" fmla="*/ 517 h 536"/>
                  <a:gd name="T52" fmla="*/ 311 w 616"/>
                  <a:gd name="T53" fmla="*/ 470 h 536"/>
                  <a:gd name="T54" fmla="*/ 299 w 616"/>
                  <a:gd name="T55" fmla="*/ 460 h 536"/>
                  <a:gd name="T56" fmla="*/ 292 w 616"/>
                  <a:gd name="T57" fmla="*/ 447 h 536"/>
                  <a:gd name="T58" fmla="*/ 272 w 616"/>
                  <a:gd name="T59" fmla="*/ 446 h 536"/>
                  <a:gd name="T60" fmla="*/ 239 w 616"/>
                  <a:gd name="T61" fmla="*/ 458 h 536"/>
                  <a:gd name="T62" fmla="*/ 211 w 616"/>
                  <a:gd name="T63" fmla="*/ 474 h 536"/>
                  <a:gd name="T64" fmla="*/ 33 w 616"/>
                  <a:gd name="T65" fmla="*/ 461 h 536"/>
                  <a:gd name="T66" fmla="*/ 30 w 616"/>
                  <a:gd name="T67" fmla="*/ 442 h 536"/>
                  <a:gd name="T68" fmla="*/ 51 w 616"/>
                  <a:gd name="T69" fmla="*/ 395 h 536"/>
                  <a:gd name="T70" fmla="*/ 46 w 616"/>
                  <a:gd name="T71" fmla="*/ 367 h 536"/>
                  <a:gd name="T72" fmla="*/ 58 w 616"/>
                  <a:gd name="T73" fmla="*/ 334 h 536"/>
                  <a:gd name="T74" fmla="*/ 66 w 616"/>
                  <a:gd name="T75" fmla="*/ 281 h 536"/>
                  <a:gd name="T76" fmla="*/ 49 w 616"/>
                  <a:gd name="T77" fmla="*/ 243 h 536"/>
                  <a:gd name="T78" fmla="*/ 40 w 616"/>
                  <a:gd name="T79" fmla="*/ 217 h 536"/>
                  <a:gd name="T80" fmla="*/ 35 w 616"/>
                  <a:gd name="T81" fmla="*/ 192 h 536"/>
                  <a:gd name="T82" fmla="*/ 4 w 616"/>
                  <a:gd name="T83" fmla="*/ 14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6" h="536">
                    <a:moveTo>
                      <a:pt x="330" y="0"/>
                    </a:moveTo>
                    <a:lnTo>
                      <a:pt x="330" y="13"/>
                    </a:lnTo>
                    <a:lnTo>
                      <a:pt x="344" y="41"/>
                    </a:lnTo>
                    <a:lnTo>
                      <a:pt x="346" y="65"/>
                    </a:lnTo>
                    <a:lnTo>
                      <a:pt x="353" y="81"/>
                    </a:lnTo>
                    <a:lnTo>
                      <a:pt x="361" y="88"/>
                    </a:lnTo>
                    <a:lnTo>
                      <a:pt x="361" y="100"/>
                    </a:lnTo>
                    <a:lnTo>
                      <a:pt x="346" y="109"/>
                    </a:lnTo>
                    <a:lnTo>
                      <a:pt x="342" y="114"/>
                    </a:lnTo>
                    <a:lnTo>
                      <a:pt x="335" y="142"/>
                    </a:lnTo>
                    <a:lnTo>
                      <a:pt x="314" y="175"/>
                    </a:lnTo>
                    <a:lnTo>
                      <a:pt x="295" y="233"/>
                    </a:lnTo>
                    <a:lnTo>
                      <a:pt x="293" y="276"/>
                    </a:lnTo>
                    <a:lnTo>
                      <a:pt x="508" y="266"/>
                    </a:lnTo>
                    <a:lnTo>
                      <a:pt x="512" y="273"/>
                    </a:lnTo>
                    <a:lnTo>
                      <a:pt x="508" y="294"/>
                    </a:lnTo>
                    <a:lnTo>
                      <a:pt x="508" y="325"/>
                    </a:lnTo>
                    <a:lnTo>
                      <a:pt x="531" y="346"/>
                    </a:lnTo>
                    <a:lnTo>
                      <a:pt x="536" y="372"/>
                    </a:lnTo>
                    <a:lnTo>
                      <a:pt x="505" y="367"/>
                    </a:lnTo>
                    <a:lnTo>
                      <a:pt x="477" y="353"/>
                    </a:lnTo>
                    <a:lnTo>
                      <a:pt x="470" y="353"/>
                    </a:lnTo>
                    <a:lnTo>
                      <a:pt x="461" y="357"/>
                    </a:lnTo>
                    <a:lnTo>
                      <a:pt x="442" y="376"/>
                    </a:lnTo>
                    <a:lnTo>
                      <a:pt x="440" y="384"/>
                    </a:lnTo>
                    <a:lnTo>
                      <a:pt x="450" y="395"/>
                    </a:lnTo>
                    <a:lnTo>
                      <a:pt x="459" y="397"/>
                    </a:lnTo>
                    <a:lnTo>
                      <a:pt x="484" y="397"/>
                    </a:lnTo>
                    <a:lnTo>
                      <a:pt x="496" y="386"/>
                    </a:lnTo>
                    <a:lnTo>
                      <a:pt x="505" y="383"/>
                    </a:lnTo>
                    <a:lnTo>
                      <a:pt x="519" y="384"/>
                    </a:lnTo>
                    <a:lnTo>
                      <a:pt x="526" y="383"/>
                    </a:lnTo>
                    <a:lnTo>
                      <a:pt x="526" y="386"/>
                    </a:lnTo>
                    <a:lnTo>
                      <a:pt x="524" y="393"/>
                    </a:lnTo>
                    <a:lnTo>
                      <a:pt x="513" y="400"/>
                    </a:lnTo>
                    <a:lnTo>
                      <a:pt x="517" y="407"/>
                    </a:lnTo>
                    <a:lnTo>
                      <a:pt x="524" y="412"/>
                    </a:lnTo>
                    <a:lnTo>
                      <a:pt x="532" y="414"/>
                    </a:lnTo>
                    <a:lnTo>
                      <a:pt x="538" y="411"/>
                    </a:lnTo>
                    <a:lnTo>
                      <a:pt x="546" y="393"/>
                    </a:lnTo>
                    <a:lnTo>
                      <a:pt x="569" y="384"/>
                    </a:lnTo>
                    <a:lnTo>
                      <a:pt x="578" y="379"/>
                    </a:lnTo>
                    <a:lnTo>
                      <a:pt x="585" y="379"/>
                    </a:lnTo>
                    <a:lnTo>
                      <a:pt x="590" y="386"/>
                    </a:lnTo>
                    <a:lnTo>
                      <a:pt x="585" y="397"/>
                    </a:lnTo>
                    <a:lnTo>
                      <a:pt x="590" y="400"/>
                    </a:lnTo>
                    <a:lnTo>
                      <a:pt x="588" y="411"/>
                    </a:lnTo>
                    <a:lnTo>
                      <a:pt x="578" y="416"/>
                    </a:lnTo>
                    <a:lnTo>
                      <a:pt x="560" y="440"/>
                    </a:lnTo>
                    <a:lnTo>
                      <a:pt x="543" y="453"/>
                    </a:lnTo>
                    <a:lnTo>
                      <a:pt x="541" y="465"/>
                    </a:lnTo>
                    <a:lnTo>
                      <a:pt x="546" y="474"/>
                    </a:lnTo>
                    <a:lnTo>
                      <a:pt x="571" y="487"/>
                    </a:lnTo>
                    <a:lnTo>
                      <a:pt x="611" y="505"/>
                    </a:lnTo>
                    <a:lnTo>
                      <a:pt x="616" y="512"/>
                    </a:lnTo>
                    <a:lnTo>
                      <a:pt x="613" y="521"/>
                    </a:lnTo>
                    <a:lnTo>
                      <a:pt x="606" y="522"/>
                    </a:lnTo>
                    <a:lnTo>
                      <a:pt x="573" y="536"/>
                    </a:lnTo>
                    <a:lnTo>
                      <a:pt x="569" y="512"/>
                    </a:lnTo>
                    <a:lnTo>
                      <a:pt x="552" y="503"/>
                    </a:lnTo>
                    <a:lnTo>
                      <a:pt x="517" y="489"/>
                    </a:lnTo>
                    <a:lnTo>
                      <a:pt x="512" y="479"/>
                    </a:lnTo>
                    <a:lnTo>
                      <a:pt x="505" y="474"/>
                    </a:lnTo>
                    <a:lnTo>
                      <a:pt x="496" y="479"/>
                    </a:lnTo>
                    <a:lnTo>
                      <a:pt x="491" y="503"/>
                    </a:lnTo>
                    <a:lnTo>
                      <a:pt x="494" y="507"/>
                    </a:lnTo>
                    <a:lnTo>
                      <a:pt x="494" y="512"/>
                    </a:lnTo>
                    <a:lnTo>
                      <a:pt x="477" y="524"/>
                    </a:lnTo>
                    <a:lnTo>
                      <a:pt x="470" y="522"/>
                    </a:lnTo>
                    <a:lnTo>
                      <a:pt x="459" y="508"/>
                    </a:lnTo>
                    <a:lnTo>
                      <a:pt x="454" y="507"/>
                    </a:lnTo>
                    <a:lnTo>
                      <a:pt x="443" y="512"/>
                    </a:lnTo>
                    <a:lnTo>
                      <a:pt x="436" y="507"/>
                    </a:lnTo>
                    <a:lnTo>
                      <a:pt x="431" y="507"/>
                    </a:lnTo>
                    <a:lnTo>
                      <a:pt x="416" y="524"/>
                    </a:lnTo>
                    <a:lnTo>
                      <a:pt x="398" y="526"/>
                    </a:lnTo>
                    <a:lnTo>
                      <a:pt x="391" y="521"/>
                    </a:lnTo>
                    <a:lnTo>
                      <a:pt x="372" y="517"/>
                    </a:lnTo>
                    <a:lnTo>
                      <a:pt x="344" y="481"/>
                    </a:lnTo>
                    <a:lnTo>
                      <a:pt x="327" y="479"/>
                    </a:lnTo>
                    <a:lnTo>
                      <a:pt x="311" y="470"/>
                    </a:lnTo>
                    <a:lnTo>
                      <a:pt x="304" y="461"/>
                    </a:lnTo>
                    <a:lnTo>
                      <a:pt x="300" y="460"/>
                    </a:lnTo>
                    <a:lnTo>
                      <a:pt x="299" y="460"/>
                    </a:lnTo>
                    <a:lnTo>
                      <a:pt x="297" y="456"/>
                    </a:lnTo>
                    <a:lnTo>
                      <a:pt x="299" y="449"/>
                    </a:lnTo>
                    <a:lnTo>
                      <a:pt x="292" y="447"/>
                    </a:lnTo>
                    <a:lnTo>
                      <a:pt x="286" y="449"/>
                    </a:lnTo>
                    <a:lnTo>
                      <a:pt x="274" y="447"/>
                    </a:lnTo>
                    <a:lnTo>
                      <a:pt x="272" y="446"/>
                    </a:lnTo>
                    <a:lnTo>
                      <a:pt x="269" y="437"/>
                    </a:lnTo>
                    <a:lnTo>
                      <a:pt x="262" y="437"/>
                    </a:lnTo>
                    <a:lnTo>
                      <a:pt x="239" y="458"/>
                    </a:lnTo>
                    <a:lnTo>
                      <a:pt x="250" y="470"/>
                    </a:lnTo>
                    <a:lnTo>
                      <a:pt x="246" y="472"/>
                    </a:lnTo>
                    <a:lnTo>
                      <a:pt x="211" y="474"/>
                    </a:lnTo>
                    <a:lnTo>
                      <a:pt x="148" y="463"/>
                    </a:lnTo>
                    <a:lnTo>
                      <a:pt x="114" y="449"/>
                    </a:lnTo>
                    <a:lnTo>
                      <a:pt x="33" y="461"/>
                    </a:lnTo>
                    <a:lnTo>
                      <a:pt x="28" y="456"/>
                    </a:lnTo>
                    <a:lnTo>
                      <a:pt x="26" y="447"/>
                    </a:lnTo>
                    <a:lnTo>
                      <a:pt x="30" y="442"/>
                    </a:lnTo>
                    <a:lnTo>
                      <a:pt x="32" y="435"/>
                    </a:lnTo>
                    <a:lnTo>
                      <a:pt x="40" y="425"/>
                    </a:lnTo>
                    <a:lnTo>
                      <a:pt x="51" y="395"/>
                    </a:lnTo>
                    <a:lnTo>
                      <a:pt x="44" y="384"/>
                    </a:lnTo>
                    <a:lnTo>
                      <a:pt x="44" y="372"/>
                    </a:lnTo>
                    <a:lnTo>
                      <a:pt x="46" y="367"/>
                    </a:lnTo>
                    <a:lnTo>
                      <a:pt x="44" y="360"/>
                    </a:lnTo>
                    <a:lnTo>
                      <a:pt x="49" y="341"/>
                    </a:lnTo>
                    <a:lnTo>
                      <a:pt x="58" y="334"/>
                    </a:lnTo>
                    <a:lnTo>
                      <a:pt x="61" y="322"/>
                    </a:lnTo>
                    <a:lnTo>
                      <a:pt x="66" y="297"/>
                    </a:lnTo>
                    <a:lnTo>
                      <a:pt x="66" y="281"/>
                    </a:lnTo>
                    <a:lnTo>
                      <a:pt x="61" y="261"/>
                    </a:lnTo>
                    <a:lnTo>
                      <a:pt x="52" y="247"/>
                    </a:lnTo>
                    <a:lnTo>
                      <a:pt x="49" y="243"/>
                    </a:lnTo>
                    <a:lnTo>
                      <a:pt x="51" y="234"/>
                    </a:lnTo>
                    <a:lnTo>
                      <a:pt x="46" y="229"/>
                    </a:lnTo>
                    <a:lnTo>
                      <a:pt x="40" y="217"/>
                    </a:lnTo>
                    <a:lnTo>
                      <a:pt x="32" y="210"/>
                    </a:lnTo>
                    <a:lnTo>
                      <a:pt x="30" y="206"/>
                    </a:lnTo>
                    <a:lnTo>
                      <a:pt x="35" y="192"/>
                    </a:lnTo>
                    <a:lnTo>
                      <a:pt x="25" y="172"/>
                    </a:lnTo>
                    <a:lnTo>
                      <a:pt x="9" y="156"/>
                    </a:lnTo>
                    <a:lnTo>
                      <a:pt x="4" y="147"/>
                    </a:lnTo>
                    <a:lnTo>
                      <a:pt x="0" y="11"/>
                    </a:lnTo>
                    <a:lnTo>
                      <a:pt x="330"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199" name="Freeform 10">
                <a:extLst>
                  <a:ext uri="{FF2B5EF4-FFF2-40B4-BE49-F238E27FC236}">
                    <a16:creationId xmlns:a16="http://schemas.microsoft.com/office/drawing/2014/main" id="{798FB81A-DABD-4CDC-9BDA-3CC3477D9485}"/>
                  </a:ext>
                </a:extLst>
              </p:cNvPr>
              <p:cNvSpPr>
                <a:spLocks/>
              </p:cNvSpPr>
              <p:nvPr/>
            </p:nvSpPr>
            <p:spPr bwMode="auto">
              <a:xfrm>
                <a:off x="2784" y="600"/>
                <a:ext cx="714" cy="815"/>
              </a:xfrm>
              <a:custGeom>
                <a:avLst/>
                <a:gdLst>
                  <a:gd name="T0" fmla="*/ 202 w 714"/>
                  <a:gd name="T1" fmla="*/ 0 h 815"/>
                  <a:gd name="T2" fmla="*/ 223 w 714"/>
                  <a:gd name="T3" fmla="*/ 39 h 815"/>
                  <a:gd name="T4" fmla="*/ 229 w 714"/>
                  <a:gd name="T5" fmla="*/ 77 h 815"/>
                  <a:gd name="T6" fmla="*/ 257 w 714"/>
                  <a:gd name="T7" fmla="*/ 89 h 815"/>
                  <a:gd name="T8" fmla="*/ 278 w 714"/>
                  <a:gd name="T9" fmla="*/ 100 h 815"/>
                  <a:gd name="T10" fmla="*/ 309 w 714"/>
                  <a:gd name="T11" fmla="*/ 100 h 815"/>
                  <a:gd name="T12" fmla="*/ 312 w 714"/>
                  <a:gd name="T13" fmla="*/ 112 h 815"/>
                  <a:gd name="T14" fmla="*/ 349 w 714"/>
                  <a:gd name="T15" fmla="*/ 107 h 815"/>
                  <a:gd name="T16" fmla="*/ 414 w 714"/>
                  <a:gd name="T17" fmla="*/ 112 h 815"/>
                  <a:gd name="T18" fmla="*/ 417 w 714"/>
                  <a:gd name="T19" fmla="*/ 119 h 815"/>
                  <a:gd name="T20" fmla="*/ 429 w 714"/>
                  <a:gd name="T21" fmla="*/ 126 h 815"/>
                  <a:gd name="T22" fmla="*/ 438 w 714"/>
                  <a:gd name="T23" fmla="*/ 147 h 815"/>
                  <a:gd name="T24" fmla="*/ 459 w 714"/>
                  <a:gd name="T25" fmla="*/ 140 h 815"/>
                  <a:gd name="T26" fmla="*/ 475 w 714"/>
                  <a:gd name="T27" fmla="*/ 140 h 815"/>
                  <a:gd name="T28" fmla="*/ 503 w 714"/>
                  <a:gd name="T29" fmla="*/ 159 h 815"/>
                  <a:gd name="T30" fmla="*/ 518 w 714"/>
                  <a:gd name="T31" fmla="*/ 173 h 815"/>
                  <a:gd name="T32" fmla="*/ 546 w 714"/>
                  <a:gd name="T33" fmla="*/ 171 h 815"/>
                  <a:gd name="T34" fmla="*/ 586 w 714"/>
                  <a:gd name="T35" fmla="*/ 150 h 815"/>
                  <a:gd name="T36" fmla="*/ 649 w 714"/>
                  <a:gd name="T37" fmla="*/ 161 h 815"/>
                  <a:gd name="T38" fmla="*/ 665 w 714"/>
                  <a:gd name="T39" fmla="*/ 166 h 815"/>
                  <a:gd name="T40" fmla="*/ 689 w 714"/>
                  <a:gd name="T41" fmla="*/ 171 h 815"/>
                  <a:gd name="T42" fmla="*/ 700 w 714"/>
                  <a:gd name="T43" fmla="*/ 182 h 815"/>
                  <a:gd name="T44" fmla="*/ 653 w 714"/>
                  <a:gd name="T45" fmla="*/ 206 h 815"/>
                  <a:gd name="T46" fmla="*/ 627 w 714"/>
                  <a:gd name="T47" fmla="*/ 231 h 815"/>
                  <a:gd name="T48" fmla="*/ 586 w 714"/>
                  <a:gd name="T49" fmla="*/ 252 h 815"/>
                  <a:gd name="T50" fmla="*/ 477 w 714"/>
                  <a:gd name="T51" fmla="*/ 360 h 815"/>
                  <a:gd name="T52" fmla="*/ 463 w 714"/>
                  <a:gd name="T53" fmla="*/ 376 h 815"/>
                  <a:gd name="T54" fmla="*/ 459 w 714"/>
                  <a:gd name="T55" fmla="*/ 458 h 815"/>
                  <a:gd name="T56" fmla="*/ 421 w 714"/>
                  <a:gd name="T57" fmla="*/ 484 h 815"/>
                  <a:gd name="T58" fmla="*/ 417 w 714"/>
                  <a:gd name="T59" fmla="*/ 499 h 815"/>
                  <a:gd name="T60" fmla="*/ 424 w 714"/>
                  <a:gd name="T61" fmla="*/ 529 h 815"/>
                  <a:gd name="T62" fmla="*/ 426 w 714"/>
                  <a:gd name="T63" fmla="*/ 561 h 815"/>
                  <a:gd name="T64" fmla="*/ 424 w 714"/>
                  <a:gd name="T65" fmla="*/ 597 h 815"/>
                  <a:gd name="T66" fmla="*/ 429 w 714"/>
                  <a:gd name="T67" fmla="*/ 643 h 815"/>
                  <a:gd name="T68" fmla="*/ 443 w 714"/>
                  <a:gd name="T69" fmla="*/ 655 h 815"/>
                  <a:gd name="T70" fmla="*/ 473 w 714"/>
                  <a:gd name="T71" fmla="*/ 662 h 815"/>
                  <a:gd name="T72" fmla="*/ 480 w 714"/>
                  <a:gd name="T73" fmla="*/ 672 h 815"/>
                  <a:gd name="T74" fmla="*/ 520 w 714"/>
                  <a:gd name="T75" fmla="*/ 707 h 815"/>
                  <a:gd name="T76" fmla="*/ 578 w 714"/>
                  <a:gd name="T77" fmla="*/ 749 h 815"/>
                  <a:gd name="T78" fmla="*/ 581 w 714"/>
                  <a:gd name="T79" fmla="*/ 774 h 815"/>
                  <a:gd name="T80" fmla="*/ 70 w 714"/>
                  <a:gd name="T81" fmla="*/ 815 h 815"/>
                  <a:gd name="T82" fmla="*/ 35 w 714"/>
                  <a:gd name="T83" fmla="*/ 534 h 815"/>
                  <a:gd name="T84" fmla="*/ 51 w 714"/>
                  <a:gd name="T85" fmla="*/ 503 h 815"/>
                  <a:gd name="T86" fmla="*/ 56 w 714"/>
                  <a:gd name="T87" fmla="*/ 479 h 815"/>
                  <a:gd name="T88" fmla="*/ 58 w 714"/>
                  <a:gd name="T89" fmla="*/ 440 h 815"/>
                  <a:gd name="T90" fmla="*/ 40 w 714"/>
                  <a:gd name="T91" fmla="*/ 381 h 815"/>
                  <a:gd name="T92" fmla="*/ 37 w 714"/>
                  <a:gd name="T93" fmla="*/ 342 h 815"/>
                  <a:gd name="T94" fmla="*/ 26 w 714"/>
                  <a:gd name="T95" fmla="*/ 234 h 815"/>
                  <a:gd name="T96" fmla="*/ 7 w 714"/>
                  <a:gd name="T97" fmla="*/ 171 h 815"/>
                  <a:gd name="T98" fmla="*/ 9 w 714"/>
                  <a:gd name="T99" fmla="*/ 96 h 815"/>
                  <a:gd name="T100" fmla="*/ 2 w 714"/>
                  <a:gd name="T101" fmla="*/ 49 h 815"/>
                  <a:gd name="T102" fmla="*/ 187 w 714"/>
                  <a:gd name="T103" fmla="*/ 51 h 815"/>
                  <a:gd name="T104" fmla="*/ 189 w 714"/>
                  <a:gd name="T105"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4" h="815">
                    <a:moveTo>
                      <a:pt x="189" y="0"/>
                    </a:moveTo>
                    <a:lnTo>
                      <a:pt x="202" y="0"/>
                    </a:lnTo>
                    <a:lnTo>
                      <a:pt x="222" y="9"/>
                    </a:lnTo>
                    <a:lnTo>
                      <a:pt x="223" y="39"/>
                    </a:lnTo>
                    <a:lnTo>
                      <a:pt x="230" y="60"/>
                    </a:lnTo>
                    <a:lnTo>
                      <a:pt x="229" y="77"/>
                    </a:lnTo>
                    <a:lnTo>
                      <a:pt x="248" y="93"/>
                    </a:lnTo>
                    <a:lnTo>
                      <a:pt x="257" y="89"/>
                    </a:lnTo>
                    <a:lnTo>
                      <a:pt x="271" y="93"/>
                    </a:lnTo>
                    <a:lnTo>
                      <a:pt x="278" y="100"/>
                    </a:lnTo>
                    <a:lnTo>
                      <a:pt x="293" y="98"/>
                    </a:lnTo>
                    <a:lnTo>
                      <a:pt x="309" y="100"/>
                    </a:lnTo>
                    <a:lnTo>
                      <a:pt x="312" y="107"/>
                    </a:lnTo>
                    <a:lnTo>
                      <a:pt x="312" y="112"/>
                    </a:lnTo>
                    <a:lnTo>
                      <a:pt x="340" y="117"/>
                    </a:lnTo>
                    <a:lnTo>
                      <a:pt x="349" y="107"/>
                    </a:lnTo>
                    <a:lnTo>
                      <a:pt x="389" y="105"/>
                    </a:lnTo>
                    <a:lnTo>
                      <a:pt x="414" y="112"/>
                    </a:lnTo>
                    <a:lnTo>
                      <a:pt x="421" y="112"/>
                    </a:lnTo>
                    <a:lnTo>
                      <a:pt x="417" y="119"/>
                    </a:lnTo>
                    <a:lnTo>
                      <a:pt x="426" y="126"/>
                    </a:lnTo>
                    <a:lnTo>
                      <a:pt x="429" y="126"/>
                    </a:lnTo>
                    <a:lnTo>
                      <a:pt x="433" y="131"/>
                    </a:lnTo>
                    <a:lnTo>
                      <a:pt x="438" y="147"/>
                    </a:lnTo>
                    <a:lnTo>
                      <a:pt x="449" y="152"/>
                    </a:lnTo>
                    <a:lnTo>
                      <a:pt x="459" y="140"/>
                    </a:lnTo>
                    <a:lnTo>
                      <a:pt x="466" y="136"/>
                    </a:lnTo>
                    <a:lnTo>
                      <a:pt x="475" y="140"/>
                    </a:lnTo>
                    <a:lnTo>
                      <a:pt x="482" y="152"/>
                    </a:lnTo>
                    <a:lnTo>
                      <a:pt x="503" y="159"/>
                    </a:lnTo>
                    <a:lnTo>
                      <a:pt x="508" y="166"/>
                    </a:lnTo>
                    <a:lnTo>
                      <a:pt x="518" y="173"/>
                    </a:lnTo>
                    <a:lnTo>
                      <a:pt x="532" y="175"/>
                    </a:lnTo>
                    <a:lnTo>
                      <a:pt x="546" y="171"/>
                    </a:lnTo>
                    <a:lnTo>
                      <a:pt x="581" y="147"/>
                    </a:lnTo>
                    <a:lnTo>
                      <a:pt x="586" y="150"/>
                    </a:lnTo>
                    <a:lnTo>
                      <a:pt x="597" y="161"/>
                    </a:lnTo>
                    <a:lnTo>
                      <a:pt x="649" y="161"/>
                    </a:lnTo>
                    <a:lnTo>
                      <a:pt x="658" y="161"/>
                    </a:lnTo>
                    <a:lnTo>
                      <a:pt x="665" y="166"/>
                    </a:lnTo>
                    <a:lnTo>
                      <a:pt x="679" y="177"/>
                    </a:lnTo>
                    <a:lnTo>
                      <a:pt x="689" y="171"/>
                    </a:lnTo>
                    <a:lnTo>
                      <a:pt x="714" y="170"/>
                    </a:lnTo>
                    <a:lnTo>
                      <a:pt x="700" y="182"/>
                    </a:lnTo>
                    <a:lnTo>
                      <a:pt x="669" y="199"/>
                    </a:lnTo>
                    <a:lnTo>
                      <a:pt x="653" y="206"/>
                    </a:lnTo>
                    <a:lnTo>
                      <a:pt x="639" y="211"/>
                    </a:lnTo>
                    <a:lnTo>
                      <a:pt x="627" y="231"/>
                    </a:lnTo>
                    <a:lnTo>
                      <a:pt x="599" y="243"/>
                    </a:lnTo>
                    <a:lnTo>
                      <a:pt x="586" y="252"/>
                    </a:lnTo>
                    <a:lnTo>
                      <a:pt x="541" y="300"/>
                    </a:lnTo>
                    <a:lnTo>
                      <a:pt x="477" y="360"/>
                    </a:lnTo>
                    <a:lnTo>
                      <a:pt x="470" y="370"/>
                    </a:lnTo>
                    <a:lnTo>
                      <a:pt x="463" y="376"/>
                    </a:lnTo>
                    <a:lnTo>
                      <a:pt x="466" y="451"/>
                    </a:lnTo>
                    <a:lnTo>
                      <a:pt x="459" y="458"/>
                    </a:lnTo>
                    <a:lnTo>
                      <a:pt x="449" y="461"/>
                    </a:lnTo>
                    <a:lnTo>
                      <a:pt x="421" y="484"/>
                    </a:lnTo>
                    <a:lnTo>
                      <a:pt x="421" y="498"/>
                    </a:lnTo>
                    <a:lnTo>
                      <a:pt x="417" y="499"/>
                    </a:lnTo>
                    <a:lnTo>
                      <a:pt x="410" y="520"/>
                    </a:lnTo>
                    <a:lnTo>
                      <a:pt x="424" y="529"/>
                    </a:lnTo>
                    <a:lnTo>
                      <a:pt x="433" y="545"/>
                    </a:lnTo>
                    <a:lnTo>
                      <a:pt x="426" y="561"/>
                    </a:lnTo>
                    <a:lnTo>
                      <a:pt x="428" y="575"/>
                    </a:lnTo>
                    <a:lnTo>
                      <a:pt x="424" y="597"/>
                    </a:lnTo>
                    <a:lnTo>
                      <a:pt x="424" y="634"/>
                    </a:lnTo>
                    <a:lnTo>
                      <a:pt x="429" y="643"/>
                    </a:lnTo>
                    <a:lnTo>
                      <a:pt x="440" y="650"/>
                    </a:lnTo>
                    <a:lnTo>
                      <a:pt x="443" y="655"/>
                    </a:lnTo>
                    <a:lnTo>
                      <a:pt x="468" y="658"/>
                    </a:lnTo>
                    <a:lnTo>
                      <a:pt x="473" y="662"/>
                    </a:lnTo>
                    <a:lnTo>
                      <a:pt x="473" y="671"/>
                    </a:lnTo>
                    <a:lnTo>
                      <a:pt x="480" y="672"/>
                    </a:lnTo>
                    <a:lnTo>
                      <a:pt x="510" y="686"/>
                    </a:lnTo>
                    <a:lnTo>
                      <a:pt x="520" y="707"/>
                    </a:lnTo>
                    <a:lnTo>
                      <a:pt x="546" y="728"/>
                    </a:lnTo>
                    <a:lnTo>
                      <a:pt x="578" y="749"/>
                    </a:lnTo>
                    <a:lnTo>
                      <a:pt x="581" y="756"/>
                    </a:lnTo>
                    <a:lnTo>
                      <a:pt x="581" y="774"/>
                    </a:lnTo>
                    <a:lnTo>
                      <a:pt x="583" y="800"/>
                    </a:lnTo>
                    <a:lnTo>
                      <a:pt x="70" y="815"/>
                    </a:lnTo>
                    <a:lnTo>
                      <a:pt x="68" y="566"/>
                    </a:lnTo>
                    <a:lnTo>
                      <a:pt x="35" y="534"/>
                    </a:lnTo>
                    <a:lnTo>
                      <a:pt x="33" y="520"/>
                    </a:lnTo>
                    <a:lnTo>
                      <a:pt x="51" y="503"/>
                    </a:lnTo>
                    <a:lnTo>
                      <a:pt x="58" y="489"/>
                    </a:lnTo>
                    <a:lnTo>
                      <a:pt x="56" y="479"/>
                    </a:lnTo>
                    <a:lnTo>
                      <a:pt x="56" y="458"/>
                    </a:lnTo>
                    <a:lnTo>
                      <a:pt x="58" y="440"/>
                    </a:lnTo>
                    <a:lnTo>
                      <a:pt x="40" y="390"/>
                    </a:lnTo>
                    <a:lnTo>
                      <a:pt x="40" y="381"/>
                    </a:lnTo>
                    <a:lnTo>
                      <a:pt x="40" y="355"/>
                    </a:lnTo>
                    <a:lnTo>
                      <a:pt x="37" y="342"/>
                    </a:lnTo>
                    <a:lnTo>
                      <a:pt x="33" y="273"/>
                    </a:lnTo>
                    <a:lnTo>
                      <a:pt x="26" y="234"/>
                    </a:lnTo>
                    <a:lnTo>
                      <a:pt x="14" y="222"/>
                    </a:lnTo>
                    <a:lnTo>
                      <a:pt x="7" y="171"/>
                    </a:lnTo>
                    <a:lnTo>
                      <a:pt x="5" y="133"/>
                    </a:lnTo>
                    <a:lnTo>
                      <a:pt x="9" y="96"/>
                    </a:lnTo>
                    <a:lnTo>
                      <a:pt x="12" y="89"/>
                    </a:lnTo>
                    <a:lnTo>
                      <a:pt x="2" y="49"/>
                    </a:lnTo>
                    <a:lnTo>
                      <a:pt x="0" y="39"/>
                    </a:lnTo>
                    <a:lnTo>
                      <a:pt x="187" y="51"/>
                    </a:lnTo>
                    <a:lnTo>
                      <a:pt x="187" y="21"/>
                    </a:lnTo>
                    <a:lnTo>
                      <a:pt x="189"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0" name="Freeform 11">
                <a:extLst>
                  <a:ext uri="{FF2B5EF4-FFF2-40B4-BE49-F238E27FC236}">
                    <a16:creationId xmlns:a16="http://schemas.microsoft.com/office/drawing/2014/main" id="{989E8868-F73D-489F-914D-969C1C08CE56}"/>
                  </a:ext>
                </a:extLst>
              </p:cNvPr>
              <p:cNvSpPr>
                <a:spLocks/>
              </p:cNvSpPr>
              <p:nvPr/>
            </p:nvSpPr>
            <p:spPr bwMode="auto">
              <a:xfrm>
                <a:off x="1667" y="2358"/>
                <a:ext cx="1518" cy="1477"/>
              </a:xfrm>
              <a:custGeom>
                <a:avLst/>
                <a:gdLst>
                  <a:gd name="T0" fmla="*/ 785 w 1518"/>
                  <a:gd name="T1" fmla="*/ 278 h 1477"/>
                  <a:gd name="T2" fmla="*/ 826 w 1518"/>
                  <a:gd name="T3" fmla="*/ 309 h 1477"/>
                  <a:gd name="T4" fmla="*/ 873 w 1518"/>
                  <a:gd name="T5" fmla="*/ 314 h 1477"/>
                  <a:gd name="T6" fmla="*/ 911 w 1518"/>
                  <a:gd name="T7" fmla="*/ 337 h 1477"/>
                  <a:gd name="T8" fmla="*/ 939 w 1518"/>
                  <a:gd name="T9" fmla="*/ 339 h 1477"/>
                  <a:gd name="T10" fmla="*/ 995 w 1518"/>
                  <a:gd name="T11" fmla="*/ 349 h 1477"/>
                  <a:gd name="T12" fmla="*/ 1011 w 1518"/>
                  <a:gd name="T13" fmla="*/ 381 h 1477"/>
                  <a:gd name="T14" fmla="*/ 1073 w 1518"/>
                  <a:gd name="T15" fmla="*/ 388 h 1477"/>
                  <a:gd name="T16" fmla="*/ 1100 w 1518"/>
                  <a:gd name="T17" fmla="*/ 386 h 1477"/>
                  <a:gd name="T18" fmla="*/ 1108 w 1518"/>
                  <a:gd name="T19" fmla="*/ 393 h 1477"/>
                  <a:gd name="T20" fmla="*/ 1133 w 1518"/>
                  <a:gd name="T21" fmla="*/ 384 h 1477"/>
                  <a:gd name="T22" fmla="*/ 1164 w 1518"/>
                  <a:gd name="T23" fmla="*/ 384 h 1477"/>
                  <a:gd name="T24" fmla="*/ 1194 w 1518"/>
                  <a:gd name="T25" fmla="*/ 407 h 1477"/>
                  <a:gd name="T26" fmla="*/ 1264 w 1518"/>
                  <a:gd name="T27" fmla="*/ 379 h 1477"/>
                  <a:gd name="T28" fmla="*/ 1321 w 1518"/>
                  <a:gd name="T29" fmla="*/ 377 h 1477"/>
                  <a:gd name="T30" fmla="*/ 1393 w 1518"/>
                  <a:gd name="T31" fmla="*/ 410 h 1477"/>
                  <a:gd name="T32" fmla="*/ 1435 w 1518"/>
                  <a:gd name="T33" fmla="*/ 419 h 1477"/>
                  <a:gd name="T34" fmla="*/ 1461 w 1518"/>
                  <a:gd name="T35" fmla="*/ 641 h 1477"/>
                  <a:gd name="T36" fmla="*/ 1484 w 1518"/>
                  <a:gd name="T37" fmla="*/ 695 h 1477"/>
                  <a:gd name="T38" fmla="*/ 1501 w 1518"/>
                  <a:gd name="T39" fmla="*/ 728 h 1477"/>
                  <a:gd name="T40" fmla="*/ 1518 w 1518"/>
                  <a:gd name="T41" fmla="*/ 782 h 1477"/>
                  <a:gd name="T42" fmla="*/ 1496 w 1518"/>
                  <a:gd name="T43" fmla="*/ 845 h 1477"/>
                  <a:gd name="T44" fmla="*/ 1503 w 1518"/>
                  <a:gd name="T45" fmla="*/ 880 h 1477"/>
                  <a:gd name="T46" fmla="*/ 1478 w 1518"/>
                  <a:gd name="T47" fmla="*/ 932 h 1477"/>
                  <a:gd name="T48" fmla="*/ 1485 w 1518"/>
                  <a:gd name="T49" fmla="*/ 952 h 1477"/>
                  <a:gd name="T50" fmla="*/ 1379 w 1518"/>
                  <a:gd name="T51" fmla="*/ 972 h 1477"/>
                  <a:gd name="T52" fmla="*/ 1354 w 1518"/>
                  <a:gd name="T53" fmla="*/ 959 h 1477"/>
                  <a:gd name="T54" fmla="*/ 1330 w 1518"/>
                  <a:gd name="T55" fmla="*/ 1025 h 1477"/>
                  <a:gd name="T56" fmla="*/ 1211 w 1518"/>
                  <a:gd name="T57" fmla="*/ 1103 h 1477"/>
                  <a:gd name="T58" fmla="*/ 1206 w 1518"/>
                  <a:gd name="T59" fmla="*/ 1089 h 1477"/>
                  <a:gd name="T60" fmla="*/ 1164 w 1518"/>
                  <a:gd name="T61" fmla="*/ 1112 h 1477"/>
                  <a:gd name="T62" fmla="*/ 1178 w 1518"/>
                  <a:gd name="T63" fmla="*/ 1131 h 1477"/>
                  <a:gd name="T64" fmla="*/ 1136 w 1518"/>
                  <a:gd name="T65" fmla="*/ 1135 h 1477"/>
                  <a:gd name="T66" fmla="*/ 1129 w 1518"/>
                  <a:gd name="T67" fmla="*/ 1163 h 1477"/>
                  <a:gd name="T68" fmla="*/ 1107 w 1518"/>
                  <a:gd name="T69" fmla="*/ 1163 h 1477"/>
                  <a:gd name="T70" fmla="*/ 1101 w 1518"/>
                  <a:gd name="T71" fmla="*/ 1194 h 1477"/>
                  <a:gd name="T72" fmla="*/ 1065 w 1518"/>
                  <a:gd name="T73" fmla="*/ 1227 h 1477"/>
                  <a:gd name="T74" fmla="*/ 1044 w 1518"/>
                  <a:gd name="T75" fmla="*/ 1280 h 1477"/>
                  <a:gd name="T76" fmla="*/ 1052 w 1518"/>
                  <a:gd name="T77" fmla="*/ 1288 h 1477"/>
                  <a:gd name="T78" fmla="*/ 1066 w 1518"/>
                  <a:gd name="T79" fmla="*/ 1430 h 1477"/>
                  <a:gd name="T80" fmla="*/ 1087 w 1518"/>
                  <a:gd name="T81" fmla="*/ 1460 h 1477"/>
                  <a:gd name="T82" fmla="*/ 1045 w 1518"/>
                  <a:gd name="T83" fmla="*/ 1470 h 1477"/>
                  <a:gd name="T84" fmla="*/ 916 w 1518"/>
                  <a:gd name="T85" fmla="*/ 1421 h 1477"/>
                  <a:gd name="T86" fmla="*/ 848 w 1518"/>
                  <a:gd name="T87" fmla="*/ 1381 h 1477"/>
                  <a:gd name="T88" fmla="*/ 801 w 1518"/>
                  <a:gd name="T89" fmla="*/ 1274 h 1477"/>
                  <a:gd name="T90" fmla="*/ 782 w 1518"/>
                  <a:gd name="T91" fmla="*/ 1220 h 1477"/>
                  <a:gd name="T92" fmla="*/ 707 w 1518"/>
                  <a:gd name="T93" fmla="*/ 1121 h 1477"/>
                  <a:gd name="T94" fmla="*/ 637 w 1518"/>
                  <a:gd name="T95" fmla="*/ 990 h 1477"/>
                  <a:gd name="T96" fmla="*/ 604 w 1518"/>
                  <a:gd name="T97" fmla="*/ 957 h 1477"/>
                  <a:gd name="T98" fmla="*/ 562 w 1518"/>
                  <a:gd name="T99" fmla="*/ 931 h 1477"/>
                  <a:gd name="T100" fmla="*/ 490 w 1518"/>
                  <a:gd name="T101" fmla="*/ 917 h 1477"/>
                  <a:gd name="T102" fmla="*/ 468 w 1518"/>
                  <a:gd name="T103" fmla="*/ 929 h 1477"/>
                  <a:gd name="T104" fmla="*/ 405 w 1518"/>
                  <a:gd name="T105" fmla="*/ 999 h 1477"/>
                  <a:gd name="T106" fmla="*/ 358 w 1518"/>
                  <a:gd name="T107" fmla="*/ 1023 h 1477"/>
                  <a:gd name="T108" fmla="*/ 201 w 1518"/>
                  <a:gd name="T109" fmla="*/ 885 h 1477"/>
                  <a:gd name="T110" fmla="*/ 187 w 1518"/>
                  <a:gd name="T111" fmla="*/ 805 h 1477"/>
                  <a:gd name="T112" fmla="*/ 63 w 1518"/>
                  <a:gd name="T113" fmla="*/ 681 h 1477"/>
                  <a:gd name="T114" fmla="*/ 7 w 1518"/>
                  <a:gd name="T115" fmla="*/ 622 h 1477"/>
                  <a:gd name="T116" fmla="*/ 5 w 1518"/>
                  <a:gd name="T117" fmla="*/ 595 h 1477"/>
                  <a:gd name="T118" fmla="*/ 461 w 1518"/>
                  <a:gd name="T119" fmla="*/ 0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8" h="1477">
                    <a:moveTo>
                      <a:pt x="461" y="0"/>
                    </a:moveTo>
                    <a:lnTo>
                      <a:pt x="468" y="0"/>
                    </a:lnTo>
                    <a:lnTo>
                      <a:pt x="794" y="14"/>
                    </a:lnTo>
                    <a:lnTo>
                      <a:pt x="785" y="278"/>
                    </a:lnTo>
                    <a:lnTo>
                      <a:pt x="798" y="279"/>
                    </a:lnTo>
                    <a:lnTo>
                      <a:pt x="803" y="285"/>
                    </a:lnTo>
                    <a:lnTo>
                      <a:pt x="819" y="306"/>
                    </a:lnTo>
                    <a:lnTo>
                      <a:pt x="826" y="309"/>
                    </a:lnTo>
                    <a:lnTo>
                      <a:pt x="850" y="307"/>
                    </a:lnTo>
                    <a:lnTo>
                      <a:pt x="857" y="300"/>
                    </a:lnTo>
                    <a:lnTo>
                      <a:pt x="869" y="307"/>
                    </a:lnTo>
                    <a:lnTo>
                      <a:pt x="873" y="314"/>
                    </a:lnTo>
                    <a:lnTo>
                      <a:pt x="873" y="320"/>
                    </a:lnTo>
                    <a:lnTo>
                      <a:pt x="878" y="330"/>
                    </a:lnTo>
                    <a:lnTo>
                      <a:pt x="881" y="332"/>
                    </a:lnTo>
                    <a:lnTo>
                      <a:pt x="911" y="337"/>
                    </a:lnTo>
                    <a:lnTo>
                      <a:pt x="922" y="342"/>
                    </a:lnTo>
                    <a:lnTo>
                      <a:pt x="928" y="342"/>
                    </a:lnTo>
                    <a:lnTo>
                      <a:pt x="930" y="341"/>
                    </a:lnTo>
                    <a:lnTo>
                      <a:pt x="939" y="339"/>
                    </a:lnTo>
                    <a:lnTo>
                      <a:pt x="946" y="349"/>
                    </a:lnTo>
                    <a:lnTo>
                      <a:pt x="958" y="355"/>
                    </a:lnTo>
                    <a:lnTo>
                      <a:pt x="965" y="346"/>
                    </a:lnTo>
                    <a:lnTo>
                      <a:pt x="995" y="349"/>
                    </a:lnTo>
                    <a:lnTo>
                      <a:pt x="995" y="355"/>
                    </a:lnTo>
                    <a:lnTo>
                      <a:pt x="1007" y="365"/>
                    </a:lnTo>
                    <a:lnTo>
                      <a:pt x="1011" y="367"/>
                    </a:lnTo>
                    <a:lnTo>
                      <a:pt x="1011" y="381"/>
                    </a:lnTo>
                    <a:lnTo>
                      <a:pt x="1033" y="386"/>
                    </a:lnTo>
                    <a:lnTo>
                      <a:pt x="1037" y="372"/>
                    </a:lnTo>
                    <a:lnTo>
                      <a:pt x="1045" y="368"/>
                    </a:lnTo>
                    <a:lnTo>
                      <a:pt x="1073" y="388"/>
                    </a:lnTo>
                    <a:lnTo>
                      <a:pt x="1077" y="388"/>
                    </a:lnTo>
                    <a:lnTo>
                      <a:pt x="1089" y="381"/>
                    </a:lnTo>
                    <a:lnTo>
                      <a:pt x="1098" y="381"/>
                    </a:lnTo>
                    <a:lnTo>
                      <a:pt x="1100" y="386"/>
                    </a:lnTo>
                    <a:lnTo>
                      <a:pt x="1096" y="396"/>
                    </a:lnTo>
                    <a:lnTo>
                      <a:pt x="1101" y="405"/>
                    </a:lnTo>
                    <a:lnTo>
                      <a:pt x="1108" y="400"/>
                    </a:lnTo>
                    <a:lnTo>
                      <a:pt x="1108" y="393"/>
                    </a:lnTo>
                    <a:lnTo>
                      <a:pt x="1117" y="381"/>
                    </a:lnTo>
                    <a:lnTo>
                      <a:pt x="1127" y="375"/>
                    </a:lnTo>
                    <a:lnTo>
                      <a:pt x="1131" y="375"/>
                    </a:lnTo>
                    <a:lnTo>
                      <a:pt x="1133" y="384"/>
                    </a:lnTo>
                    <a:lnTo>
                      <a:pt x="1145" y="389"/>
                    </a:lnTo>
                    <a:lnTo>
                      <a:pt x="1150" y="388"/>
                    </a:lnTo>
                    <a:lnTo>
                      <a:pt x="1155" y="382"/>
                    </a:lnTo>
                    <a:lnTo>
                      <a:pt x="1164" y="384"/>
                    </a:lnTo>
                    <a:lnTo>
                      <a:pt x="1166" y="386"/>
                    </a:lnTo>
                    <a:lnTo>
                      <a:pt x="1164" y="388"/>
                    </a:lnTo>
                    <a:lnTo>
                      <a:pt x="1176" y="393"/>
                    </a:lnTo>
                    <a:lnTo>
                      <a:pt x="1194" y="407"/>
                    </a:lnTo>
                    <a:lnTo>
                      <a:pt x="1211" y="391"/>
                    </a:lnTo>
                    <a:lnTo>
                      <a:pt x="1218" y="388"/>
                    </a:lnTo>
                    <a:lnTo>
                      <a:pt x="1243" y="386"/>
                    </a:lnTo>
                    <a:lnTo>
                      <a:pt x="1264" y="379"/>
                    </a:lnTo>
                    <a:lnTo>
                      <a:pt x="1271" y="377"/>
                    </a:lnTo>
                    <a:lnTo>
                      <a:pt x="1281" y="377"/>
                    </a:lnTo>
                    <a:lnTo>
                      <a:pt x="1304" y="381"/>
                    </a:lnTo>
                    <a:lnTo>
                      <a:pt x="1321" y="377"/>
                    </a:lnTo>
                    <a:lnTo>
                      <a:pt x="1325" y="372"/>
                    </a:lnTo>
                    <a:lnTo>
                      <a:pt x="1379" y="402"/>
                    </a:lnTo>
                    <a:lnTo>
                      <a:pt x="1389" y="405"/>
                    </a:lnTo>
                    <a:lnTo>
                      <a:pt x="1393" y="410"/>
                    </a:lnTo>
                    <a:lnTo>
                      <a:pt x="1398" y="412"/>
                    </a:lnTo>
                    <a:lnTo>
                      <a:pt x="1415" y="424"/>
                    </a:lnTo>
                    <a:lnTo>
                      <a:pt x="1421" y="424"/>
                    </a:lnTo>
                    <a:lnTo>
                      <a:pt x="1435" y="419"/>
                    </a:lnTo>
                    <a:lnTo>
                      <a:pt x="1452" y="423"/>
                    </a:lnTo>
                    <a:lnTo>
                      <a:pt x="1452" y="496"/>
                    </a:lnTo>
                    <a:lnTo>
                      <a:pt x="1456" y="632"/>
                    </a:lnTo>
                    <a:lnTo>
                      <a:pt x="1461" y="641"/>
                    </a:lnTo>
                    <a:lnTo>
                      <a:pt x="1477" y="657"/>
                    </a:lnTo>
                    <a:lnTo>
                      <a:pt x="1487" y="677"/>
                    </a:lnTo>
                    <a:lnTo>
                      <a:pt x="1482" y="691"/>
                    </a:lnTo>
                    <a:lnTo>
                      <a:pt x="1484" y="695"/>
                    </a:lnTo>
                    <a:lnTo>
                      <a:pt x="1492" y="702"/>
                    </a:lnTo>
                    <a:lnTo>
                      <a:pt x="1498" y="714"/>
                    </a:lnTo>
                    <a:lnTo>
                      <a:pt x="1503" y="719"/>
                    </a:lnTo>
                    <a:lnTo>
                      <a:pt x="1501" y="728"/>
                    </a:lnTo>
                    <a:lnTo>
                      <a:pt x="1504" y="732"/>
                    </a:lnTo>
                    <a:lnTo>
                      <a:pt x="1513" y="746"/>
                    </a:lnTo>
                    <a:lnTo>
                      <a:pt x="1518" y="766"/>
                    </a:lnTo>
                    <a:lnTo>
                      <a:pt x="1518" y="782"/>
                    </a:lnTo>
                    <a:lnTo>
                      <a:pt x="1513" y="807"/>
                    </a:lnTo>
                    <a:lnTo>
                      <a:pt x="1510" y="819"/>
                    </a:lnTo>
                    <a:lnTo>
                      <a:pt x="1501" y="826"/>
                    </a:lnTo>
                    <a:lnTo>
                      <a:pt x="1496" y="845"/>
                    </a:lnTo>
                    <a:lnTo>
                      <a:pt x="1498" y="852"/>
                    </a:lnTo>
                    <a:lnTo>
                      <a:pt x="1496" y="857"/>
                    </a:lnTo>
                    <a:lnTo>
                      <a:pt x="1496" y="869"/>
                    </a:lnTo>
                    <a:lnTo>
                      <a:pt x="1503" y="880"/>
                    </a:lnTo>
                    <a:lnTo>
                      <a:pt x="1492" y="910"/>
                    </a:lnTo>
                    <a:lnTo>
                      <a:pt x="1484" y="920"/>
                    </a:lnTo>
                    <a:lnTo>
                      <a:pt x="1482" y="927"/>
                    </a:lnTo>
                    <a:lnTo>
                      <a:pt x="1478" y="932"/>
                    </a:lnTo>
                    <a:lnTo>
                      <a:pt x="1480" y="941"/>
                    </a:lnTo>
                    <a:lnTo>
                      <a:pt x="1485" y="946"/>
                    </a:lnTo>
                    <a:lnTo>
                      <a:pt x="1487" y="950"/>
                    </a:lnTo>
                    <a:lnTo>
                      <a:pt x="1485" y="952"/>
                    </a:lnTo>
                    <a:lnTo>
                      <a:pt x="1457" y="953"/>
                    </a:lnTo>
                    <a:lnTo>
                      <a:pt x="1407" y="974"/>
                    </a:lnTo>
                    <a:lnTo>
                      <a:pt x="1403" y="969"/>
                    </a:lnTo>
                    <a:lnTo>
                      <a:pt x="1379" y="972"/>
                    </a:lnTo>
                    <a:lnTo>
                      <a:pt x="1377" y="966"/>
                    </a:lnTo>
                    <a:lnTo>
                      <a:pt x="1379" y="950"/>
                    </a:lnTo>
                    <a:lnTo>
                      <a:pt x="1375" y="948"/>
                    </a:lnTo>
                    <a:lnTo>
                      <a:pt x="1354" y="959"/>
                    </a:lnTo>
                    <a:lnTo>
                      <a:pt x="1351" y="972"/>
                    </a:lnTo>
                    <a:lnTo>
                      <a:pt x="1365" y="992"/>
                    </a:lnTo>
                    <a:lnTo>
                      <a:pt x="1363" y="997"/>
                    </a:lnTo>
                    <a:lnTo>
                      <a:pt x="1330" y="1025"/>
                    </a:lnTo>
                    <a:lnTo>
                      <a:pt x="1328" y="1041"/>
                    </a:lnTo>
                    <a:lnTo>
                      <a:pt x="1258" y="1086"/>
                    </a:lnTo>
                    <a:lnTo>
                      <a:pt x="1216" y="1100"/>
                    </a:lnTo>
                    <a:lnTo>
                      <a:pt x="1211" y="1103"/>
                    </a:lnTo>
                    <a:lnTo>
                      <a:pt x="1208" y="1103"/>
                    </a:lnTo>
                    <a:lnTo>
                      <a:pt x="1204" y="1096"/>
                    </a:lnTo>
                    <a:lnTo>
                      <a:pt x="1206" y="1093"/>
                    </a:lnTo>
                    <a:lnTo>
                      <a:pt x="1206" y="1089"/>
                    </a:lnTo>
                    <a:lnTo>
                      <a:pt x="1197" y="1093"/>
                    </a:lnTo>
                    <a:lnTo>
                      <a:pt x="1192" y="1098"/>
                    </a:lnTo>
                    <a:lnTo>
                      <a:pt x="1164" y="1105"/>
                    </a:lnTo>
                    <a:lnTo>
                      <a:pt x="1164" y="1112"/>
                    </a:lnTo>
                    <a:lnTo>
                      <a:pt x="1182" y="1121"/>
                    </a:lnTo>
                    <a:lnTo>
                      <a:pt x="1183" y="1124"/>
                    </a:lnTo>
                    <a:lnTo>
                      <a:pt x="1182" y="1128"/>
                    </a:lnTo>
                    <a:lnTo>
                      <a:pt x="1178" y="1131"/>
                    </a:lnTo>
                    <a:lnTo>
                      <a:pt x="1150" y="1138"/>
                    </a:lnTo>
                    <a:lnTo>
                      <a:pt x="1145" y="1137"/>
                    </a:lnTo>
                    <a:lnTo>
                      <a:pt x="1141" y="1135"/>
                    </a:lnTo>
                    <a:lnTo>
                      <a:pt x="1136" y="1135"/>
                    </a:lnTo>
                    <a:lnTo>
                      <a:pt x="1134" y="1140"/>
                    </a:lnTo>
                    <a:lnTo>
                      <a:pt x="1134" y="1156"/>
                    </a:lnTo>
                    <a:lnTo>
                      <a:pt x="1133" y="1159"/>
                    </a:lnTo>
                    <a:lnTo>
                      <a:pt x="1129" y="1163"/>
                    </a:lnTo>
                    <a:lnTo>
                      <a:pt x="1122" y="1163"/>
                    </a:lnTo>
                    <a:lnTo>
                      <a:pt x="1115" y="1158"/>
                    </a:lnTo>
                    <a:lnTo>
                      <a:pt x="1112" y="1163"/>
                    </a:lnTo>
                    <a:lnTo>
                      <a:pt x="1107" y="1163"/>
                    </a:lnTo>
                    <a:lnTo>
                      <a:pt x="1101" y="1161"/>
                    </a:lnTo>
                    <a:lnTo>
                      <a:pt x="1096" y="1170"/>
                    </a:lnTo>
                    <a:lnTo>
                      <a:pt x="1107" y="1175"/>
                    </a:lnTo>
                    <a:lnTo>
                      <a:pt x="1101" y="1194"/>
                    </a:lnTo>
                    <a:lnTo>
                      <a:pt x="1082" y="1208"/>
                    </a:lnTo>
                    <a:lnTo>
                      <a:pt x="1070" y="1199"/>
                    </a:lnTo>
                    <a:lnTo>
                      <a:pt x="1061" y="1210"/>
                    </a:lnTo>
                    <a:lnTo>
                      <a:pt x="1065" y="1227"/>
                    </a:lnTo>
                    <a:lnTo>
                      <a:pt x="1073" y="1231"/>
                    </a:lnTo>
                    <a:lnTo>
                      <a:pt x="1063" y="1266"/>
                    </a:lnTo>
                    <a:lnTo>
                      <a:pt x="1047" y="1278"/>
                    </a:lnTo>
                    <a:lnTo>
                      <a:pt x="1044" y="1280"/>
                    </a:lnTo>
                    <a:lnTo>
                      <a:pt x="1044" y="1281"/>
                    </a:lnTo>
                    <a:lnTo>
                      <a:pt x="1045" y="1285"/>
                    </a:lnTo>
                    <a:lnTo>
                      <a:pt x="1049" y="1285"/>
                    </a:lnTo>
                    <a:lnTo>
                      <a:pt x="1052" y="1288"/>
                    </a:lnTo>
                    <a:lnTo>
                      <a:pt x="1054" y="1301"/>
                    </a:lnTo>
                    <a:lnTo>
                      <a:pt x="1042" y="1339"/>
                    </a:lnTo>
                    <a:lnTo>
                      <a:pt x="1051" y="1364"/>
                    </a:lnTo>
                    <a:lnTo>
                      <a:pt x="1066" y="1430"/>
                    </a:lnTo>
                    <a:lnTo>
                      <a:pt x="1077" y="1444"/>
                    </a:lnTo>
                    <a:lnTo>
                      <a:pt x="1077" y="1447"/>
                    </a:lnTo>
                    <a:lnTo>
                      <a:pt x="1087" y="1451"/>
                    </a:lnTo>
                    <a:lnTo>
                      <a:pt x="1087" y="1460"/>
                    </a:lnTo>
                    <a:lnTo>
                      <a:pt x="1084" y="1463"/>
                    </a:lnTo>
                    <a:lnTo>
                      <a:pt x="1073" y="1461"/>
                    </a:lnTo>
                    <a:lnTo>
                      <a:pt x="1059" y="1477"/>
                    </a:lnTo>
                    <a:lnTo>
                      <a:pt x="1045" y="1470"/>
                    </a:lnTo>
                    <a:lnTo>
                      <a:pt x="1018" y="1451"/>
                    </a:lnTo>
                    <a:lnTo>
                      <a:pt x="1009" y="1449"/>
                    </a:lnTo>
                    <a:lnTo>
                      <a:pt x="955" y="1444"/>
                    </a:lnTo>
                    <a:lnTo>
                      <a:pt x="916" y="1421"/>
                    </a:lnTo>
                    <a:lnTo>
                      <a:pt x="890" y="1412"/>
                    </a:lnTo>
                    <a:lnTo>
                      <a:pt x="869" y="1398"/>
                    </a:lnTo>
                    <a:lnTo>
                      <a:pt x="852" y="1397"/>
                    </a:lnTo>
                    <a:lnTo>
                      <a:pt x="848" y="1381"/>
                    </a:lnTo>
                    <a:lnTo>
                      <a:pt x="820" y="1329"/>
                    </a:lnTo>
                    <a:lnTo>
                      <a:pt x="812" y="1318"/>
                    </a:lnTo>
                    <a:lnTo>
                      <a:pt x="810" y="1285"/>
                    </a:lnTo>
                    <a:lnTo>
                      <a:pt x="801" y="1274"/>
                    </a:lnTo>
                    <a:lnTo>
                      <a:pt x="803" y="1247"/>
                    </a:lnTo>
                    <a:lnTo>
                      <a:pt x="799" y="1238"/>
                    </a:lnTo>
                    <a:lnTo>
                      <a:pt x="789" y="1226"/>
                    </a:lnTo>
                    <a:lnTo>
                      <a:pt x="782" y="1220"/>
                    </a:lnTo>
                    <a:lnTo>
                      <a:pt x="756" y="1192"/>
                    </a:lnTo>
                    <a:lnTo>
                      <a:pt x="752" y="1182"/>
                    </a:lnTo>
                    <a:lnTo>
                      <a:pt x="714" y="1138"/>
                    </a:lnTo>
                    <a:lnTo>
                      <a:pt x="707" y="1121"/>
                    </a:lnTo>
                    <a:lnTo>
                      <a:pt x="672" y="1035"/>
                    </a:lnTo>
                    <a:lnTo>
                      <a:pt x="672" y="1028"/>
                    </a:lnTo>
                    <a:lnTo>
                      <a:pt x="658" y="1009"/>
                    </a:lnTo>
                    <a:lnTo>
                      <a:pt x="637" y="990"/>
                    </a:lnTo>
                    <a:lnTo>
                      <a:pt x="623" y="971"/>
                    </a:lnTo>
                    <a:lnTo>
                      <a:pt x="611" y="964"/>
                    </a:lnTo>
                    <a:lnTo>
                      <a:pt x="607" y="962"/>
                    </a:lnTo>
                    <a:lnTo>
                      <a:pt x="604" y="957"/>
                    </a:lnTo>
                    <a:lnTo>
                      <a:pt x="599" y="955"/>
                    </a:lnTo>
                    <a:lnTo>
                      <a:pt x="595" y="941"/>
                    </a:lnTo>
                    <a:lnTo>
                      <a:pt x="571" y="927"/>
                    </a:lnTo>
                    <a:lnTo>
                      <a:pt x="562" y="931"/>
                    </a:lnTo>
                    <a:lnTo>
                      <a:pt x="541" y="925"/>
                    </a:lnTo>
                    <a:lnTo>
                      <a:pt x="532" y="922"/>
                    </a:lnTo>
                    <a:lnTo>
                      <a:pt x="501" y="924"/>
                    </a:lnTo>
                    <a:lnTo>
                      <a:pt x="490" y="917"/>
                    </a:lnTo>
                    <a:lnTo>
                      <a:pt x="482" y="913"/>
                    </a:lnTo>
                    <a:lnTo>
                      <a:pt x="476" y="920"/>
                    </a:lnTo>
                    <a:lnTo>
                      <a:pt x="471" y="927"/>
                    </a:lnTo>
                    <a:lnTo>
                      <a:pt x="468" y="929"/>
                    </a:lnTo>
                    <a:lnTo>
                      <a:pt x="448" y="924"/>
                    </a:lnTo>
                    <a:lnTo>
                      <a:pt x="440" y="929"/>
                    </a:lnTo>
                    <a:lnTo>
                      <a:pt x="429" y="945"/>
                    </a:lnTo>
                    <a:lnTo>
                      <a:pt x="405" y="999"/>
                    </a:lnTo>
                    <a:lnTo>
                      <a:pt x="396" y="1006"/>
                    </a:lnTo>
                    <a:lnTo>
                      <a:pt x="384" y="1020"/>
                    </a:lnTo>
                    <a:lnTo>
                      <a:pt x="375" y="1027"/>
                    </a:lnTo>
                    <a:lnTo>
                      <a:pt x="358" y="1023"/>
                    </a:lnTo>
                    <a:lnTo>
                      <a:pt x="304" y="990"/>
                    </a:lnTo>
                    <a:lnTo>
                      <a:pt x="225" y="931"/>
                    </a:lnTo>
                    <a:lnTo>
                      <a:pt x="204" y="901"/>
                    </a:lnTo>
                    <a:lnTo>
                      <a:pt x="201" y="885"/>
                    </a:lnTo>
                    <a:lnTo>
                      <a:pt x="202" y="843"/>
                    </a:lnTo>
                    <a:lnTo>
                      <a:pt x="192" y="824"/>
                    </a:lnTo>
                    <a:lnTo>
                      <a:pt x="187" y="817"/>
                    </a:lnTo>
                    <a:lnTo>
                      <a:pt x="187" y="805"/>
                    </a:lnTo>
                    <a:lnTo>
                      <a:pt x="185" y="796"/>
                    </a:lnTo>
                    <a:lnTo>
                      <a:pt x="180" y="794"/>
                    </a:lnTo>
                    <a:lnTo>
                      <a:pt x="126" y="758"/>
                    </a:lnTo>
                    <a:lnTo>
                      <a:pt x="63" y="681"/>
                    </a:lnTo>
                    <a:lnTo>
                      <a:pt x="42" y="667"/>
                    </a:lnTo>
                    <a:lnTo>
                      <a:pt x="33" y="648"/>
                    </a:lnTo>
                    <a:lnTo>
                      <a:pt x="28" y="634"/>
                    </a:lnTo>
                    <a:lnTo>
                      <a:pt x="7" y="622"/>
                    </a:lnTo>
                    <a:lnTo>
                      <a:pt x="5" y="620"/>
                    </a:lnTo>
                    <a:lnTo>
                      <a:pt x="0" y="608"/>
                    </a:lnTo>
                    <a:lnTo>
                      <a:pt x="5" y="601"/>
                    </a:lnTo>
                    <a:lnTo>
                      <a:pt x="5" y="595"/>
                    </a:lnTo>
                    <a:lnTo>
                      <a:pt x="0" y="594"/>
                    </a:lnTo>
                    <a:lnTo>
                      <a:pt x="3" y="590"/>
                    </a:lnTo>
                    <a:lnTo>
                      <a:pt x="412" y="618"/>
                    </a:lnTo>
                    <a:lnTo>
                      <a:pt x="461"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1" name="Freeform 12">
                <a:extLst>
                  <a:ext uri="{FF2B5EF4-FFF2-40B4-BE49-F238E27FC236}">
                    <a16:creationId xmlns:a16="http://schemas.microsoft.com/office/drawing/2014/main" id="{ACE5142B-7D25-434D-B6BD-1B5E73EDB7DB}"/>
                  </a:ext>
                </a:extLst>
              </p:cNvPr>
              <p:cNvSpPr>
                <a:spLocks/>
              </p:cNvSpPr>
              <p:nvPr/>
            </p:nvSpPr>
            <p:spPr bwMode="auto">
              <a:xfrm>
                <a:off x="2135" y="2292"/>
                <a:ext cx="934" cy="478"/>
              </a:xfrm>
              <a:custGeom>
                <a:avLst/>
                <a:gdLst>
                  <a:gd name="T0" fmla="*/ 110 w 934"/>
                  <a:gd name="T1" fmla="*/ 0 h 478"/>
                  <a:gd name="T2" fmla="*/ 914 w 934"/>
                  <a:gd name="T3" fmla="*/ 85 h 478"/>
                  <a:gd name="T4" fmla="*/ 930 w 934"/>
                  <a:gd name="T5" fmla="*/ 478 h 478"/>
                  <a:gd name="T6" fmla="*/ 921 w 934"/>
                  <a:gd name="T7" fmla="*/ 471 h 478"/>
                  <a:gd name="T8" fmla="*/ 857 w 934"/>
                  <a:gd name="T9" fmla="*/ 438 h 478"/>
                  <a:gd name="T10" fmla="*/ 836 w 934"/>
                  <a:gd name="T11" fmla="*/ 447 h 478"/>
                  <a:gd name="T12" fmla="*/ 803 w 934"/>
                  <a:gd name="T13" fmla="*/ 443 h 478"/>
                  <a:gd name="T14" fmla="*/ 775 w 934"/>
                  <a:gd name="T15" fmla="*/ 452 h 478"/>
                  <a:gd name="T16" fmla="*/ 743 w 934"/>
                  <a:gd name="T17" fmla="*/ 457 h 478"/>
                  <a:gd name="T18" fmla="*/ 708 w 934"/>
                  <a:gd name="T19" fmla="*/ 459 h 478"/>
                  <a:gd name="T20" fmla="*/ 698 w 934"/>
                  <a:gd name="T21" fmla="*/ 452 h 478"/>
                  <a:gd name="T22" fmla="*/ 687 w 934"/>
                  <a:gd name="T23" fmla="*/ 448 h 478"/>
                  <a:gd name="T24" fmla="*/ 677 w 934"/>
                  <a:gd name="T25" fmla="*/ 455 h 478"/>
                  <a:gd name="T26" fmla="*/ 663 w 934"/>
                  <a:gd name="T27" fmla="*/ 441 h 478"/>
                  <a:gd name="T28" fmla="*/ 649 w 934"/>
                  <a:gd name="T29" fmla="*/ 447 h 478"/>
                  <a:gd name="T30" fmla="*/ 640 w 934"/>
                  <a:gd name="T31" fmla="*/ 466 h 478"/>
                  <a:gd name="T32" fmla="*/ 628 w 934"/>
                  <a:gd name="T33" fmla="*/ 462 h 478"/>
                  <a:gd name="T34" fmla="*/ 630 w 934"/>
                  <a:gd name="T35" fmla="*/ 447 h 478"/>
                  <a:gd name="T36" fmla="*/ 609 w 934"/>
                  <a:gd name="T37" fmla="*/ 454 h 478"/>
                  <a:gd name="T38" fmla="*/ 577 w 934"/>
                  <a:gd name="T39" fmla="*/ 434 h 478"/>
                  <a:gd name="T40" fmla="*/ 565 w 934"/>
                  <a:gd name="T41" fmla="*/ 452 h 478"/>
                  <a:gd name="T42" fmla="*/ 543 w 934"/>
                  <a:gd name="T43" fmla="*/ 433 h 478"/>
                  <a:gd name="T44" fmla="*/ 527 w 934"/>
                  <a:gd name="T45" fmla="*/ 421 h 478"/>
                  <a:gd name="T46" fmla="*/ 497 w 934"/>
                  <a:gd name="T47" fmla="*/ 412 h 478"/>
                  <a:gd name="T48" fmla="*/ 478 w 934"/>
                  <a:gd name="T49" fmla="*/ 415 h 478"/>
                  <a:gd name="T50" fmla="*/ 462 w 934"/>
                  <a:gd name="T51" fmla="*/ 407 h 478"/>
                  <a:gd name="T52" fmla="*/ 454 w 934"/>
                  <a:gd name="T53" fmla="*/ 408 h 478"/>
                  <a:gd name="T54" fmla="*/ 413 w 934"/>
                  <a:gd name="T55" fmla="*/ 398 h 478"/>
                  <a:gd name="T56" fmla="*/ 405 w 934"/>
                  <a:gd name="T57" fmla="*/ 386 h 478"/>
                  <a:gd name="T58" fmla="*/ 401 w 934"/>
                  <a:gd name="T59" fmla="*/ 373 h 478"/>
                  <a:gd name="T60" fmla="*/ 382 w 934"/>
                  <a:gd name="T61" fmla="*/ 373 h 478"/>
                  <a:gd name="T62" fmla="*/ 351 w 934"/>
                  <a:gd name="T63" fmla="*/ 372 h 478"/>
                  <a:gd name="T64" fmla="*/ 330 w 934"/>
                  <a:gd name="T65" fmla="*/ 345 h 478"/>
                  <a:gd name="T66" fmla="*/ 326 w 934"/>
                  <a:gd name="T67" fmla="*/ 80 h 478"/>
                  <a:gd name="T68" fmla="*/ 3 w 934"/>
                  <a:gd name="T6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4" h="478">
                    <a:moveTo>
                      <a:pt x="3" y="0"/>
                    </a:moveTo>
                    <a:lnTo>
                      <a:pt x="110" y="0"/>
                    </a:lnTo>
                    <a:lnTo>
                      <a:pt x="913" y="17"/>
                    </a:lnTo>
                    <a:lnTo>
                      <a:pt x="914" y="85"/>
                    </a:lnTo>
                    <a:lnTo>
                      <a:pt x="934" y="235"/>
                    </a:lnTo>
                    <a:lnTo>
                      <a:pt x="930" y="478"/>
                    </a:lnTo>
                    <a:lnTo>
                      <a:pt x="925" y="476"/>
                    </a:lnTo>
                    <a:lnTo>
                      <a:pt x="921" y="471"/>
                    </a:lnTo>
                    <a:lnTo>
                      <a:pt x="911" y="468"/>
                    </a:lnTo>
                    <a:lnTo>
                      <a:pt x="857" y="438"/>
                    </a:lnTo>
                    <a:lnTo>
                      <a:pt x="853" y="443"/>
                    </a:lnTo>
                    <a:lnTo>
                      <a:pt x="836" y="447"/>
                    </a:lnTo>
                    <a:lnTo>
                      <a:pt x="813" y="443"/>
                    </a:lnTo>
                    <a:lnTo>
                      <a:pt x="803" y="443"/>
                    </a:lnTo>
                    <a:lnTo>
                      <a:pt x="796" y="445"/>
                    </a:lnTo>
                    <a:lnTo>
                      <a:pt x="775" y="452"/>
                    </a:lnTo>
                    <a:lnTo>
                      <a:pt x="750" y="454"/>
                    </a:lnTo>
                    <a:lnTo>
                      <a:pt x="743" y="457"/>
                    </a:lnTo>
                    <a:lnTo>
                      <a:pt x="726" y="473"/>
                    </a:lnTo>
                    <a:lnTo>
                      <a:pt x="708" y="459"/>
                    </a:lnTo>
                    <a:lnTo>
                      <a:pt x="696" y="454"/>
                    </a:lnTo>
                    <a:lnTo>
                      <a:pt x="698" y="452"/>
                    </a:lnTo>
                    <a:lnTo>
                      <a:pt x="696" y="450"/>
                    </a:lnTo>
                    <a:lnTo>
                      <a:pt x="687" y="448"/>
                    </a:lnTo>
                    <a:lnTo>
                      <a:pt x="682" y="454"/>
                    </a:lnTo>
                    <a:lnTo>
                      <a:pt x="677" y="455"/>
                    </a:lnTo>
                    <a:lnTo>
                      <a:pt x="665" y="450"/>
                    </a:lnTo>
                    <a:lnTo>
                      <a:pt x="663" y="441"/>
                    </a:lnTo>
                    <a:lnTo>
                      <a:pt x="659" y="441"/>
                    </a:lnTo>
                    <a:lnTo>
                      <a:pt x="649" y="447"/>
                    </a:lnTo>
                    <a:lnTo>
                      <a:pt x="640" y="459"/>
                    </a:lnTo>
                    <a:lnTo>
                      <a:pt x="640" y="466"/>
                    </a:lnTo>
                    <a:lnTo>
                      <a:pt x="633" y="471"/>
                    </a:lnTo>
                    <a:lnTo>
                      <a:pt x="628" y="462"/>
                    </a:lnTo>
                    <a:lnTo>
                      <a:pt x="632" y="452"/>
                    </a:lnTo>
                    <a:lnTo>
                      <a:pt x="630" y="447"/>
                    </a:lnTo>
                    <a:lnTo>
                      <a:pt x="621" y="447"/>
                    </a:lnTo>
                    <a:lnTo>
                      <a:pt x="609" y="454"/>
                    </a:lnTo>
                    <a:lnTo>
                      <a:pt x="605" y="454"/>
                    </a:lnTo>
                    <a:lnTo>
                      <a:pt x="577" y="434"/>
                    </a:lnTo>
                    <a:lnTo>
                      <a:pt x="569" y="438"/>
                    </a:lnTo>
                    <a:lnTo>
                      <a:pt x="565" y="452"/>
                    </a:lnTo>
                    <a:lnTo>
                      <a:pt x="543" y="447"/>
                    </a:lnTo>
                    <a:lnTo>
                      <a:pt x="543" y="433"/>
                    </a:lnTo>
                    <a:lnTo>
                      <a:pt x="539" y="431"/>
                    </a:lnTo>
                    <a:lnTo>
                      <a:pt x="527" y="421"/>
                    </a:lnTo>
                    <a:lnTo>
                      <a:pt x="527" y="415"/>
                    </a:lnTo>
                    <a:lnTo>
                      <a:pt x="497" y="412"/>
                    </a:lnTo>
                    <a:lnTo>
                      <a:pt x="490" y="421"/>
                    </a:lnTo>
                    <a:lnTo>
                      <a:pt x="478" y="415"/>
                    </a:lnTo>
                    <a:lnTo>
                      <a:pt x="471" y="405"/>
                    </a:lnTo>
                    <a:lnTo>
                      <a:pt x="462" y="407"/>
                    </a:lnTo>
                    <a:lnTo>
                      <a:pt x="460" y="408"/>
                    </a:lnTo>
                    <a:lnTo>
                      <a:pt x="454" y="408"/>
                    </a:lnTo>
                    <a:lnTo>
                      <a:pt x="443" y="403"/>
                    </a:lnTo>
                    <a:lnTo>
                      <a:pt x="413" y="398"/>
                    </a:lnTo>
                    <a:lnTo>
                      <a:pt x="410" y="396"/>
                    </a:lnTo>
                    <a:lnTo>
                      <a:pt x="405" y="386"/>
                    </a:lnTo>
                    <a:lnTo>
                      <a:pt x="405" y="380"/>
                    </a:lnTo>
                    <a:lnTo>
                      <a:pt x="401" y="373"/>
                    </a:lnTo>
                    <a:lnTo>
                      <a:pt x="389" y="366"/>
                    </a:lnTo>
                    <a:lnTo>
                      <a:pt x="382" y="373"/>
                    </a:lnTo>
                    <a:lnTo>
                      <a:pt x="358" y="375"/>
                    </a:lnTo>
                    <a:lnTo>
                      <a:pt x="351" y="372"/>
                    </a:lnTo>
                    <a:lnTo>
                      <a:pt x="335" y="351"/>
                    </a:lnTo>
                    <a:lnTo>
                      <a:pt x="330" y="345"/>
                    </a:lnTo>
                    <a:lnTo>
                      <a:pt x="317" y="344"/>
                    </a:lnTo>
                    <a:lnTo>
                      <a:pt x="326" y="80"/>
                    </a:lnTo>
                    <a:lnTo>
                      <a:pt x="0" y="66"/>
                    </a:lnTo>
                    <a:lnTo>
                      <a:pt x="3"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2" name="Freeform 13">
                <a:extLst>
                  <a:ext uri="{FF2B5EF4-FFF2-40B4-BE49-F238E27FC236}">
                    <a16:creationId xmlns:a16="http://schemas.microsoft.com/office/drawing/2014/main" id="{2CE6AD41-9042-4E31-ADD5-E7114BAE03F9}"/>
                  </a:ext>
                </a:extLst>
              </p:cNvPr>
              <p:cNvSpPr>
                <a:spLocks/>
              </p:cNvSpPr>
              <p:nvPr/>
            </p:nvSpPr>
            <p:spPr bwMode="auto">
              <a:xfrm>
                <a:off x="2129" y="598"/>
                <a:ext cx="713" cy="481"/>
              </a:xfrm>
              <a:custGeom>
                <a:avLst/>
                <a:gdLst>
                  <a:gd name="T0" fmla="*/ 35 w 713"/>
                  <a:gd name="T1" fmla="*/ 0 h 481"/>
                  <a:gd name="T2" fmla="*/ 655 w 713"/>
                  <a:gd name="T3" fmla="*/ 41 h 481"/>
                  <a:gd name="T4" fmla="*/ 657 w 713"/>
                  <a:gd name="T5" fmla="*/ 51 h 481"/>
                  <a:gd name="T6" fmla="*/ 667 w 713"/>
                  <a:gd name="T7" fmla="*/ 91 h 481"/>
                  <a:gd name="T8" fmla="*/ 664 w 713"/>
                  <a:gd name="T9" fmla="*/ 98 h 481"/>
                  <a:gd name="T10" fmla="*/ 660 w 713"/>
                  <a:gd name="T11" fmla="*/ 135 h 481"/>
                  <a:gd name="T12" fmla="*/ 662 w 713"/>
                  <a:gd name="T13" fmla="*/ 173 h 481"/>
                  <a:gd name="T14" fmla="*/ 669 w 713"/>
                  <a:gd name="T15" fmla="*/ 224 h 481"/>
                  <a:gd name="T16" fmla="*/ 681 w 713"/>
                  <a:gd name="T17" fmla="*/ 236 h 481"/>
                  <a:gd name="T18" fmla="*/ 688 w 713"/>
                  <a:gd name="T19" fmla="*/ 275 h 481"/>
                  <a:gd name="T20" fmla="*/ 692 w 713"/>
                  <a:gd name="T21" fmla="*/ 344 h 481"/>
                  <a:gd name="T22" fmla="*/ 695 w 713"/>
                  <a:gd name="T23" fmla="*/ 357 h 481"/>
                  <a:gd name="T24" fmla="*/ 695 w 713"/>
                  <a:gd name="T25" fmla="*/ 383 h 481"/>
                  <a:gd name="T26" fmla="*/ 695 w 713"/>
                  <a:gd name="T27" fmla="*/ 392 h 481"/>
                  <a:gd name="T28" fmla="*/ 713 w 713"/>
                  <a:gd name="T29" fmla="*/ 442 h 481"/>
                  <a:gd name="T30" fmla="*/ 711 w 713"/>
                  <a:gd name="T31" fmla="*/ 460 h 481"/>
                  <a:gd name="T32" fmla="*/ 711 w 713"/>
                  <a:gd name="T33" fmla="*/ 481 h 481"/>
                  <a:gd name="T34" fmla="*/ 0 w 713"/>
                  <a:gd name="T35" fmla="*/ 454 h 481"/>
                  <a:gd name="T36" fmla="*/ 35 w 713"/>
                  <a:gd name="T37"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81">
                    <a:moveTo>
                      <a:pt x="35" y="0"/>
                    </a:moveTo>
                    <a:lnTo>
                      <a:pt x="655" y="41"/>
                    </a:lnTo>
                    <a:lnTo>
                      <a:pt x="657" y="51"/>
                    </a:lnTo>
                    <a:lnTo>
                      <a:pt x="667" y="91"/>
                    </a:lnTo>
                    <a:lnTo>
                      <a:pt x="664" y="98"/>
                    </a:lnTo>
                    <a:lnTo>
                      <a:pt x="660" y="135"/>
                    </a:lnTo>
                    <a:lnTo>
                      <a:pt x="662" y="173"/>
                    </a:lnTo>
                    <a:lnTo>
                      <a:pt x="669" y="224"/>
                    </a:lnTo>
                    <a:lnTo>
                      <a:pt x="681" y="236"/>
                    </a:lnTo>
                    <a:lnTo>
                      <a:pt x="688" y="275"/>
                    </a:lnTo>
                    <a:lnTo>
                      <a:pt x="692" y="344"/>
                    </a:lnTo>
                    <a:lnTo>
                      <a:pt x="695" y="357"/>
                    </a:lnTo>
                    <a:lnTo>
                      <a:pt x="695" y="383"/>
                    </a:lnTo>
                    <a:lnTo>
                      <a:pt x="695" y="392"/>
                    </a:lnTo>
                    <a:lnTo>
                      <a:pt x="713" y="442"/>
                    </a:lnTo>
                    <a:lnTo>
                      <a:pt x="711" y="460"/>
                    </a:lnTo>
                    <a:lnTo>
                      <a:pt x="711" y="481"/>
                    </a:lnTo>
                    <a:lnTo>
                      <a:pt x="0" y="454"/>
                    </a:lnTo>
                    <a:lnTo>
                      <a:pt x="35"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3" name="Freeform 14">
                <a:extLst>
                  <a:ext uri="{FF2B5EF4-FFF2-40B4-BE49-F238E27FC236}">
                    <a16:creationId xmlns:a16="http://schemas.microsoft.com/office/drawing/2014/main" id="{54CDF615-9753-47CF-862A-E85E75CB9CD7}"/>
                  </a:ext>
                </a:extLst>
              </p:cNvPr>
              <p:cNvSpPr>
                <a:spLocks/>
              </p:cNvSpPr>
              <p:nvPr/>
            </p:nvSpPr>
            <p:spPr bwMode="auto">
              <a:xfrm>
                <a:off x="2095" y="1052"/>
                <a:ext cx="759" cy="507"/>
              </a:xfrm>
              <a:custGeom>
                <a:avLst/>
                <a:gdLst>
                  <a:gd name="T0" fmla="*/ 34 w 759"/>
                  <a:gd name="T1" fmla="*/ 0 h 507"/>
                  <a:gd name="T2" fmla="*/ 745 w 759"/>
                  <a:gd name="T3" fmla="*/ 27 h 507"/>
                  <a:gd name="T4" fmla="*/ 747 w 759"/>
                  <a:gd name="T5" fmla="*/ 37 h 507"/>
                  <a:gd name="T6" fmla="*/ 740 w 759"/>
                  <a:gd name="T7" fmla="*/ 51 h 507"/>
                  <a:gd name="T8" fmla="*/ 722 w 759"/>
                  <a:gd name="T9" fmla="*/ 68 h 507"/>
                  <a:gd name="T10" fmla="*/ 724 w 759"/>
                  <a:gd name="T11" fmla="*/ 82 h 507"/>
                  <a:gd name="T12" fmla="*/ 757 w 759"/>
                  <a:gd name="T13" fmla="*/ 114 h 507"/>
                  <a:gd name="T14" fmla="*/ 759 w 759"/>
                  <a:gd name="T15" fmla="*/ 363 h 507"/>
                  <a:gd name="T16" fmla="*/ 743 w 759"/>
                  <a:gd name="T17" fmla="*/ 365 h 507"/>
                  <a:gd name="T18" fmla="*/ 745 w 759"/>
                  <a:gd name="T19" fmla="*/ 376 h 507"/>
                  <a:gd name="T20" fmla="*/ 745 w 759"/>
                  <a:gd name="T21" fmla="*/ 386 h 507"/>
                  <a:gd name="T22" fmla="*/ 752 w 759"/>
                  <a:gd name="T23" fmla="*/ 395 h 507"/>
                  <a:gd name="T24" fmla="*/ 757 w 759"/>
                  <a:gd name="T25" fmla="*/ 421 h 507"/>
                  <a:gd name="T26" fmla="*/ 750 w 759"/>
                  <a:gd name="T27" fmla="*/ 428 h 507"/>
                  <a:gd name="T28" fmla="*/ 754 w 759"/>
                  <a:gd name="T29" fmla="*/ 440 h 507"/>
                  <a:gd name="T30" fmla="*/ 743 w 759"/>
                  <a:gd name="T31" fmla="*/ 465 h 507"/>
                  <a:gd name="T32" fmla="*/ 754 w 759"/>
                  <a:gd name="T33" fmla="*/ 491 h 507"/>
                  <a:gd name="T34" fmla="*/ 755 w 759"/>
                  <a:gd name="T35" fmla="*/ 503 h 507"/>
                  <a:gd name="T36" fmla="*/ 755 w 759"/>
                  <a:gd name="T37" fmla="*/ 507 h 507"/>
                  <a:gd name="T38" fmla="*/ 733 w 759"/>
                  <a:gd name="T39" fmla="*/ 493 h 507"/>
                  <a:gd name="T40" fmla="*/ 694 w 759"/>
                  <a:gd name="T41" fmla="*/ 466 h 507"/>
                  <a:gd name="T42" fmla="*/ 684 w 759"/>
                  <a:gd name="T43" fmla="*/ 463 h 507"/>
                  <a:gd name="T44" fmla="*/ 665 w 759"/>
                  <a:gd name="T45" fmla="*/ 463 h 507"/>
                  <a:gd name="T46" fmla="*/ 652 w 759"/>
                  <a:gd name="T47" fmla="*/ 466 h 507"/>
                  <a:gd name="T48" fmla="*/ 633 w 759"/>
                  <a:gd name="T49" fmla="*/ 468 h 507"/>
                  <a:gd name="T50" fmla="*/ 619 w 759"/>
                  <a:gd name="T51" fmla="*/ 465 h 507"/>
                  <a:gd name="T52" fmla="*/ 610 w 759"/>
                  <a:gd name="T53" fmla="*/ 452 h 507"/>
                  <a:gd name="T54" fmla="*/ 598 w 759"/>
                  <a:gd name="T55" fmla="*/ 446 h 507"/>
                  <a:gd name="T56" fmla="*/ 584 w 759"/>
                  <a:gd name="T57" fmla="*/ 449 h 507"/>
                  <a:gd name="T58" fmla="*/ 565 w 759"/>
                  <a:gd name="T59" fmla="*/ 444 h 507"/>
                  <a:gd name="T60" fmla="*/ 551 w 759"/>
                  <a:gd name="T61" fmla="*/ 428 h 507"/>
                  <a:gd name="T62" fmla="*/ 0 w 759"/>
                  <a:gd name="T63" fmla="*/ 404 h 507"/>
                  <a:gd name="T64" fmla="*/ 22 w 759"/>
                  <a:gd name="T65" fmla="*/ 135 h 507"/>
                  <a:gd name="T66" fmla="*/ 34 w 759"/>
                  <a:gd name="T67"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507">
                    <a:moveTo>
                      <a:pt x="34" y="0"/>
                    </a:moveTo>
                    <a:lnTo>
                      <a:pt x="745" y="27"/>
                    </a:lnTo>
                    <a:lnTo>
                      <a:pt x="747" y="37"/>
                    </a:lnTo>
                    <a:lnTo>
                      <a:pt x="740" y="51"/>
                    </a:lnTo>
                    <a:lnTo>
                      <a:pt x="722" y="68"/>
                    </a:lnTo>
                    <a:lnTo>
                      <a:pt x="724" y="82"/>
                    </a:lnTo>
                    <a:lnTo>
                      <a:pt x="757" y="114"/>
                    </a:lnTo>
                    <a:lnTo>
                      <a:pt x="759" y="363"/>
                    </a:lnTo>
                    <a:lnTo>
                      <a:pt x="743" y="365"/>
                    </a:lnTo>
                    <a:lnTo>
                      <a:pt x="745" y="376"/>
                    </a:lnTo>
                    <a:lnTo>
                      <a:pt x="745" y="386"/>
                    </a:lnTo>
                    <a:lnTo>
                      <a:pt x="752" y="395"/>
                    </a:lnTo>
                    <a:lnTo>
                      <a:pt x="757" y="421"/>
                    </a:lnTo>
                    <a:lnTo>
                      <a:pt x="750" y="428"/>
                    </a:lnTo>
                    <a:lnTo>
                      <a:pt x="754" y="440"/>
                    </a:lnTo>
                    <a:lnTo>
                      <a:pt x="743" y="465"/>
                    </a:lnTo>
                    <a:lnTo>
                      <a:pt x="754" y="491"/>
                    </a:lnTo>
                    <a:lnTo>
                      <a:pt x="755" y="503"/>
                    </a:lnTo>
                    <a:lnTo>
                      <a:pt x="755" y="507"/>
                    </a:lnTo>
                    <a:lnTo>
                      <a:pt x="733" y="493"/>
                    </a:lnTo>
                    <a:lnTo>
                      <a:pt x="694" y="466"/>
                    </a:lnTo>
                    <a:lnTo>
                      <a:pt x="684" y="463"/>
                    </a:lnTo>
                    <a:lnTo>
                      <a:pt x="665" y="463"/>
                    </a:lnTo>
                    <a:lnTo>
                      <a:pt x="652" y="466"/>
                    </a:lnTo>
                    <a:lnTo>
                      <a:pt x="633" y="468"/>
                    </a:lnTo>
                    <a:lnTo>
                      <a:pt x="619" y="465"/>
                    </a:lnTo>
                    <a:lnTo>
                      <a:pt x="610" y="452"/>
                    </a:lnTo>
                    <a:lnTo>
                      <a:pt x="598" y="446"/>
                    </a:lnTo>
                    <a:lnTo>
                      <a:pt x="584" y="449"/>
                    </a:lnTo>
                    <a:lnTo>
                      <a:pt x="565" y="444"/>
                    </a:lnTo>
                    <a:lnTo>
                      <a:pt x="551" y="428"/>
                    </a:lnTo>
                    <a:lnTo>
                      <a:pt x="0" y="404"/>
                    </a:lnTo>
                    <a:lnTo>
                      <a:pt x="22" y="135"/>
                    </a:lnTo>
                    <a:lnTo>
                      <a:pt x="34"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4" name="Freeform 15">
                <a:extLst>
                  <a:ext uri="{FF2B5EF4-FFF2-40B4-BE49-F238E27FC236}">
                    <a16:creationId xmlns:a16="http://schemas.microsoft.com/office/drawing/2014/main" id="{4A8F0D39-2D78-4147-A9CB-F1B5A098446C}"/>
                  </a:ext>
                </a:extLst>
              </p:cNvPr>
              <p:cNvSpPr>
                <a:spLocks/>
              </p:cNvSpPr>
              <p:nvPr/>
            </p:nvSpPr>
            <p:spPr bwMode="auto">
              <a:xfrm>
                <a:off x="1053" y="529"/>
                <a:ext cx="1111" cy="684"/>
              </a:xfrm>
              <a:custGeom>
                <a:avLst/>
                <a:gdLst>
                  <a:gd name="T0" fmla="*/ 1111 w 1111"/>
                  <a:gd name="T1" fmla="*/ 69 h 684"/>
                  <a:gd name="T2" fmla="*/ 1064 w 1111"/>
                  <a:gd name="T3" fmla="*/ 658 h 684"/>
                  <a:gd name="T4" fmla="*/ 378 w 1111"/>
                  <a:gd name="T5" fmla="*/ 679 h 684"/>
                  <a:gd name="T6" fmla="*/ 364 w 1111"/>
                  <a:gd name="T7" fmla="*/ 653 h 684"/>
                  <a:gd name="T8" fmla="*/ 338 w 1111"/>
                  <a:gd name="T9" fmla="*/ 649 h 684"/>
                  <a:gd name="T10" fmla="*/ 312 w 1111"/>
                  <a:gd name="T11" fmla="*/ 660 h 684"/>
                  <a:gd name="T12" fmla="*/ 296 w 1111"/>
                  <a:gd name="T13" fmla="*/ 654 h 684"/>
                  <a:gd name="T14" fmla="*/ 265 w 1111"/>
                  <a:gd name="T15" fmla="*/ 654 h 684"/>
                  <a:gd name="T16" fmla="*/ 249 w 1111"/>
                  <a:gd name="T17" fmla="*/ 675 h 684"/>
                  <a:gd name="T18" fmla="*/ 219 w 1111"/>
                  <a:gd name="T19" fmla="*/ 667 h 684"/>
                  <a:gd name="T20" fmla="*/ 205 w 1111"/>
                  <a:gd name="T21" fmla="*/ 684 h 684"/>
                  <a:gd name="T22" fmla="*/ 186 w 1111"/>
                  <a:gd name="T23" fmla="*/ 661 h 684"/>
                  <a:gd name="T24" fmla="*/ 190 w 1111"/>
                  <a:gd name="T25" fmla="*/ 639 h 684"/>
                  <a:gd name="T26" fmla="*/ 178 w 1111"/>
                  <a:gd name="T27" fmla="*/ 618 h 684"/>
                  <a:gd name="T28" fmla="*/ 155 w 1111"/>
                  <a:gd name="T29" fmla="*/ 605 h 684"/>
                  <a:gd name="T30" fmla="*/ 162 w 1111"/>
                  <a:gd name="T31" fmla="*/ 584 h 684"/>
                  <a:gd name="T32" fmla="*/ 144 w 1111"/>
                  <a:gd name="T33" fmla="*/ 551 h 684"/>
                  <a:gd name="T34" fmla="*/ 146 w 1111"/>
                  <a:gd name="T35" fmla="*/ 508 h 684"/>
                  <a:gd name="T36" fmla="*/ 139 w 1111"/>
                  <a:gd name="T37" fmla="*/ 501 h 684"/>
                  <a:gd name="T38" fmla="*/ 130 w 1111"/>
                  <a:gd name="T39" fmla="*/ 488 h 684"/>
                  <a:gd name="T40" fmla="*/ 99 w 1111"/>
                  <a:gd name="T41" fmla="*/ 513 h 684"/>
                  <a:gd name="T42" fmla="*/ 73 w 1111"/>
                  <a:gd name="T43" fmla="*/ 495 h 684"/>
                  <a:gd name="T44" fmla="*/ 78 w 1111"/>
                  <a:gd name="T45" fmla="*/ 478 h 684"/>
                  <a:gd name="T46" fmla="*/ 92 w 1111"/>
                  <a:gd name="T47" fmla="*/ 461 h 684"/>
                  <a:gd name="T48" fmla="*/ 92 w 1111"/>
                  <a:gd name="T49" fmla="*/ 447 h 684"/>
                  <a:gd name="T50" fmla="*/ 101 w 1111"/>
                  <a:gd name="T51" fmla="*/ 424 h 684"/>
                  <a:gd name="T52" fmla="*/ 120 w 1111"/>
                  <a:gd name="T53" fmla="*/ 373 h 684"/>
                  <a:gd name="T54" fmla="*/ 94 w 1111"/>
                  <a:gd name="T55" fmla="*/ 363 h 684"/>
                  <a:gd name="T56" fmla="*/ 78 w 1111"/>
                  <a:gd name="T57" fmla="*/ 351 h 684"/>
                  <a:gd name="T58" fmla="*/ 68 w 1111"/>
                  <a:gd name="T59" fmla="*/ 316 h 684"/>
                  <a:gd name="T60" fmla="*/ 27 w 1111"/>
                  <a:gd name="T61" fmla="*/ 258 h 684"/>
                  <a:gd name="T62" fmla="*/ 10 w 1111"/>
                  <a:gd name="T63" fmla="*/ 235 h 684"/>
                  <a:gd name="T64" fmla="*/ 20 w 1111"/>
                  <a:gd name="T65" fmla="*/ 216 h 684"/>
                  <a:gd name="T66" fmla="*/ 0 w 1111"/>
                  <a:gd name="T67" fmla="*/ 15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1" h="684">
                    <a:moveTo>
                      <a:pt x="27" y="0"/>
                    </a:moveTo>
                    <a:lnTo>
                      <a:pt x="1111" y="69"/>
                    </a:lnTo>
                    <a:lnTo>
                      <a:pt x="1076" y="523"/>
                    </a:lnTo>
                    <a:lnTo>
                      <a:pt x="1064" y="658"/>
                    </a:lnTo>
                    <a:lnTo>
                      <a:pt x="387" y="609"/>
                    </a:lnTo>
                    <a:lnTo>
                      <a:pt x="378" y="679"/>
                    </a:lnTo>
                    <a:lnTo>
                      <a:pt x="370" y="670"/>
                    </a:lnTo>
                    <a:lnTo>
                      <a:pt x="364" y="653"/>
                    </a:lnTo>
                    <a:lnTo>
                      <a:pt x="352" y="640"/>
                    </a:lnTo>
                    <a:lnTo>
                      <a:pt x="338" y="649"/>
                    </a:lnTo>
                    <a:lnTo>
                      <a:pt x="340" y="660"/>
                    </a:lnTo>
                    <a:lnTo>
                      <a:pt x="312" y="660"/>
                    </a:lnTo>
                    <a:lnTo>
                      <a:pt x="308" y="661"/>
                    </a:lnTo>
                    <a:lnTo>
                      <a:pt x="296" y="654"/>
                    </a:lnTo>
                    <a:lnTo>
                      <a:pt x="272" y="654"/>
                    </a:lnTo>
                    <a:lnTo>
                      <a:pt x="265" y="654"/>
                    </a:lnTo>
                    <a:lnTo>
                      <a:pt x="258" y="656"/>
                    </a:lnTo>
                    <a:lnTo>
                      <a:pt x="249" y="675"/>
                    </a:lnTo>
                    <a:lnTo>
                      <a:pt x="240" y="675"/>
                    </a:lnTo>
                    <a:lnTo>
                      <a:pt x="219" y="667"/>
                    </a:lnTo>
                    <a:lnTo>
                      <a:pt x="212" y="670"/>
                    </a:lnTo>
                    <a:lnTo>
                      <a:pt x="205" y="684"/>
                    </a:lnTo>
                    <a:lnTo>
                      <a:pt x="193" y="675"/>
                    </a:lnTo>
                    <a:lnTo>
                      <a:pt x="186" y="661"/>
                    </a:lnTo>
                    <a:lnTo>
                      <a:pt x="186" y="656"/>
                    </a:lnTo>
                    <a:lnTo>
                      <a:pt x="190" y="639"/>
                    </a:lnTo>
                    <a:lnTo>
                      <a:pt x="186" y="630"/>
                    </a:lnTo>
                    <a:lnTo>
                      <a:pt x="178" y="618"/>
                    </a:lnTo>
                    <a:lnTo>
                      <a:pt x="165" y="618"/>
                    </a:lnTo>
                    <a:lnTo>
                      <a:pt x="155" y="605"/>
                    </a:lnTo>
                    <a:lnTo>
                      <a:pt x="162" y="595"/>
                    </a:lnTo>
                    <a:lnTo>
                      <a:pt x="162" y="584"/>
                    </a:lnTo>
                    <a:lnTo>
                      <a:pt x="150" y="570"/>
                    </a:lnTo>
                    <a:lnTo>
                      <a:pt x="144" y="551"/>
                    </a:lnTo>
                    <a:lnTo>
                      <a:pt x="144" y="523"/>
                    </a:lnTo>
                    <a:lnTo>
                      <a:pt x="146" y="508"/>
                    </a:lnTo>
                    <a:lnTo>
                      <a:pt x="143" y="502"/>
                    </a:lnTo>
                    <a:lnTo>
                      <a:pt x="139" y="501"/>
                    </a:lnTo>
                    <a:lnTo>
                      <a:pt x="134" y="490"/>
                    </a:lnTo>
                    <a:lnTo>
                      <a:pt x="130" y="488"/>
                    </a:lnTo>
                    <a:lnTo>
                      <a:pt x="127" y="490"/>
                    </a:lnTo>
                    <a:lnTo>
                      <a:pt x="99" y="513"/>
                    </a:lnTo>
                    <a:lnTo>
                      <a:pt x="92" y="515"/>
                    </a:lnTo>
                    <a:lnTo>
                      <a:pt x="73" y="495"/>
                    </a:lnTo>
                    <a:lnTo>
                      <a:pt x="78" y="485"/>
                    </a:lnTo>
                    <a:lnTo>
                      <a:pt x="78" y="478"/>
                    </a:lnTo>
                    <a:lnTo>
                      <a:pt x="78" y="464"/>
                    </a:lnTo>
                    <a:lnTo>
                      <a:pt x="92" y="461"/>
                    </a:lnTo>
                    <a:lnTo>
                      <a:pt x="94" y="448"/>
                    </a:lnTo>
                    <a:lnTo>
                      <a:pt x="92" y="447"/>
                    </a:lnTo>
                    <a:lnTo>
                      <a:pt x="92" y="431"/>
                    </a:lnTo>
                    <a:lnTo>
                      <a:pt x="101" y="424"/>
                    </a:lnTo>
                    <a:lnTo>
                      <a:pt x="99" y="417"/>
                    </a:lnTo>
                    <a:lnTo>
                      <a:pt x="120" y="373"/>
                    </a:lnTo>
                    <a:lnTo>
                      <a:pt x="115" y="366"/>
                    </a:lnTo>
                    <a:lnTo>
                      <a:pt x="94" y="363"/>
                    </a:lnTo>
                    <a:lnTo>
                      <a:pt x="92" y="352"/>
                    </a:lnTo>
                    <a:lnTo>
                      <a:pt x="78" y="351"/>
                    </a:lnTo>
                    <a:lnTo>
                      <a:pt x="71" y="333"/>
                    </a:lnTo>
                    <a:lnTo>
                      <a:pt x="68" y="316"/>
                    </a:lnTo>
                    <a:lnTo>
                      <a:pt x="52" y="281"/>
                    </a:lnTo>
                    <a:lnTo>
                      <a:pt x="27" y="258"/>
                    </a:lnTo>
                    <a:lnTo>
                      <a:pt x="17" y="242"/>
                    </a:lnTo>
                    <a:lnTo>
                      <a:pt x="10" y="235"/>
                    </a:lnTo>
                    <a:lnTo>
                      <a:pt x="15" y="230"/>
                    </a:lnTo>
                    <a:lnTo>
                      <a:pt x="20" y="216"/>
                    </a:lnTo>
                    <a:lnTo>
                      <a:pt x="15" y="192"/>
                    </a:lnTo>
                    <a:lnTo>
                      <a:pt x="0" y="152"/>
                    </a:lnTo>
                    <a:lnTo>
                      <a:pt x="27"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5" name="Freeform 16">
                <a:extLst>
                  <a:ext uri="{FF2B5EF4-FFF2-40B4-BE49-F238E27FC236}">
                    <a16:creationId xmlns:a16="http://schemas.microsoft.com/office/drawing/2014/main" id="{0B43F324-2673-4571-BC21-906CD70015F6}"/>
                  </a:ext>
                </a:extLst>
              </p:cNvPr>
              <p:cNvSpPr>
                <a:spLocks/>
              </p:cNvSpPr>
              <p:nvPr/>
            </p:nvSpPr>
            <p:spPr bwMode="auto">
              <a:xfrm>
                <a:off x="0" y="1405"/>
                <a:ext cx="867" cy="1370"/>
              </a:xfrm>
              <a:custGeom>
                <a:avLst/>
                <a:gdLst>
                  <a:gd name="T0" fmla="*/ 387 w 867"/>
                  <a:gd name="T1" fmla="*/ 442 h 1370"/>
                  <a:gd name="T2" fmla="*/ 838 w 867"/>
                  <a:gd name="T3" fmla="*/ 1091 h 1370"/>
                  <a:gd name="T4" fmla="*/ 843 w 867"/>
                  <a:gd name="T5" fmla="*/ 1126 h 1370"/>
                  <a:gd name="T6" fmla="*/ 859 w 867"/>
                  <a:gd name="T7" fmla="*/ 1150 h 1370"/>
                  <a:gd name="T8" fmla="*/ 866 w 867"/>
                  <a:gd name="T9" fmla="*/ 1173 h 1370"/>
                  <a:gd name="T10" fmla="*/ 833 w 867"/>
                  <a:gd name="T11" fmla="*/ 1196 h 1370"/>
                  <a:gd name="T12" fmla="*/ 791 w 867"/>
                  <a:gd name="T13" fmla="*/ 1276 h 1370"/>
                  <a:gd name="T14" fmla="*/ 780 w 867"/>
                  <a:gd name="T15" fmla="*/ 1294 h 1370"/>
                  <a:gd name="T16" fmla="*/ 777 w 867"/>
                  <a:gd name="T17" fmla="*/ 1327 h 1370"/>
                  <a:gd name="T18" fmla="*/ 791 w 867"/>
                  <a:gd name="T19" fmla="*/ 1351 h 1370"/>
                  <a:gd name="T20" fmla="*/ 773 w 867"/>
                  <a:gd name="T21" fmla="*/ 1369 h 1370"/>
                  <a:gd name="T22" fmla="*/ 490 w 867"/>
                  <a:gd name="T23" fmla="*/ 1365 h 1370"/>
                  <a:gd name="T24" fmla="*/ 492 w 867"/>
                  <a:gd name="T25" fmla="*/ 1344 h 1370"/>
                  <a:gd name="T26" fmla="*/ 483 w 867"/>
                  <a:gd name="T27" fmla="*/ 1328 h 1370"/>
                  <a:gd name="T28" fmla="*/ 459 w 867"/>
                  <a:gd name="T29" fmla="*/ 1232 h 1370"/>
                  <a:gd name="T30" fmla="*/ 410 w 867"/>
                  <a:gd name="T31" fmla="*/ 1175 h 1370"/>
                  <a:gd name="T32" fmla="*/ 389 w 867"/>
                  <a:gd name="T33" fmla="*/ 1154 h 1370"/>
                  <a:gd name="T34" fmla="*/ 377 w 867"/>
                  <a:gd name="T35" fmla="*/ 1128 h 1370"/>
                  <a:gd name="T36" fmla="*/ 314 w 867"/>
                  <a:gd name="T37" fmla="*/ 1100 h 1370"/>
                  <a:gd name="T38" fmla="*/ 267 w 867"/>
                  <a:gd name="T39" fmla="*/ 1053 h 1370"/>
                  <a:gd name="T40" fmla="*/ 182 w 867"/>
                  <a:gd name="T41" fmla="*/ 1018 h 1370"/>
                  <a:gd name="T42" fmla="*/ 178 w 867"/>
                  <a:gd name="T43" fmla="*/ 986 h 1370"/>
                  <a:gd name="T44" fmla="*/ 189 w 867"/>
                  <a:gd name="T45" fmla="*/ 941 h 1370"/>
                  <a:gd name="T46" fmla="*/ 169 w 867"/>
                  <a:gd name="T47" fmla="*/ 901 h 1370"/>
                  <a:gd name="T48" fmla="*/ 178 w 867"/>
                  <a:gd name="T49" fmla="*/ 883 h 1370"/>
                  <a:gd name="T50" fmla="*/ 129 w 867"/>
                  <a:gd name="T51" fmla="*/ 798 h 1370"/>
                  <a:gd name="T52" fmla="*/ 98 w 867"/>
                  <a:gd name="T53" fmla="*/ 738 h 1370"/>
                  <a:gd name="T54" fmla="*/ 113 w 867"/>
                  <a:gd name="T55" fmla="*/ 695 h 1370"/>
                  <a:gd name="T56" fmla="*/ 119 w 867"/>
                  <a:gd name="T57" fmla="*/ 651 h 1370"/>
                  <a:gd name="T58" fmla="*/ 77 w 867"/>
                  <a:gd name="T59" fmla="*/ 613 h 1370"/>
                  <a:gd name="T60" fmla="*/ 80 w 867"/>
                  <a:gd name="T61" fmla="*/ 548 h 1370"/>
                  <a:gd name="T62" fmla="*/ 93 w 867"/>
                  <a:gd name="T63" fmla="*/ 522 h 1370"/>
                  <a:gd name="T64" fmla="*/ 99 w 867"/>
                  <a:gd name="T65" fmla="*/ 553 h 1370"/>
                  <a:gd name="T66" fmla="*/ 120 w 867"/>
                  <a:gd name="T67" fmla="*/ 548 h 1370"/>
                  <a:gd name="T68" fmla="*/ 113 w 867"/>
                  <a:gd name="T69" fmla="*/ 491 h 1370"/>
                  <a:gd name="T70" fmla="*/ 96 w 867"/>
                  <a:gd name="T71" fmla="*/ 506 h 1370"/>
                  <a:gd name="T72" fmla="*/ 63 w 867"/>
                  <a:gd name="T73" fmla="*/ 487 h 1370"/>
                  <a:gd name="T74" fmla="*/ 54 w 867"/>
                  <a:gd name="T75" fmla="*/ 421 h 1370"/>
                  <a:gd name="T76" fmla="*/ 9 w 867"/>
                  <a:gd name="T77" fmla="*/ 344 h 1370"/>
                  <a:gd name="T78" fmla="*/ 12 w 867"/>
                  <a:gd name="T79" fmla="*/ 305 h 1370"/>
                  <a:gd name="T80" fmla="*/ 33 w 867"/>
                  <a:gd name="T81" fmla="*/ 260 h 1370"/>
                  <a:gd name="T82" fmla="*/ 16 w 867"/>
                  <a:gd name="T83" fmla="*/ 196 h 1370"/>
                  <a:gd name="T84" fmla="*/ 2 w 867"/>
                  <a:gd name="T85" fmla="*/ 168 h 1370"/>
                  <a:gd name="T86" fmla="*/ 2 w 867"/>
                  <a:gd name="T87" fmla="*/ 133 h 1370"/>
                  <a:gd name="T88" fmla="*/ 45 w 867"/>
                  <a:gd name="T89" fmla="*/ 73 h 1370"/>
                  <a:gd name="T90" fmla="*/ 61 w 867"/>
                  <a:gd name="T91" fmla="*/ 37 h 1370"/>
                  <a:gd name="T92" fmla="*/ 66 w 867"/>
                  <a:gd name="T93" fmla="*/ 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7" h="1370">
                    <a:moveTo>
                      <a:pt x="70" y="0"/>
                    </a:moveTo>
                    <a:lnTo>
                      <a:pt x="492" y="47"/>
                    </a:lnTo>
                    <a:lnTo>
                      <a:pt x="387" y="442"/>
                    </a:lnTo>
                    <a:lnTo>
                      <a:pt x="836" y="1065"/>
                    </a:lnTo>
                    <a:lnTo>
                      <a:pt x="836" y="1084"/>
                    </a:lnTo>
                    <a:lnTo>
                      <a:pt x="838" y="1091"/>
                    </a:lnTo>
                    <a:lnTo>
                      <a:pt x="836" y="1096"/>
                    </a:lnTo>
                    <a:lnTo>
                      <a:pt x="843" y="1112"/>
                    </a:lnTo>
                    <a:lnTo>
                      <a:pt x="843" y="1126"/>
                    </a:lnTo>
                    <a:lnTo>
                      <a:pt x="848" y="1129"/>
                    </a:lnTo>
                    <a:lnTo>
                      <a:pt x="852" y="1147"/>
                    </a:lnTo>
                    <a:lnTo>
                      <a:pt x="859" y="1150"/>
                    </a:lnTo>
                    <a:lnTo>
                      <a:pt x="866" y="1159"/>
                    </a:lnTo>
                    <a:lnTo>
                      <a:pt x="867" y="1170"/>
                    </a:lnTo>
                    <a:lnTo>
                      <a:pt x="866" y="1173"/>
                    </a:lnTo>
                    <a:lnTo>
                      <a:pt x="861" y="1173"/>
                    </a:lnTo>
                    <a:lnTo>
                      <a:pt x="847" y="1184"/>
                    </a:lnTo>
                    <a:lnTo>
                      <a:pt x="833" y="1196"/>
                    </a:lnTo>
                    <a:lnTo>
                      <a:pt x="819" y="1213"/>
                    </a:lnTo>
                    <a:lnTo>
                      <a:pt x="812" y="1248"/>
                    </a:lnTo>
                    <a:lnTo>
                      <a:pt x="791" y="1276"/>
                    </a:lnTo>
                    <a:lnTo>
                      <a:pt x="778" y="1276"/>
                    </a:lnTo>
                    <a:lnTo>
                      <a:pt x="777" y="1285"/>
                    </a:lnTo>
                    <a:lnTo>
                      <a:pt x="780" y="1294"/>
                    </a:lnTo>
                    <a:lnTo>
                      <a:pt x="778" y="1302"/>
                    </a:lnTo>
                    <a:lnTo>
                      <a:pt x="773" y="1320"/>
                    </a:lnTo>
                    <a:lnTo>
                      <a:pt x="777" y="1327"/>
                    </a:lnTo>
                    <a:lnTo>
                      <a:pt x="792" y="1339"/>
                    </a:lnTo>
                    <a:lnTo>
                      <a:pt x="794" y="1346"/>
                    </a:lnTo>
                    <a:lnTo>
                      <a:pt x="791" y="1351"/>
                    </a:lnTo>
                    <a:lnTo>
                      <a:pt x="789" y="1360"/>
                    </a:lnTo>
                    <a:lnTo>
                      <a:pt x="778" y="1370"/>
                    </a:lnTo>
                    <a:lnTo>
                      <a:pt x="773" y="1369"/>
                    </a:lnTo>
                    <a:lnTo>
                      <a:pt x="756" y="1367"/>
                    </a:lnTo>
                    <a:lnTo>
                      <a:pt x="492" y="1370"/>
                    </a:lnTo>
                    <a:lnTo>
                      <a:pt x="490" y="1365"/>
                    </a:lnTo>
                    <a:lnTo>
                      <a:pt x="487" y="1353"/>
                    </a:lnTo>
                    <a:lnTo>
                      <a:pt x="490" y="1346"/>
                    </a:lnTo>
                    <a:lnTo>
                      <a:pt x="492" y="1344"/>
                    </a:lnTo>
                    <a:lnTo>
                      <a:pt x="489" y="1341"/>
                    </a:lnTo>
                    <a:lnTo>
                      <a:pt x="487" y="1339"/>
                    </a:lnTo>
                    <a:lnTo>
                      <a:pt x="483" y="1328"/>
                    </a:lnTo>
                    <a:lnTo>
                      <a:pt x="483" y="1323"/>
                    </a:lnTo>
                    <a:lnTo>
                      <a:pt x="482" y="1280"/>
                    </a:lnTo>
                    <a:lnTo>
                      <a:pt x="459" y="1232"/>
                    </a:lnTo>
                    <a:lnTo>
                      <a:pt x="447" y="1218"/>
                    </a:lnTo>
                    <a:lnTo>
                      <a:pt x="436" y="1199"/>
                    </a:lnTo>
                    <a:lnTo>
                      <a:pt x="410" y="1175"/>
                    </a:lnTo>
                    <a:lnTo>
                      <a:pt x="393" y="1177"/>
                    </a:lnTo>
                    <a:lnTo>
                      <a:pt x="384" y="1166"/>
                    </a:lnTo>
                    <a:lnTo>
                      <a:pt x="389" y="1154"/>
                    </a:lnTo>
                    <a:lnTo>
                      <a:pt x="386" y="1147"/>
                    </a:lnTo>
                    <a:lnTo>
                      <a:pt x="386" y="1136"/>
                    </a:lnTo>
                    <a:lnTo>
                      <a:pt x="377" y="1128"/>
                    </a:lnTo>
                    <a:lnTo>
                      <a:pt x="349" y="1124"/>
                    </a:lnTo>
                    <a:lnTo>
                      <a:pt x="333" y="1117"/>
                    </a:lnTo>
                    <a:lnTo>
                      <a:pt x="314" y="1100"/>
                    </a:lnTo>
                    <a:lnTo>
                      <a:pt x="304" y="1072"/>
                    </a:lnTo>
                    <a:lnTo>
                      <a:pt x="286" y="1058"/>
                    </a:lnTo>
                    <a:lnTo>
                      <a:pt x="267" y="1053"/>
                    </a:lnTo>
                    <a:lnTo>
                      <a:pt x="220" y="1030"/>
                    </a:lnTo>
                    <a:lnTo>
                      <a:pt x="202" y="1030"/>
                    </a:lnTo>
                    <a:lnTo>
                      <a:pt x="182" y="1018"/>
                    </a:lnTo>
                    <a:lnTo>
                      <a:pt x="169" y="1006"/>
                    </a:lnTo>
                    <a:lnTo>
                      <a:pt x="171" y="993"/>
                    </a:lnTo>
                    <a:lnTo>
                      <a:pt x="178" y="986"/>
                    </a:lnTo>
                    <a:lnTo>
                      <a:pt x="182" y="962"/>
                    </a:lnTo>
                    <a:lnTo>
                      <a:pt x="185" y="946"/>
                    </a:lnTo>
                    <a:lnTo>
                      <a:pt x="189" y="941"/>
                    </a:lnTo>
                    <a:lnTo>
                      <a:pt x="183" y="922"/>
                    </a:lnTo>
                    <a:lnTo>
                      <a:pt x="171" y="916"/>
                    </a:lnTo>
                    <a:lnTo>
                      <a:pt x="169" y="901"/>
                    </a:lnTo>
                    <a:lnTo>
                      <a:pt x="173" y="897"/>
                    </a:lnTo>
                    <a:lnTo>
                      <a:pt x="176" y="896"/>
                    </a:lnTo>
                    <a:lnTo>
                      <a:pt x="178" y="883"/>
                    </a:lnTo>
                    <a:lnTo>
                      <a:pt x="164" y="873"/>
                    </a:lnTo>
                    <a:lnTo>
                      <a:pt x="131" y="813"/>
                    </a:lnTo>
                    <a:lnTo>
                      <a:pt x="129" y="798"/>
                    </a:lnTo>
                    <a:lnTo>
                      <a:pt x="122" y="786"/>
                    </a:lnTo>
                    <a:lnTo>
                      <a:pt x="120" y="772"/>
                    </a:lnTo>
                    <a:lnTo>
                      <a:pt x="98" y="738"/>
                    </a:lnTo>
                    <a:lnTo>
                      <a:pt x="99" y="704"/>
                    </a:lnTo>
                    <a:lnTo>
                      <a:pt x="105" y="697"/>
                    </a:lnTo>
                    <a:lnTo>
                      <a:pt x="113" y="695"/>
                    </a:lnTo>
                    <a:lnTo>
                      <a:pt x="124" y="681"/>
                    </a:lnTo>
                    <a:lnTo>
                      <a:pt x="126" y="660"/>
                    </a:lnTo>
                    <a:lnTo>
                      <a:pt x="119" y="651"/>
                    </a:lnTo>
                    <a:lnTo>
                      <a:pt x="101" y="644"/>
                    </a:lnTo>
                    <a:lnTo>
                      <a:pt x="84" y="628"/>
                    </a:lnTo>
                    <a:lnTo>
                      <a:pt x="77" y="613"/>
                    </a:lnTo>
                    <a:lnTo>
                      <a:pt x="79" y="567"/>
                    </a:lnTo>
                    <a:lnTo>
                      <a:pt x="82" y="560"/>
                    </a:lnTo>
                    <a:lnTo>
                      <a:pt x="80" y="548"/>
                    </a:lnTo>
                    <a:lnTo>
                      <a:pt x="86" y="546"/>
                    </a:lnTo>
                    <a:lnTo>
                      <a:pt x="87" y="524"/>
                    </a:lnTo>
                    <a:lnTo>
                      <a:pt x="93" y="522"/>
                    </a:lnTo>
                    <a:lnTo>
                      <a:pt x="98" y="531"/>
                    </a:lnTo>
                    <a:lnTo>
                      <a:pt x="96" y="546"/>
                    </a:lnTo>
                    <a:lnTo>
                      <a:pt x="99" y="553"/>
                    </a:lnTo>
                    <a:lnTo>
                      <a:pt x="115" y="566"/>
                    </a:lnTo>
                    <a:lnTo>
                      <a:pt x="120" y="560"/>
                    </a:lnTo>
                    <a:lnTo>
                      <a:pt x="120" y="548"/>
                    </a:lnTo>
                    <a:lnTo>
                      <a:pt x="113" y="524"/>
                    </a:lnTo>
                    <a:lnTo>
                      <a:pt x="110" y="508"/>
                    </a:lnTo>
                    <a:lnTo>
                      <a:pt x="113" y="491"/>
                    </a:lnTo>
                    <a:lnTo>
                      <a:pt x="108" y="489"/>
                    </a:lnTo>
                    <a:lnTo>
                      <a:pt x="98" y="501"/>
                    </a:lnTo>
                    <a:lnTo>
                      <a:pt x="96" y="506"/>
                    </a:lnTo>
                    <a:lnTo>
                      <a:pt x="93" y="515"/>
                    </a:lnTo>
                    <a:lnTo>
                      <a:pt x="77" y="508"/>
                    </a:lnTo>
                    <a:lnTo>
                      <a:pt x="63" y="487"/>
                    </a:lnTo>
                    <a:lnTo>
                      <a:pt x="47" y="480"/>
                    </a:lnTo>
                    <a:lnTo>
                      <a:pt x="54" y="464"/>
                    </a:lnTo>
                    <a:lnTo>
                      <a:pt x="54" y="421"/>
                    </a:lnTo>
                    <a:lnTo>
                      <a:pt x="33" y="398"/>
                    </a:lnTo>
                    <a:lnTo>
                      <a:pt x="24" y="386"/>
                    </a:lnTo>
                    <a:lnTo>
                      <a:pt x="9" y="344"/>
                    </a:lnTo>
                    <a:lnTo>
                      <a:pt x="16" y="330"/>
                    </a:lnTo>
                    <a:lnTo>
                      <a:pt x="14" y="318"/>
                    </a:lnTo>
                    <a:lnTo>
                      <a:pt x="12" y="305"/>
                    </a:lnTo>
                    <a:lnTo>
                      <a:pt x="19" y="276"/>
                    </a:lnTo>
                    <a:lnTo>
                      <a:pt x="30" y="269"/>
                    </a:lnTo>
                    <a:lnTo>
                      <a:pt x="33" y="260"/>
                    </a:lnTo>
                    <a:lnTo>
                      <a:pt x="30" y="230"/>
                    </a:lnTo>
                    <a:lnTo>
                      <a:pt x="17" y="204"/>
                    </a:lnTo>
                    <a:lnTo>
                      <a:pt x="16" y="196"/>
                    </a:lnTo>
                    <a:lnTo>
                      <a:pt x="12" y="189"/>
                    </a:lnTo>
                    <a:lnTo>
                      <a:pt x="7" y="180"/>
                    </a:lnTo>
                    <a:lnTo>
                      <a:pt x="2" y="168"/>
                    </a:lnTo>
                    <a:lnTo>
                      <a:pt x="0" y="150"/>
                    </a:lnTo>
                    <a:lnTo>
                      <a:pt x="2" y="145"/>
                    </a:lnTo>
                    <a:lnTo>
                      <a:pt x="2" y="133"/>
                    </a:lnTo>
                    <a:lnTo>
                      <a:pt x="14" y="110"/>
                    </a:lnTo>
                    <a:lnTo>
                      <a:pt x="44" y="80"/>
                    </a:lnTo>
                    <a:lnTo>
                      <a:pt x="45" y="73"/>
                    </a:lnTo>
                    <a:lnTo>
                      <a:pt x="47" y="56"/>
                    </a:lnTo>
                    <a:lnTo>
                      <a:pt x="56" y="49"/>
                    </a:lnTo>
                    <a:lnTo>
                      <a:pt x="61" y="37"/>
                    </a:lnTo>
                    <a:lnTo>
                      <a:pt x="66" y="26"/>
                    </a:lnTo>
                    <a:lnTo>
                      <a:pt x="63" y="16"/>
                    </a:lnTo>
                    <a:lnTo>
                      <a:pt x="66" y="5"/>
                    </a:lnTo>
                    <a:lnTo>
                      <a:pt x="70"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6" name="Freeform 17">
                <a:extLst>
                  <a:ext uri="{FF2B5EF4-FFF2-40B4-BE49-F238E27FC236}">
                    <a16:creationId xmlns:a16="http://schemas.microsoft.com/office/drawing/2014/main" id="{63B72857-98EC-4585-9F79-8A9227F609FD}"/>
                  </a:ext>
                </a:extLst>
              </p:cNvPr>
              <p:cNvSpPr>
                <a:spLocks/>
              </p:cNvSpPr>
              <p:nvPr/>
            </p:nvSpPr>
            <p:spPr bwMode="auto">
              <a:xfrm>
                <a:off x="4214" y="1435"/>
                <a:ext cx="20" cy="38"/>
              </a:xfrm>
              <a:custGeom>
                <a:avLst/>
                <a:gdLst>
                  <a:gd name="T0" fmla="*/ 12 w 20"/>
                  <a:gd name="T1" fmla="*/ 0 h 38"/>
                  <a:gd name="T2" fmla="*/ 15 w 20"/>
                  <a:gd name="T3" fmla="*/ 8 h 38"/>
                  <a:gd name="T4" fmla="*/ 20 w 20"/>
                  <a:gd name="T5" fmla="*/ 8 h 38"/>
                  <a:gd name="T6" fmla="*/ 13 w 20"/>
                  <a:gd name="T7" fmla="*/ 24 h 38"/>
                  <a:gd name="T8" fmla="*/ 0 w 20"/>
                  <a:gd name="T9" fmla="*/ 38 h 38"/>
                  <a:gd name="T10" fmla="*/ 0 w 20"/>
                  <a:gd name="T11" fmla="*/ 22 h 38"/>
                  <a:gd name="T12" fmla="*/ 1 w 20"/>
                  <a:gd name="T13" fmla="*/ 17 h 38"/>
                  <a:gd name="T14" fmla="*/ 3 w 20"/>
                  <a:gd name="T15" fmla="*/ 8 h 38"/>
                  <a:gd name="T16" fmla="*/ 12 w 2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8">
                    <a:moveTo>
                      <a:pt x="12" y="0"/>
                    </a:moveTo>
                    <a:lnTo>
                      <a:pt x="15" y="8"/>
                    </a:lnTo>
                    <a:lnTo>
                      <a:pt x="20" y="8"/>
                    </a:lnTo>
                    <a:lnTo>
                      <a:pt x="13" y="24"/>
                    </a:lnTo>
                    <a:lnTo>
                      <a:pt x="0" y="38"/>
                    </a:lnTo>
                    <a:lnTo>
                      <a:pt x="0" y="22"/>
                    </a:lnTo>
                    <a:lnTo>
                      <a:pt x="1" y="17"/>
                    </a:lnTo>
                    <a:lnTo>
                      <a:pt x="3" y="8"/>
                    </a:lnTo>
                    <a:lnTo>
                      <a:pt x="12"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7" name="Freeform 18">
                <a:extLst>
                  <a:ext uri="{FF2B5EF4-FFF2-40B4-BE49-F238E27FC236}">
                    <a16:creationId xmlns:a16="http://schemas.microsoft.com/office/drawing/2014/main" id="{B81A60A1-00CB-46F8-B3BD-C19368FF73B5}"/>
                  </a:ext>
                </a:extLst>
              </p:cNvPr>
              <p:cNvSpPr>
                <a:spLocks/>
              </p:cNvSpPr>
              <p:nvPr/>
            </p:nvSpPr>
            <p:spPr bwMode="auto">
              <a:xfrm>
                <a:off x="5357" y="632"/>
                <a:ext cx="401" cy="550"/>
              </a:xfrm>
              <a:custGeom>
                <a:avLst/>
                <a:gdLst>
                  <a:gd name="T0" fmla="*/ 260 w 401"/>
                  <a:gd name="T1" fmla="*/ 1 h 550"/>
                  <a:gd name="T2" fmla="*/ 314 w 401"/>
                  <a:gd name="T3" fmla="*/ 158 h 550"/>
                  <a:gd name="T4" fmla="*/ 309 w 401"/>
                  <a:gd name="T5" fmla="*/ 178 h 550"/>
                  <a:gd name="T6" fmla="*/ 321 w 401"/>
                  <a:gd name="T7" fmla="*/ 181 h 550"/>
                  <a:gd name="T8" fmla="*/ 340 w 401"/>
                  <a:gd name="T9" fmla="*/ 183 h 550"/>
                  <a:gd name="T10" fmla="*/ 351 w 401"/>
                  <a:gd name="T11" fmla="*/ 186 h 550"/>
                  <a:gd name="T12" fmla="*/ 347 w 401"/>
                  <a:gd name="T13" fmla="*/ 199 h 550"/>
                  <a:gd name="T14" fmla="*/ 359 w 401"/>
                  <a:gd name="T15" fmla="*/ 235 h 550"/>
                  <a:gd name="T16" fmla="*/ 372 w 401"/>
                  <a:gd name="T17" fmla="*/ 230 h 550"/>
                  <a:gd name="T18" fmla="*/ 389 w 401"/>
                  <a:gd name="T19" fmla="*/ 234 h 550"/>
                  <a:gd name="T20" fmla="*/ 398 w 401"/>
                  <a:gd name="T21" fmla="*/ 258 h 550"/>
                  <a:gd name="T22" fmla="*/ 386 w 401"/>
                  <a:gd name="T23" fmla="*/ 263 h 550"/>
                  <a:gd name="T24" fmla="*/ 393 w 401"/>
                  <a:gd name="T25" fmla="*/ 265 h 550"/>
                  <a:gd name="T26" fmla="*/ 401 w 401"/>
                  <a:gd name="T27" fmla="*/ 279 h 550"/>
                  <a:gd name="T28" fmla="*/ 387 w 401"/>
                  <a:gd name="T29" fmla="*/ 295 h 550"/>
                  <a:gd name="T30" fmla="*/ 379 w 401"/>
                  <a:gd name="T31" fmla="*/ 298 h 550"/>
                  <a:gd name="T32" fmla="*/ 340 w 401"/>
                  <a:gd name="T33" fmla="*/ 314 h 550"/>
                  <a:gd name="T34" fmla="*/ 307 w 401"/>
                  <a:gd name="T35" fmla="*/ 340 h 550"/>
                  <a:gd name="T36" fmla="*/ 288 w 401"/>
                  <a:gd name="T37" fmla="*/ 335 h 550"/>
                  <a:gd name="T38" fmla="*/ 269 w 401"/>
                  <a:gd name="T39" fmla="*/ 344 h 550"/>
                  <a:gd name="T40" fmla="*/ 258 w 401"/>
                  <a:gd name="T41" fmla="*/ 364 h 550"/>
                  <a:gd name="T42" fmla="*/ 237 w 401"/>
                  <a:gd name="T43" fmla="*/ 366 h 550"/>
                  <a:gd name="T44" fmla="*/ 232 w 401"/>
                  <a:gd name="T45" fmla="*/ 373 h 550"/>
                  <a:gd name="T46" fmla="*/ 209 w 401"/>
                  <a:gd name="T47" fmla="*/ 389 h 550"/>
                  <a:gd name="T48" fmla="*/ 202 w 401"/>
                  <a:gd name="T49" fmla="*/ 410 h 550"/>
                  <a:gd name="T50" fmla="*/ 185 w 401"/>
                  <a:gd name="T51" fmla="*/ 413 h 550"/>
                  <a:gd name="T52" fmla="*/ 180 w 401"/>
                  <a:gd name="T53" fmla="*/ 427 h 550"/>
                  <a:gd name="T54" fmla="*/ 153 w 401"/>
                  <a:gd name="T55" fmla="*/ 440 h 550"/>
                  <a:gd name="T56" fmla="*/ 146 w 401"/>
                  <a:gd name="T57" fmla="*/ 450 h 550"/>
                  <a:gd name="T58" fmla="*/ 134 w 401"/>
                  <a:gd name="T59" fmla="*/ 441 h 550"/>
                  <a:gd name="T60" fmla="*/ 99 w 401"/>
                  <a:gd name="T61" fmla="*/ 455 h 550"/>
                  <a:gd name="T62" fmla="*/ 110 w 401"/>
                  <a:gd name="T63" fmla="*/ 474 h 550"/>
                  <a:gd name="T64" fmla="*/ 92 w 401"/>
                  <a:gd name="T65" fmla="*/ 481 h 550"/>
                  <a:gd name="T66" fmla="*/ 73 w 401"/>
                  <a:gd name="T67" fmla="*/ 518 h 550"/>
                  <a:gd name="T68" fmla="*/ 63 w 401"/>
                  <a:gd name="T69" fmla="*/ 544 h 550"/>
                  <a:gd name="T70" fmla="*/ 49 w 401"/>
                  <a:gd name="T71" fmla="*/ 530 h 550"/>
                  <a:gd name="T72" fmla="*/ 49 w 401"/>
                  <a:gd name="T73" fmla="*/ 522 h 550"/>
                  <a:gd name="T74" fmla="*/ 28 w 401"/>
                  <a:gd name="T75" fmla="*/ 504 h 550"/>
                  <a:gd name="T76" fmla="*/ 35 w 401"/>
                  <a:gd name="T77" fmla="*/ 495 h 550"/>
                  <a:gd name="T78" fmla="*/ 9 w 401"/>
                  <a:gd name="T79" fmla="*/ 298 h 550"/>
                  <a:gd name="T80" fmla="*/ 22 w 401"/>
                  <a:gd name="T81" fmla="*/ 302 h 550"/>
                  <a:gd name="T82" fmla="*/ 29 w 401"/>
                  <a:gd name="T83" fmla="*/ 288 h 550"/>
                  <a:gd name="T84" fmla="*/ 40 w 401"/>
                  <a:gd name="T85" fmla="*/ 286 h 550"/>
                  <a:gd name="T86" fmla="*/ 38 w 401"/>
                  <a:gd name="T87" fmla="*/ 263 h 550"/>
                  <a:gd name="T88" fmla="*/ 61 w 401"/>
                  <a:gd name="T89" fmla="*/ 234 h 550"/>
                  <a:gd name="T90" fmla="*/ 59 w 401"/>
                  <a:gd name="T91" fmla="*/ 171 h 550"/>
                  <a:gd name="T92" fmla="*/ 82 w 401"/>
                  <a:gd name="T93" fmla="*/ 160 h 550"/>
                  <a:gd name="T94" fmla="*/ 91 w 401"/>
                  <a:gd name="T95" fmla="*/ 139 h 550"/>
                  <a:gd name="T96" fmla="*/ 98 w 401"/>
                  <a:gd name="T97" fmla="*/ 113 h 550"/>
                  <a:gd name="T98" fmla="*/ 167 w 401"/>
                  <a:gd name="T99" fmla="*/ 10 h 550"/>
                  <a:gd name="T100" fmla="*/ 178 w 401"/>
                  <a:gd name="T101" fmla="*/ 14 h 550"/>
                  <a:gd name="T102" fmla="*/ 192 w 401"/>
                  <a:gd name="T103" fmla="*/ 36 h 550"/>
                  <a:gd name="T104" fmla="*/ 213 w 401"/>
                  <a:gd name="T105" fmla="*/ 21 h 550"/>
                  <a:gd name="T106" fmla="*/ 237 w 401"/>
                  <a:gd name="T107" fmla="*/ 12 h 550"/>
                  <a:gd name="T108" fmla="*/ 239 w 401"/>
                  <a:gd name="T109"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1" h="550">
                    <a:moveTo>
                      <a:pt x="249" y="0"/>
                    </a:moveTo>
                    <a:lnTo>
                      <a:pt x="260" y="1"/>
                    </a:lnTo>
                    <a:lnTo>
                      <a:pt x="307" y="33"/>
                    </a:lnTo>
                    <a:lnTo>
                      <a:pt x="314" y="158"/>
                    </a:lnTo>
                    <a:lnTo>
                      <a:pt x="307" y="164"/>
                    </a:lnTo>
                    <a:lnTo>
                      <a:pt x="309" y="178"/>
                    </a:lnTo>
                    <a:lnTo>
                      <a:pt x="312" y="181"/>
                    </a:lnTo>
                    <a:lnTo>
                      <a:pt x="321" y="181"/>
                    </a:lnTo>
                    <a:lnTo>
                      <a:pt x="337" y="186"/>
                    </a:lnTo>
                    <a:lnTo>
                      <a:pt x="340" y="183"/>
                    </a:lnTo>
                    <a:lnTo>
                      <a:pt x="347" y="183"/>
                    </a:lnTo>
                    <a:lnTo>
                      <a:pt x="351" y="186"/>
                    </a:lnTo>
                    <a:lnTo>
                      <a:pt x="351" y="193"/>
                    </a:lnTo>
                    <a:lnTo>
                      <a:pt x="347" y="199"/>
                    </a:lnTo>
                    <a:lnTo>
                      <a:pt x="351" y="232"/>
                    </a:lnTo>
                    <a:lnTo>
                      <a:pt x="359" y="235"/>
                    </a:lnTo>
                    <a:lnTo>
                      <a:pt x="370" y="234"/>
                    </a:lnTo>
                    <a:lnTo>
                      <a:pt x="372" y="230"/>
                    </a:lnTo>
                    <a:lnTo>
                      <a:pt x="384" y="230"/>
                    </a:lnTo>
                    <a:lnTo>
                      <a:pt x="389" y="234"/>
                    </a:lnTo>
                    <a:lnTo>
                      <a:pt x="396" y="251"/>
                    </a:lnTo>
                    <a:lnTo>
                      <a:pt x="398" y="258"/>
                    </a:lnTo>
                    <a:lnTo>
                      <a:pt x="396" y="260"/>
                    </a:lnTo>
                    <a:lnTo>
                      <a:pt x="386" y="263"/>
                    </a:lnTo>
                    <a:lnTo>
                      <a:pt x="391" y="267"/>
                    </a:lnTo>
                    <a:lnTo>
                      <a:pt x="393" y="265"/>
                    </a:lnTo>
                    <a:lnTo>
                      <a:pt x="400" y="268"/>
                    </a:lnTo>
                    <a:lnTo>
                      <a:pt x="401" y="279"/>
                    </a:lnTo>
                    <a:lnTo>
                      <a:pt x="398" y="289"/>
                    </a:lnTo>
                    <a:lnTo>
                      <a:pt x="387" y="295"/>
                    </a:lnTo>
                    <a:lnTo>
                      <a:pt x="382" y="295"/>
                    </a:lnTo>
                    <a:lnTo>
                      <a:pt x="379" y="298"/>
                    </a:lnTo>
                    <a:lnTo>
                      <a:pt x="366" y="300"/>
                    </a:lnTo>
                    <a:lnTo>
                      <a:pt x="340" y="314"/>
                    </a:lnTo>
                    <a:lnTo>
                      <a:pt x="330" y="319"/>
                    </a:lnTo>
                    <a:lnTo>
                      <a:pt x="307" y="340"/>
                    </a:lnTo>
                    <a:lnTo>
                      <a:pt x="304" y="337"/>
                    </a:lnTo>
                    <a:lnTo>
                      <a:pt x="288" y="335"/>
                    </a:lnTo>
                    <a:lnTo>
                      <a:pt x="274" y="344"/>
                    </a:lnTo>
                    <a:lnTo>
                      <a:pt x="269" y="344"/>
                    </a:lnTo>
                    <a:lnTo>
                      <a:pt x="262" y="358"/>
                    </a:lnTo>
                    <a:lnTo>
                      <a:pt x="258" y="364"/>
                    </a:lnTo>
                    <a:lnTo>
                      <a:pt x="251" y="368"/>
                    </a:lnTo>
                    <a:lnTo>
                      <a:pt x="237" y="366"/>
                    </a:lnTo>
                    <a:lnTo>
                      <a:pt x="232" y="366"/>
                    </a:lnTo>
                    <a:lnTo>
                      <a:pt x="232" y="373"/>
                    </a:lnTo>
                    <a:lnTo>
                      <a:pt x="208" y="377"/>
                    </a:lnTo>
                    <a:lnTo>
                      <a:pt x="209" y="389"/>
                    </a:lnTo>
                    <a:lnTo>
                      <a:pt x="204" y="406"/>
                    </a:lnTo>
                    <a:lnTo>
                      <a:pt x="202" y="410"/>
                    </a:lnTo>
                    <a:lnTo>
                      <a:pt x="194" y="415"/>
                    </a:lnTo>
                    <a:lnTo>
                      <a:pt x="185" y="413"/>
                    </a:lnTo>
                    <a:lnTo>
                      <a:pt x="181" y="419"/>
                    </a:lnTo>
                    <a:lnTo>
                      <a:pt x="180" y="427"/>
                    </a:lnTo>
                    <a:lnTo>
                      <a:pt x="173" y="436"/>
                    </a:lnTo>
                    <a:lnTo>
                      <a:pt x="153" y="440"/>
                    </a:lnTo>
                    <a:lnTo>
                      <a:pt x="146" y="440"/>
                    </a:lnTo>
                    <a:lnTo>
                      <a:pt x="146" y="450"/>
                    </a:lnTo>
                    <a:lnTo>
                      <a:pt x="138" y="448"/>
                    </a:lnTo>
                    <a:lnTo>
                      <a:pt x="134" y="441"/>
                    </a:lnTo>
                    <a:lnTo>
                      <a:pt x="131" y="438"/>
                    </a:lnTo>
                    <a:lnTo>
                      <a:pt x="99" y="455"/>
                    </a:lnTo>
                    <a:lnTo>
                      <a:pt x="105" y="469"/>
                    </a:lnTo>
                    <a:lnTo>
                      <a:pt x="110" y="474"/>
                    </a:lnTo>
                    <a:lnTo>
                      <a:pt x="108" y="478"/>
                    </a:lnTo>
                    <a:lnTo>
                      <a:pt x="92" y="481"/>
                    </a:lnTo>
                    <a:lnTo>
                      <a:pt x="80" y="502"/>
                    </a:lnTo>
                    <a:lnTo>
                      <a:pt x="73" y="518"/>
                    </a:lnTo>
                    <a:lnTo>
                      <a:pt x="64" y="530"/>
                    </a:lnTo>
                    <a:lnTo>
                      <a:pt x="63" y="544"/>
                    </a:lnTo>
                    <a:lnTo>
                      <a:pt x="59" y="550"/>
                    </a:lnTo>
                    <a:lnTo>
                      <a:pt x="49" y="530"/>
                    </a:lnTo>
                    <a:lnTo>
                      <a:pt x="49" y="525"/>
                    </a:lnTo>
                    <a:lnTo>
                      <a:pt x="49" y="522"/>
                    </a:lnTo>
                    <a:lnTo>
                      <a:pt x="29" y="508"/>
                    </a:lnTo>
                    <a:lnTo>
                      <a:pt x="28" y="504"/>
                    </a:lnTo>
                    <a:lnTo>
                      <a:pt x="29" y="494"/>
                    </a:lnTo>
                    <a:lnTo>
                      <a:pt x="35" y="495"/>
                    </a:lnTo>
                    <a:lnTo>
                      <a:pt x="0" y="305"/>
                    </a:lnTo>
                    <a:lnTo>
                      <a:pt x="9" y="298"/>
                    </a:lnTo>
                    <a:lnTo>
                      <a:pt x="16" y="302"/>
                    </a:lnTo>
                    <a:lnTo>
                      <a:pt x="22" y="302"/>
                    </a:lnTo>
                    <a:lnTo>
                      <a:pt x="31" y="302"/>
                    </a:lnTo>
                    <a:lnTo>
                      <a:pt x="29" y="288"/>
                    </a:lnTo>
                    <a:lnTo>
                      <a:pt x="40" y="288"/>
                    </a:lnTo>
                    <a:lnTo>
                      <a:pt x="40" y="286"/>
                    </a:lnTo>
                    <a:lnTo>
                      <a:pt x="33" y="272"/>
                    </a:lnTo>
                    <a:lnTo>
                      <a:pt x="38" y="263"/>
                    </a:lnTo>
                    <a:lnTo>
                      <a:pt x="61" y="246"/>
                    </a:lnTo>
                    <a:lnTo>
                      <a:pt x="61" y="234"/>
                    </a:lnTo>
                    <a:lnTo>
                      <a:pt x="71" y="218"/>
                    </a:lnTo>
                    <a:lnTo>
                      <a:pt x="59" y="171"/>
                    </a:lnTo>
                    <a:lnTo>
                      <a:pt x="70" y="165"/>
                    </a:lnTo>
                    <a:lnTo>
                      <a:pt x="82" y="160"/>
                    </a:lnTo>
                    <a:lnTo>
                      <a:pt x="85" y="152"/>
                    </a:lnTo>
                    <a:lnTo>
                      <a:pt x="91" y="139"/>
                    </a:lnTo>
                    <a:lnTo>
                      <a:pt x="85" y="131"/>
                    </a:lnTo>
                    <a:lnTo>
                      <a:pt x="98" y="113"/>
                    </a:lnTo>
                    <a:lnTo>
                      <a:pt x="152" y="14"/>
                    </a:lnTo>
                    <a:lnTo>
                      <a:pt x="167" y="10"/>
                    </a:lnTo>
                    <a:lnTo>
                      <a:pt x="174" y="10"/>
                    </a:lnTo>
                    <a:lnTo>
                      <a:pt x="178" y="14"/>
                    </a:lnTo>
                    <a:lnTo>
                      <a:pt x="183" y="29"/>
                    </a:lnTo>
                    <a:lnTo>
                      <a:pt x="192" y="36"/>
                    </a:lnTo>
                    <a:lnTo>
                      <a:pt x="199" y="36"/>
                    </a:lnTo>
                    <a:lnTo>
                      <a:pt x="213" y="21"/>
                    </a:lnTo>
                    <a:lnTo>
                      <a:pt x="227" y="14"/>
                    </a:lnTo>
                    <a:lnTo>
                      <a:pt x="237" y="12"/>
                    </a:lnTo>
                    <a:lnTo>
                      <a:pt x="239" y="7"/>
                    </a:lnTo>
                    <a:lnTo>
                      <a:pt x="239" y="0"/>
                    </a:lnTo>
                    <a:lnTo>
                      <a:pt x="249"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8" name="Freeform 19">
                <a:extLst>
                  <a:ext uri="{FF2B5EF4-FFF2-40B4-BE49-F238E27FC236}">
                    <a16:creationId xmlns:a16="http://schemas.microsoft.com/office/drawing/2014/main" id="{D54F79E7-D245-4F72-B6CF-77390C8ED4B7}"/>
                  </a:ext>
                </a:extLst>
              </p:cNvPr>
              <p:cNvSpPr>
                <a:spLocks/>
              </p:cNvSpPr>
              <p:nvPr/>
            </p:nvSpPr>
            <p:spPr bwMode="auto">
              <a:xfrm>
                <a:off x="5235" y="935"/>
                <a:ext cx="181" cy="306"/>
              </a:xfrm>
              <a:custGeom>
                <a:avLst/>
                <a:gdLst>
                  <a:gd name="T0" fmla="*/ 96 w 181"/>
                  <a:gd name="T1" fmla="*/ 0 h 306"/>
                  <a:gd name="T2" fmla="*/ 103 w 181"/>
                  <a:gd name="T3" fmla="*/ 4 h 306"/>
                  <a:gd name="T4" fmla="*/ 110 w 181"/>
                  <a:gd name="T5" fmla="*/ 2 h 306"/>
                  <a:gd name="T6" fmla="*/ 122 w 181"/>
                  <a:gd name="T7" fmla="*/ 2 h 306"/>
                  <a:gd name="T8" fmla="*/ 157 w 181"/>
                  <a:gd name="T9" fmla="*/ 192 h 306"/>
                  <a:gd name="T10" fmla="*/ 151 w 181"/>
                  <a:gd name="T11" fmla="*/ 191 h 306"/>
                  <a:gd name="T12" fmla="*/ 150 w 181"/>
                  <a:gd name="T13" fmla="*/ 201 h 306"/>
                  <a:gd name="T14" fmla="*/ 151 w 181"/>
                  <a:gd name="T15" fmla="*/ 205 h 306"/>
                  <a:gd name="T16" fmla="*/ 171 w 181"/>
                  <a:gd name="T17" fmla="*/ 219 h 306"/>
                  <a:gd name="T18" fmla="*/ 171 w 181"/>
                  <a:gd name="T19" fmla="*/ 222 h 306"/>
                  <a:gd name="T20" fmla="*/ 171 w 181"/>
                  <a:gd name="T21" fmla="*/ 227 h 306"/>
                  <a:gd name="T22" fmla="*/ 181 w 181"/>
                  <a:gd name="T23" fmla="*/ 247 h 306"/>
                  <a:gd name="T24" fmla="*/ 179 w 181"/>
                  <a:gd name="T25" fmla="*/ 250 h 306"/>
                  <a:gd name="T26" fmla="*/ 179 w 181"/>
                  <a:gd name="T27" fmla="*/ 259 h 306"/>
                  <a:gd name="T28" fmla="*/ 174 w 181"/>
                  <a:gd name="T29" fmla="*/ 261 h 306"/>
                  <a:gd name="T30" fmla="*/ 167 w 181"/>
                  <a:gd name="T31" fmla="*/ 257 h 306"/>
                  <a:gd name="T32" fmla="*/ 158 w 181"/>
                  <a:gd name="T33" fmla="*/ 259 h 306"/>
                  <a:gd name="T34" fmla="*/ 151 w 181"/>
                  <a:gd name="T35" fmla="*/ 274 h 306"/>
                  <a:gd name="T36" fmla="*/ 141 w 181"/>
                  <a:gd name="T37" fmla="*/ 278 h 306"/>
                  <a:gd name="T38" fmla="*/ 138 w 181"/>
                  <a:gd name="T39" fmla="*/ 280 h 306"/>
                  <a:gd name="T40" fmla="*/ 136 w 181"/>
                  <a:gd name="T41" fmla="*/ 283 h 306"/>
                  <a:gd name="T42" fmla="*/ 132 w 181"/>
                  <a:gd name="T43" fmla="*/ 280 h 306"/>
                  <a:gd name="T44" fmla="*/ 129 w 181"/>
                  <a:gd name="T45" fmla="*/ 283 h 306"/>
                  <a:gd name="T46" fmla="*/ 127 w 181"/>
                  <a:gd name="T47" fmla="*/ 287 h 306"/>
                  <a:gd name="T48" fmla="*/ 7 w 181"/>
                  <a:gd name="T49" fmla="*/ 306 h 306"/>
                  <a:gd name="T50" fmla="*/ 0 w 181"/>
                  <a:gd name="T51" fmla="*/ 299 h 306"/>
                  <a:gd name="T52" fmla="*/ 1 w 181"/>
                  <a:gd name="T53" fmla="*/ 283 h 306"/>
                  <a:gd name="T54" fmla="*/ 5 w 181"/>
                  <a:gd name="T55" fmla="*/ 278 h 306"/>
                  <a:gd name="T56" fmla="*/ 7 w 181"/>
                  <a:gd name="T57" fmla="*/ 273 h 306"/>
                  <a:gd name="T58" fmla="*/ 7 w 181"/>
                  <a:gd name="T59" fmla="*/ 222 h 306"/>
                  <a:gd name="T60" fmla="*/ 12 w 181"/>
                  <a:gd name="T61" fmla="*/ 212 h 306"/>
                  <a:gd name="T62" fmla="*/ 26 w 181"/>
                  <a:gd name="T63" fmla="*/ 185 h 306"/>
                  <a:gd name="T64" fmla="*/ 36 w 181"/>
                  <a:gd name="T65" fmla="*/ 171 h 306"/>
                  <a:gd name="T66" fmla="*/ 38 w 181"/>
                  <a:gd name="T67" fmla="*/ 154 h 306"/>
                  <a:gd name="T68" fmla="*/ 38 w 181"/>
                  <a:gd name="T69" fmla="*/ 149 h 306"/>
                  <a:gd name="T70" fmla="*/ 38 w 181"/>
                  <a:gd name="T71" fmla="*/ 137 h 306"/>
                  <a:gd name="T72" fmla="*/ 48 w 181"/>
                  <a:gd name="T73" fmla="*/ 135 h 306"/>
                  <a:gd name="T74" fmla="*/ 71 w 181"/>
                  <a:gd name="T75" fmla="*/ 117 h 306"/>
                  <a:gd name="T76" fmla="*/ 82 w 181"/>
                  <a:gd name="T77" fmla="*/ 86 h 306"/>
                  <a:gd name="T78" fmla="*/ 76 w 181"/>
                  <a:gd name="T79" fmla="*/ 75 h 306"/>
                  <a:gd name="T80" fmla="*/ 82 w 181"/>
                  <a:gd name="T81" fmla="*/ 72 h 306"/>
                  <a:gd name="T82" fmla="*/ 85 w 181"/>
                  <a:gd name="T83" fmla="*/ 67 h 306"/>
                  <a:gd name="T84" fmla="*/ 83 w 181"/>
                  <a:gd name="T85" fmla="*/ 61 h 306"/>
                  <a:gd name="T86" fmla="*/ 78 w 181"/>
                  <a:gd name="T87" fmla="*/ 41 h 306"/>
                  <a:gd name="T88" fmla="*/ 89 w 181"/>
                  <a:gd name="T89" fmla="*/ 21 h 306"/>
                  <a:gd name="T90" fmla="*/ 83 w 181"/>
                  <a:gd name="T91" fmla="*/ 14 h 306"/>
                  <a:gd name="T92" fmla="*/ 85 w 181"/>
                  <a:gd name="T93" fmla="*/ 11 h 306"/>
                  <a:gd name="T94" fmla="*/ 92 w 181"/>
                  <a:gd name="T95" fmla="*/ 11 h 306"/>
                  <a:gd name="T96" fmla="*/ 96 w 181"/>
                  <a:gd name="T9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1" h="306">
                    <a:moveTo>
                      <a:pt x="96" y="0"/>
                    </a:moveTo>
                    <a:lnTo>
                      <a:pt x="103" y="4"/>
                    </a:lnTo>
                    <a:lnTo>
                      <a:pt x="110" y="2"/>
                    </a:lnTo>
                    <a:lnTo>
                      <a:pt x="122" y="2"/>
                    </a:lnTo>
                    <a:lnTo>
                      <a:pt x="157" y="192"/>
                    </a:lnTo>
                    <a:lnTo>
                      <a:pt x="151" y="191"/>
                    </a:lnTo>
                    <a:lnTo>
                      <a:pt x="150" y="201"/>
                    </a:lnTo>
                    <a:lnTo>
                      <a:pt x="151" y="205"/>
                    </a:lnTo>
                    <a:lnTo>
                      <a:pt x="171" y="219"/>
                    </a:lnTo>
                    <a:lnTo>
                      <a:pt x="171" y="222"/>
                    </a:lnTo>
                    <a:lnTo>
                      <a:pt x="171" y="227"/>
                    </a:lnTo>
                    <a:lnTo>
                      <a:pt x="181" y="247"/>
                    </a:lnTo>
                    <a:lnTo>
                      <a:pt x="179" y="250"/>
                    </a:lnTo>
                    <a:lnTo>
                      <a:pt x="179" y="259"/>
                    </a:lnTo>
                    <a:lnTo>
                      <a:pt x="174" y="261"/>
                    </a:lnTo>
                    <a:lnTo>
                      <a:pt x="167" y="257"/>
                    </a:lnTo>
                    <a:lnTo>
                      <a:pt x="158" y="259"/>
                    </a:lnTo>
                    <a:lnTo>
                      <a:pt x="151" y="274"/>
                    </a:lnTo>
                    <a:lnTo>
                      <a:pt x="141" y="278"/>
                    </a:lnTo>
                    <a:lnTo>
                      <a:pt x="138" y="280"/>
                    </a:lnTo>
                    <a:lnTo>
                      <a:pt x="136" y="283"/>
                    </a:lnTo>
                    <a:lnTo>
                      <a:pt x="132" y="280"/>
                    </a:lnTo>
                    <a:lnTo>
                      <a:pt x="129" y="283"/>
                    </a:lnTo>
                    <a:lnTo>
                      <a:pt x="127" y="287"/>
                    </a:lnTo>
                    <a:lnTo>
                      <a:pt x="7" y="306"/>
                    </a:lnTo>
                    <a:lnTo>
                      <a:pt x="0" y="299"/>
                    </a:lnTo>
                    <a:lnTo>
                      <a:pt x="1" y="283"/>
                    </a:lnTo>
                    <a:lnTo>
                      <a:pt x="5" y="278"/>
                    </a:lnTo>
                    <a:lnTo>
                      <a:pt x="7" y="273"/>
                    </a:lnTo>
                    <a:lnTo>
                      <a:pt x="7" y="222"/>
                    </a:lnTo>
                    <a:lnTo>
                      <a:pt x="12" y="212"/>
                    </a:lnTo>
                    <a:lnTo>
                      <a:pt x="26" y="185"/>
                    </a:lnTo>
                    <a:lnTo>
                      <a:pt x="36" y="171"/>
                    </a:lnTo>
                    <a:lnTo>
                      <a:pt x="38" y="154"/>
                    </a:lnTo>
                    <a:lnTo>
                      <a:pt x="38" y="149"/>
                    </a:lnTo>
                    <a:lnTo>
                      <a:pt x="38" y="137"/>
                    </a:lnTo>
                    <a:lnTo>
                      <a:pt x="48" y="135"/>
                    </a:lnTo>
                    <a:lnTo>
                      <a:pt x="71" y="117"/>
                    </a:lnTo>
                    <a:lnTo>
                      <a:pt x="82" y="86"/>
                    </a:lnTo>
                    <a:lnTo>
                      <a:pt x="76" y="75"/>
                    </a:lnTo>
                    <a:lnTo>
                      <a:pt x="82" y="72"/>
                    </a:lnTo>
                    <a:lnTo>
                      <a:pt x="85" y="67"/>
                    </a:lnTo>
                    <a:lnTo>
                      <a:pt x="83" y="61"/>
                    </a:lnTo>
                    <a:lnTo>
                      <a:pt x="78" y="41"/>
                    </a:lnTo>
                    <a:lnTo>
                      <a:pt x="89" y="21"/>
                    </a:lnTo>
                    <a:lnTo>
                      <a:pt x="83" y="14"/>
                    </a:lnTo>
                    <a:lnTo>
                      <a:pt x="85" y="11"/>
                    </a:lnTo>
                    <a:lnTo>
                      <a:pt x="92" y="11"/>
                    </a:lnTo>
                    <a:lnTo>
                      <a:pt x="96"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09" name="Freeform 20">
                <a:extLst>
                  <a:ext uri="{FF2B5EF4-FFF2-40B4-BE49-F238E27FC236}">
                    <a16:creationId xmlns:a16="http://schemas.microsoft.com/office/drawing/2014/main" id="{507CA8C0-BF43-45C2-A495-7D4E1AB3456D}"/>
                  </a:ext>
                </a:extLst>
              </p:cNvPr>
              <p:cNvSpPr>
                <a:spLocks/>
              </p:cNvSpPr>
              <p:nvPr/>
            </p:nvSpPr>
            <p:spPr bwMode="auto">
              <a:xfrm>
                <a:off x="5128" y="976"/>
                <a:ext cx="192" cy="282"/>
              </a:xfrm>
              <a:custGeom>
                <a:avLst/>
                <a:gdLst>
                  <a:gd name="T0" fmla="*/ 185 w 192"/>
                  <a:gd name="T1" fmla="*/ 0 h 282"/>
                  <a:gd name="T2" fmla="*/ 190 w 192"/>
                  <a:gd name="T3" fmla="*/ 20 h 282"/>
                  <a:gd name="T4" fmla="*/ 192 w 192"/>
                  <a:gd name="T5" fmla="*/ 26 h 282"/>
                  <a:gd name="T6" fmla="*/ 189 w 192"/>
                  <a:gd name="T7" fmla="*/ 31 h 282"/>
                  <a:gd name="T8" fmla="*/ 183 w 192"/>
                  <a:gd name="T9" fmla="*/ 34 h 282"/>
                  <a:gd name="T10" fmla="*/ 189 w 192"/>
                  <a:gd name="T11" fmla="*/ 45 h 282"/>
                  <a:gd name="T12" fmla="*/ 178 w 192"/>
                  <a:gd name="T13" fmla="*/ 76 h 282"/>
                  <a:gd name="T14" fmla="*/ 155 w 192"/>
                  <a:gd name="T15" fmla="*/ 94 h 282"/>
                  <a:gd name="T16" fmla="*/ 145 w 192"/>
                  <a:gd name="T17" fmla="*/ 96 h 282"/>
                  <a:gd name="T18" fmla="*/ 145 w 192"/>
                  <a:gd name="T19" fmla="*/ 108 h 282"/>
                  <a:gd name="T20" fmla="*/ 145 w 192"/>
                  <a:gd name="T21" fmla="*/ 113 h 282"/>
                  <a:gd name="T22" fmla="*/ 143 w 192"/>
                  <a:gd name="T23" fmla="*/ 130 h 282"/>
                  <a:gd name="T24" fmla="*/ 133 w 192"/>
                  <a:gd name="T25" fmla="*/ 144 h 282"/>
                  <a:gd name="T26" fmla="*/ 119 w 192"/>
                  <a:gd name="T27" fmla="*/ 171 h 282"/>
                  <a:gd name="T28" fmla="*/ 114 w 192"/>
                  <a:gd name="T29" fmla="*/ 181 h 282"/>
                  <a:gd name="T30" fmla="*/ 114 w 192"/>
                  <a:gd name="T31" fmla="*/ 232 h 282"/>
                  <a:gd name="T32" fmla="*/ 112 w 192"/>
                  <a:gd name="T33" fmla="*/ 237 h 282"/>
                  <a:gd name="T34" fmla="*/ 108 w 192"/>
                  <a:gd name="T35" fmla="*/ 242 h 282"/>
                  <a:gd name="T36" fmla="*/ 107 w 192"/>
                  <a:gd name="T37" fmla="*/ 258 h 282"/>
                  <a:gd name="T38" fmla="*/ 114 w 192"/>
                  <a:gd name="T39" fmla="*/ 265 h 282"/>
                  <a:gd name="T40" fmla="*/ 39 w 192"/>
                  <a:gd name="T41" fmla="*/ 282 h 282"/>
                  <a:gd name="T42" fmla="*/ 33 w 192"/>
                  <a:gd name="T43" fmla="*/ 267 h 282"/>
                  <a:gd name="T44" fmla="*/ 26 w 192"/>
                  <a:gd name="T45" fmla="*/ 244 h 282"/>
                  <a:gd name="T46" fmla="*/ 32 w 192"/>
                  <a:gd name="T47" fmla="*/ 230 h 282"/>
                  <a:gd name="T48" fmla="*/ 32 w 192"/>
                  <a:gd name="T49" fmla="*/ 202 h 282"/>
                  <a:gd name="T50" fmla="*/ 21 w 192"/>
                  <a:gd name="T51" fmla="*/ 186 h 282"/>
                  <a:gd name="T52" fmla="*/ 16 w 192"/>
                  <a:gd name="T53" fmla="*/ 185 h 282"/>
                  <a:gd name="T54" fmla="*/ 14 w 192"/>
                  <a:gd name="T55" fmla="*/ 181 h 282"/>
                  <a:gd name="T56" fmla="*/ 19 w 192"/>
                  <a:gd name="T57" fmla="*/ 174 h 282"/>
                  <a:gd name="T58" fmla="*/ 7 w 192"/>
                  <a:gd name="T59" fmla="*/ 141 h 282"/>
                  <a:gd name="T60" fmla="*/ 12 w 192"/>
                  <a:gd name="T61" fmla="*/ 132 h 282"/>
                  <a:gd name="T62" fmla="*/ 19 w 192"/>
                  <a:gd name="T63" fmla="*/ 118 h 282"/>
                  <a:gd name="T64" fmla="*/ 19 w 192"/>
                  <a:gd name="T65" fmla="*/ 97 h 282"/>
                  <a:gd name="T66" fmla="*/ 11 w 192"/>
                  <a:gd name="T67" fmla="*/ 62 h 282"/>
                  <a:gd name="T68" fmla="*/ 9 w 192"/>
                  <a:gd name="T69" fmla="*/ 57 h 282"/>
                  <a:gd name="T70" fmla="*/ 5 w 192"/>
                  <a:gd name="T71" fmla="*/ 52 h 282"/>
                  <a:gd name="T72" fmla="*/ 7 w 192"/>
                  <a:gd name="T73" fmla="*/ 45 h 282"/>
                  <a:gd name="T74" fmla="*/ 0 w 192"/>
                  <a:gd name="T75" fmla="*/ 31 h 282"/>
                  <a:gd name="T76" fmla="*/ 185 w 192"/>
                  <a:gd name="T7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282">
                    <a:moveTo>
                      <a:pt x="185" y="0"/>
                    </a:moveTo>
                    <a:lnTo>
                      <a:pt x="190" y="20"/>
                    </a:lnTo>
                    <a:lnTo>
                      <a:pt x="192" y="26"/>
                    </a:lnTo>
                    <a:lnTo>
                      <a:pt x="189" y="31"/>
                    </a:lnTo>
                    <a:lnTo>
                      <a:pt x="183" y="34"/>
                    </a:lnTo>
                    <a:lnTo>
                      <a:pt x="189" y="45"/>
                    </a:lnTo>
                    <a:lnTo>
                      <a:pt x="178" y="76"/>
                    </a:lnTo>
                    <a:lnTo>
                      <a:pt x="155" y="94"/>
                    </a:lnTo>
                    <a:lnTo>
                      <a:pt x="145" y="96"/>
                    </a:lnTo>
                    <a:lnTo>
                      <a:pt x="145" y="108"/>
                    </a:lnTo>
                    <a:lnTo>
                      <a:pt x="145" y="113"/>
                    </a:lnTo>
                    <a:lnTo>
                      <a:pt x="143" y="130"/>
                    </a:lnTo>
                    <a:lnTo>
                      <a:pt x="133" y="144"/>
                    </a:lnTo>
                    <a:lnTo>
                      <a:pt x="119" y="171"/>
                    </a:lnTo>
                    <a:lnTo>
                      <a:pt x="114" y="181"/>
                    </a:lnTo>
                    <a:lnTo>
                      <a:pt x="114" y="232"/>
                    </a:lnTo>
                    <a:lnTo>
                      <a:pt x="112" y="237"/>
                    </a:lnTo>
                    <a:lnTo>
                      <a:pt x="108" y="242"/>
                    </a:lnTo>
                    <a:lnTo>
                      <a:pt x="107" y="258"/>
                    </a:lnTo>
                    <a:lnTo>
                      <a:pt x="114" y="265"/>
                    </a:lnTo>
                    <a:lnTo>
                      <a:pt x="39" y="282"/>
                    </a:lnTo>
                    <a:lnTo>
                      <a:pt x="33" y="267"/>
                    </a:lnTo>
                    <a:lnTo>
                      <a:pt x="26" y="244"/>
                    </a:lnTo>
                    <a:lnTo>
                      <a:pt x="32" y="230"/>
                    </a:lnTo>
                    <a:lnTo>
                      <a:pt x="32" y="202"/>
                    </a:lnTo>
                    <a:lnTo>
                      <a:pt x="21" y="186"/>
                    </a:lnTo>
                    <a:lnTo>
                      <a:pt x="16" y="185"/>
                    </a:lnTo>
                    <a:lnTo>
                      <a:pt x="14" y="181"/>
                    </a:lnTo>
                    <a:lnTo>
                      <a:pt x="19" y="174"/>
                    </a:lnTo>
                    <a:lnTo>
                      <a:pt x="7" y="141"/>
                    </a:lnTo>
                    <a:lnTo>
                      <a:pt x="12" y="132"/>
                    </a:lnTo>
                    <a:lnTo>
                      <a:pt x="19" y="118"/>
                    </a:lnTo>
                    <a:lnTo>
                      <a:pt x="19" y="97"/>
                    </a:lnTo>
                    <a:lnTo>
                      <a:pt x="11" y="62"/>
                    </a:lnTo>
                    <a:lnTo>
                      <a:pt x="9" y="57"/>
                    </a:lnTo>
                    <a:lnTo>
                      <a:pt x="5" y="52"/>
                    </a:lnTo>
                    <a:lnTo>
                      <a:pt x="7" y="45"/>
                    </a:lnTo>
                    <a:lnTo>
                      <a:pt x="0" y="31"/>
                    </a:lnTo>
                    <a:lnTo>
                      <a:pt x="185"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0" name="Freeform 21">
                <a:extLst>
                  <a:ext uri="{FF2B5EF4-FFF2-40B4-BE49-F238E27FC236}">
                    <a16:creationId xmlns:a16="http://schemas.microsoft.com/office/drawing/2014/main" id="{4EF308E5-F7CD-454F-8485-104ED8E4A1EC}"/>
                  </a:ext>
                </a:extLst>
              </p:cNvPr>
              <p:cNvSpPr>
                <a:spLocks/>
              </p:cNvSpPr>
              <p:nvPr/>
            </p:nvSpPr>
            <p:spPr bwMode="auto">
              <a:xfrm>
                <a:off x="5154" y="1192"/>
                <a:ext cx="365" cy="164"/>
              </a:xfrm>
              <a:custGeom>
                <a:avLst/>
                <a:gdLst>
                  <a:gd name="T0" fmla="*/ 255 w 365"/>
                  <a:gd name="T1" fmla="*/ 4 h 164"/>
                  <a:gd name="T2" fmla="*/ 266 w 365"/>
                  <a:gd name="T3" fmla="*/ 24 h 164"/>
                  <a:gd name="T4" fmla="*/ 267 w 365"/>
                  <a:gd name="T5" fmla="*/ 35 h 164"/>
                  <a:gd name="T6" fmla="*/ 255 w 365"/>
                  <a:gd name="T7" fmla="*/ 51 h 164"/>
                  <a:gd name="T8" fmla="*/ 245 w 365"/>
                  <a:gd name="T9" fmla="*/ 68 h 164"/>
                  <a:gd name="T10" fmla="*/ 267 w 365"/>
                  <a:gd name="T11" fmla="*/ 70 h 164"/>
                  <a:gd name="T12" fmla="*/ 295 w 365"/>
                  <a:gd name="T13" fmla="*/ 105 h 164"/>
                  <a:gd name="T14" fmla="*/ 328 w 365"/>
                  <a:gd name="T15" fmla="*/ 117 h 164"/>
                  <a:gd name="T16" fmla="*/ 353 w 365"/>
                  <a:gd name="T17" fmla="*/ 94 h 164"/>
                  <a:gd name="T18" fmla="*/ 337 w 365"/>
                  <a:gd name="T19" fmla="*/ 82 h 164"/>
                  <a:gd name="T20" fmla="*/ 327 w 365"/>
                  <a:gd name="T21" fmla="*/ 70 h 164"/>
                  <a:gd name="T22" fmla="*/ 339 w 365"/>
                  <a:gd name="T23" fmla="*/ 72 h 164"/>
                  <a:gd name="T24" fmla="*/ 365 w 365"/>
                  <a:gd name="T25" fmla="*/ 117 h 164"/>
                  <a:gd name="T26" fmla="*/ 355 w 365"/>
                  <a:gd name="T27" fmla="*/ 120 h 164"/>
                  <a:gd name="T28" fmla="*/ 321 w 365"/>
                  <a:gd name="T29" fmla="*/ 133 h 164"/>
                  <a:gd name="T30" fmla="*/ 297 w 365"/>
                  <a:gd name="T31" fmla="*/ 147 h 164"/>
                  <a:gd name="T32" fmla="*/ 294 w 365"/>
                  <a:gd name="T33" fmla="*/ 138 h 164"/>
                  <a:gd name="T34" fmla="*/ 294 w 365"/>
                  <a:gd name="T35" fmla="*/ 133 h 164"/>
                  <a:gd name="T36" fmla="*/ 267 w 365"/>
                  <a:gd name="T37" fmla="*/ 159 h 164"/>
                  <a:gd name="T38" fmla="*/ 255 w 365"/>
                  <a:gd name="T39" fmla="*/ 154 h 164"/>
                  <a:gd name="T40" fmla="*/ 250 w 365"/>
                  <a:gd name="T41" fmla="*/ 150 h 164"/>
                  <a:gd name="T42" fmla="*/ 241 w 365"/>
                  <a:gd name="T43" fmla="*/ 141 h 164"/>
                  <a:gd name="T44" fmla="*/ 220 w 365"/>
                  <a:gd name="T45" fmla="*/ 133 h 164"/>
                  <a:gd name="T46" fmla="*/ 217 w 365"/>
                  <a:gd name="T47" fmla="*/ 122 h 164"/>
                  <a:gd name="T48" fmla="*/ 173 w 365"/>
                  <a:gd name="T49" fmla="*/ 119 h 164"/>
                  <a:gd name="T50" fmla="*/ 4 w 365"/>
                  <a:gd name="T51" fmla="*/ 152 h 164"/>
                  <a:gd name="T52" fmla="*/ 13 w 365"/>
                  <a:gd name="T53" fmla="*/ 66 h 164"/>
                  <a:gd name="T54" fmla="*/ 208 w 365"/>
                  <a:gd name="T55" fmla="*/ 30 h 164"/>
                  <a:gd name="T56" fmla="*/ 213 w 365"/>
                  <a:gd name="T57" fmla="*/ 23 h 164"/>
                  <a:gd name="T58" fmla="*/ 219 w 365"/>
                  <a:gd name="T59" fmla="*/ 23 h 164"/>
                  <a:gd name="T60" fmla="*/ 232 w 365"/>
                  <a:gd name="T61" fmla="*/ 17 h 164"/>
                  <a:gd name="T62" fmla="*/ 248 w 365"/>
                  <a:gd name="T6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164">
                    <a:moveTo>
                      <a:pt x="248" y="0"/>
                    </a:moveTo>
                    <a:lnTo>
                      <a:pt x="255" y="4"/>
                    </a:lnTo>
                    <a:lnTo>
                      <a:pt x="259" y="21"/>
                    </a:lnTo>
                    <a:lnTo>
                      <a:pt x="266" y="24"/>
                    </a:lnTo>
                    <a:lnTo>
                      <a:pt x="269" y="30"/>
                    </a:lnTo>
                    <a:lnTo>
                      <a:pt x="267" y="35"/>
                    </a:lnTo>
                    <a:lnTo>
                      <a:pt x="262" y="40"/>
                    </a:lnTo>
                    <a:lnTo>
                      <a:pt x="255" y="51"/>
                    </a:lnTo>
                    <a:lnTo>
                      <a:pt x="245" y="61"/>
                    </a:lnTo>
                    <a:lnTo>
                      <a:pt x="245" y="68"/>
                    </a:lnTo>
                    <a:lnTo>
                      <a:pt x="260" y="68"/>
                    </a:lnTo>
                    <a:lnTo>
                      <a:pt x="267" y="70"/>
                    </a:lnTo>
                    <a:lnTo>
                      <a:pt x="288" y="91"/>
                    </a:lnTo>
                    <a:lnTo>
                      <a:pt x="295" y="105"/>
                    </a:lnTo>
                    <a:lnTo>
                      <a:pt x="304" y="115"/>
                    </a:lnTo>
                    <a:lnTo>
                      <a:pt x="328" y="117"/>
                    </a:lnTo>
                    <a:lnTo>
                      <a:pt x="344" y="112"/>
                    </a:lnTo>
                    <a:lnTo>
                      <a:pt x="353" y="94"/>
                    </a:lnTo>
                    <a:lnTo>
                      <a:pt x="346" y="91"/>
                    </a:lnTo>
                    <a:lnTo>
                      <a:pt x="337" y="82"/>
                    </a:lnTo>
                    <a:lnTo>
                      <a:pt x="327" y="77"/>
                    </a:lnTo>
                    <a:lnTo>
                      <a:pt x="327" y="70"/>
                    </a:lnTo>
                    <a:lnTo>
                      <a:pt x="335" y="72"/>
                    </a:lnTo>
                    <a:lnTo>
                      <a:pt x="339" y="72"/>
                    </a:lnTo>
                    <a:lnTo>
                      <a:pt x="356" y="94"/>
                    </a:lnTo>
                    <a:lnTo>
                      <a:pt x="365" y="117"/>
                    </a:lnTo>
                    <a:lnTo>
                      <a:pt x="365" y="129"/>
                    </a:lnTo>
                    <a:lnTo>
                      <a:pt x="355" y="120"/>
                    </a:lnTo>
                    <a:lnTo>
                      <a:pt x="344" y="131"/>
                    </a:lnTo>
                    <a:lnTo>
                      <a:pt x="321" y="133"/>
                    </a:lnTo>
                    <a:lnTo>
                      <a:pt x="302" y="147"/>
                    </a:lnTo>
                    <a:lnTo>
                      <a:pt x="297" y="147"/>
                    </a:lnTo>
                    <a:lnTo>
                      <a:pt x="294" y="145"/>
                    </a:lnTo>
                    <a:lnTo>
                      <a:pt x="294" y="138"/>
                    </a:lnTo>
                    <a:lnTo>
                      <a:pt x="299" y="133"/>
                    </a:lnTo>
                    <a:lnTo>
                      <a:pt x="294" y="133"/>
                    </a:lnTo>
                    <a:lnTo>
                      <a:pt x="278" y="143"/>
                    </a:lnTo>
                    <a:lnTo>
                      <a:pt x="267" y="159"/>
                    </a:lnTo>
                    <a:lnTo>
                      <a:pt x="262" y="164"/>
                    </a:lnTo>
                    <a:lnTo>
                      <a:pt x="255" y="154"/>
                    </a:lnTo>
                    <a:lnTo>
                      <a:pt x="253" y="150"/>
                    </a:lnTo>
                    <a:lnTo>
                      <a:pt x="250" y="150"/>
                    </a:lnTo>
                    <a:lnTo>
                      <a:pt x="248" y="147"/>
                    </a:lnTo>
                    <a:lnTo>
                      <a:pt x="241" y="141"/>
                    </a:lnTo>
                    <a:lnTo>
                      <a:pt x="241" y="138"/>
                    </a:lnTo>
                    <a:lnTo>
                      <a:pt x="220" y="133"/>
                    </a:lnTo>
                    <a:lnTo>
                      <a:pt x="222" y="124"/>
                    </a:lnTo>
                    <a:lnTo>
                      <a:pt x="217" y="122"/>
                    </a:lnTo>
                    <a:lnTo>
                      <a:pt x="212" y="112"/>
                    </a:lnTo>
                    <a:lnTo>
                      <a:pt x="173" y="119"/>
                    </a:lnTo>
                    <a:lnTo>
                      <a:pt x="75" y="138"/>
                    </a:lnTo>
                    <a:lnTo>
                      <a:pt x="4" y="152"/>
                    </a:lnTo>
                    <a:lnTo>
                      <a:pt x="0" y="148"/>
                    </a:lnTo>
                    <a:lnTo>
                      <a:pt x="13" y="66"/>
                    </a:lnTo>
                    <a:lnTo>
                      <a:pt x="88" y="49"/>
                    </a:lnTo>
                    <a:lnTo>
                      <a:pt x="208" y="30"/>
                    </a:lnTo>
                    <a:lnTo>
                      <a:pt x="210" y="26"/>
                    </a:lnTo>
                    <a:lnTo>
                      <a:pt x="213" y="23"/>
                    </a:lnTo>
                    <a:lnTo>
                      <a:pt x="217" y="26"/>
                    </a:lnTo>
                    <a:lnTo>
                      <a:pt x="219" y="23"/>
                    </a:lnTo>
                    <a:lnTo>
                      <a:pt x="222" y="21"/>
                    </a:lnTo>
                    <a:lnTo>
                      <a:pt x="232" y="17"/>
                    </a:lnTo>
                    <a:lnTo>
                      <a:pt x="239" y="2"/>
                    </a:lnTo>
                    <a:lnTo>
                      <a:pt x="248"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1" name="Freeform 22">
                <a:extLst>
                  <a:ext uri="{FF2B5EF4-FFF2-40B4-BE49-F238E27FC236}">
                    <a16:creationId xmlns:a16="http://schemas.microsoft.com/office/drawing/2014/main" id="{CB2805CD-7B56-49F6-AF3F-E52FDD3B1FBA}"/>
                  </a:ext>
                </a:extLst>
              </p:cNvPr>
              <p:cNvSpPr>
                <a:spLocks/>
              </p:cNvSpPr>
              <p:nvPr/>
            </p:nvSpPr>
            <p:spPr bwMode="auto">
              <a:xfrm>
                <a:off x="5327" y="1304"/>
                <a:ext cx="89" cy="97"/>
              </a:xfrm>
              <a:custGeom>
                <a:avLst/>
                <a:gdLst>
                  <a:gd name="T0" fmla="*/ 39 w 89"/>
                  <a:gd name="T1" fmla="*/ 0 h 97"/>
                  <a:gd name="T2" fmla="*/ 44 w 89"/>
                  <a:gd name="T3" fmla="*/ 10 h 97"/>
                  <a:gd name="T4" fmla="*/ 49 w 89"/>
                  <a:gd name="T5" fmla="*/ 12 h 97"/>
                  <a:gd name="T6" fmla="*/ 47 w 89"/>
                  <a:gd name="T7" fmla="*/ 21 h 97"/>
                  <a:gd name="T8" fmla="*/ 68 w 89"/>
                  <a:gd name="T9" fmla="*/ 26 h 97"/>
                  <a:gd name="T10" fmla="*/ 68 w 89"/>
                  <a:gd name="T11" fmla="*/ 29 h 97"/>
                  <a:gd name="T12" fmla="*/ 75 w 89"/>
                  <a:gd name="T13" fmla="*/ 35 h 97"/>
                  <a:gd name="T14" fmla="*/ 77 w 89"/>
                  <a:gd name="T15" fmla="*/ 38 h 97"/>
                  <a:gd name="T16" fmla="*/ 80 w 89"/>
                  <a:gd name="T17" fmla="*/ 38 h 97"/>
                  <a:gd name="T18" fmla="*/ 82 w 89"/>
                  <a:gd name="T19" fmla="*/ 42 h 97"/>
                  <a:gd name="T20" fmla="*/ 89 w 89"/>
                  <a:gd name="T21" fmla="*/ 52 h 97"/>
                  <a:gd name="T22" fmla="*/ 87 w 89"/>
                  <a:gd name="T23" fmla="*/ 52 h 97"/>
                  <a:gd name="T24" fmla="*/ 79 w 89"/>
                  <a:gd name="T25" fmla="*/ 54 h 97"/>
                  <a:gd name="T26" fmla="*/ 73 w 89"/>
                  <a:gd name="T27" fmla="*/ 59 h 97"/>
                  <a:gd name="T28" fmla="*/ 68 w 89"/>
                  <a:gd name="T29" fmla="*/ 59 h 97"/>
                  <a:gd name="T30" fmla="*/ 68 w 89"/>
                  <a:gd name="T31" fmla="*/ 70 h 97"/>
                  <a:gd name="T32" fmla="*/ 61 w 89"/>
                  <a:gd name="T33" fmla="*/ 70 h 97"/>
                  <a:gd name="T34" fmla="*/ 59 w 89"/>
                  <a:gd name="T35" fmla="*/ 66 h 97"/>
                  <a:gd name="T36" fmla="*/ 59 w 89"/>
                  <a:gd name="T37" fmla="*/ 49 h 97"/>
                  <a:gd name="T38" fmla="*/ 59 w 89"/>
                  <a:gd name="T39" fmla="*/ 42 h 97"/>
                  <a:gd name="T40" fmla="*/ 54 w 89"/>
                  <a:gd name="T41" fmla="*/ 38 h 97"/>
                  <a:gd name="T42" fmla="*/ 46 w 89"/>
                  <a:gd name="T43" fmla="*/ 47 h 97"/>
                  <a:gd name="T44" fmla="*/ 46 w 89"/>
                  <a:gd name="T45" fmla="*/ 59 h 97"/>
                  <a:gd name="T46" fmla="*/ 49 w 89"/>
                  <a:gd name="T47" fmla="*/ 66 h 97"/>
                  <a:gd name="T48" fmla="*/ 49 w 89"/>
                  <a:gd name="T49" fmla="*/ 73 h 97"/>
                  <a:gd name="T50" fmla="*/ 39 w 89"/>
                  <a:gd name="T51" fmla="*/ 84 h 97"/>
                  <a:gd name="T52" fmla="*/ 18 w 89"/>
                  <a:gd name="T53" fmla="*/ 97 h 97"/>
                  <a:gd name="T54" fmla="*/ 14 w 89"/>
                  <a:gd name="T55" fmla="*/ 96 h 97"/>
                  <a:gd name="T56" fmla="*/ 14 w 89"/>
                  <a:gd name="T57" fmla="*/ 92 h 97"/>
                  <a:gd name="T58" fmla="*/ 12 w 89"/>
                  <a:gd name="T59" fmla="*/ 89 h 97"/>
                  <a:gd name="T60" fmla="*/ 14 w 89"/>
                  <a:gd name="T61" fmla="*/ 85 h 97"/>
                  <a:gd name="T62" fmla="*/ 16 w 89"/>
                  <a:gd name="T63" fmla="*/ 78 h 97"/>
                  <a:gd name="T64" fmla="*/ 0 w 89"/>
                  <a:gd name="T65" fmla="*/ 7 h 97"/>
                  <a:gd name="T66" fmla="*/ 39 w 89"/>
                  <a:gd name="T6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97">
                    <a:moveTo>
                      <a:pt x="39" y="0"/>
                    </a:moveTo>
                    <a:lnTo>
                      <a:pt x="44" y="10"/>
                    </a:lnTo>
                    <a:lnTo>
                      <a:pt x="49" y="12"/>
                    </a:lnTo>
                    <a:lnTo>
                      <a:pt x="47" y="21"/>
                    </a:lnTo>
                    <a:lnTo>
                      <a:pt x="68" y="26"/>
                    </a:lnTo>
                    <a:lnTo>
                      <a:pt x="68" y="29"/>
                    </a:lnTo>
                    <a:lnTo>
                      <a:pt x="75" y="35"/>
                    </a:lnTo>
                    <a:lnTo>
                      <a:pt x="77" y="38"/>
                    </a:lnTo>
                    <a:lnTo>
                      <a:pt x="80" y="38"/>
                    </a:lnTo>
                    <a:lnTo>
                      <a:pt x="82" y="42"/>
                    </a:lnTo>
                    <a:lnTo>
                      <a:pt x="89" y="52"/>
                    </a:lnTo>
                    <a:lnTo>
                      <a:pt x="87" y="52"/>
                    </a:lnTo>
                    <a:lnTo>
                      <a:pt x="79" y="54"/>
                    </a:lnTo>
                    <a:lnTo>
                      <a:pt x="73" y="59"/>
                    </a:lnTo>
                    <a:lnTo>
                      <a:pt x="68" y="59"/>
                    </a:lnTo>
                    <a:lnTo>
                      <a:pt x="68" y="70"/>
                    </a:lnTo>
                    <a:lnTo>
                      <a:pt x="61" y="70"/>
                    </a:lnTo>
                    <a:lnTo>
                      <a:pt x="59" y="66"/>
                    </a:lnTo>
                    <a:lnTo>
                      <a:pt x="59" y="49"/>
                    </a:lnTo>
                    <a:lnTo>
                      <a:pt x="59" y="42"/>
                    </a:lnTo>
                    <a:lnTo>
                      <a:pt x="54" y="38"/>
                    </a:lnTo>
                    <a:lnTo>
                      <a:pt x="46" y="47"/>
                    </a:lnTo>
                    <a:lnTo>
                      <a:pt x="46" y="59"/>
                    </a:lnTo>
                    <a:lnTo>
                      <a:pt x="49" y="66"/>
                    </a:lnTo>
                    <a:lnTo>
                      <a:pt x="49" y="73"/>
                    </a:lnTo>
                    <a:lnTo>
                      <a:pt x="39" y="84"/>
                    </a:lnTo>
                    <a:lnTo>
                      <a:pt x="18" y="97"/>
                    </a:lnTo>
                    <a:lnTo>
                      <a:pt x="14" y="96"/>
                    </a:lnTo>
                    <a:lnTo>
                      <a:pt x="14" y="92"/>
                    </a:lnTo>
                    <a:lnTo>
                      <a:pt x="12" y="89"/>
                    </a:lnTo>
                    <a:lnTo>
                      <a:pt x="14" y="85"/>
                    </a:lnTo>
                    <a:lnTo>
                      <a:pt x="16" y="78"/>
                    </a:lnTo>
                    <a:lnTo>
                      <a:pt x="0" y="7"/>
                    </a:lnTo>
                    <a:lnTo>
                      <a:pt x="39"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2" name="Freeform 23">
                <a:extLst>
                  <a:ext uri="{FF2B5EF4-FFF2-40B4-BE49-F238E27FC236}">
                    <a16:creationId xmlns:a16="http://schemas.microsoft.com/office/drawing/2014/main" id="{C3DC1747-F6F9-4672-9C3B-95490B1F0F6E}"/>
                  </a:ext>
                </a:extLst>
              </p:cNvPr>
              <p:cNvSpPr>
                <a:spLocks/>
              </p:cNvSpPr>
              <p:nvPr/>
            </p:nvSpPr>
            <p:spPr bwMode="auto">
              <a:xfrm>
                <a:off x="5165" y="1443"/>
                <a:ext cx="232" cy="107"/>
              </a:xfrm>
              <a:custGeom>
                <a:avLst/>
                <a:gdLst>
                  <a:gd name="T0" fmla="*/ 190 w 232"/>
                  <a:gd name="T1" fmla="*/ 0 h 107"/>
                  <a:gd name="T2" fmla="*/ 194 w 232"/>
                  <a:gd name="T3" fmla="*/ 4 h 107"/>
                  <a:gd name="T4" fmla="*/ 183 w 232"/>
                  <a:gd name="T5" fmla="*/ 20 h 107"/>
                  <a:gd name="T6" fmla="*/ 176 w 232"/>
                  <a:gd name="T7" fmla="*/ 30 h 107"/>
                  <a:gd name="T8" fmla="*/ 171 w 232"/>
                  <a:gd name="T9" fmla="*/ 37 h 107"/>
                  <a:gd name="T10" fmla="*/ 173 w 232"/>
                  <a:gd name="T11" fmla="*/ 42 h 107"/>
                  <a:gd name="T12" fmla="*/ 185 w 232"/>
                  <a:gd name="T13" fmla="*/ 35 h 107"/>
                  <a:gd name="T14" fmla="*/ 190 w 232"/>
                  <a:gd name="T15" fmla="*/ 28 h 107"/>
                  <a:gd name="T16" fmla="*/ 197 w 232"/>
                  <a:gd name="T17" fmla="*/ 21 h 107"/>
                  <a:gd name="T18" fmla="*/ 209 w 232"/>
                  <a:gd name="T19" fmla="*/ 16 h 107"/>
                  <a:gd name="T20" fmla="*/ 220 w 232"/>
                  <a:gd name="T21" fmla="*/ 11 h 107"/>
                  <a:gd name="T22" fmla="*/ 232 w 232"/>
                  <a:gd name="T23" fmla="*/ 2 h 107"/>
                  <a:gd name="T24" fmla="*/ 232 w 232"/>
                  <a:gd name="T25" fmla="*/ 4 h 107"/>
                  <a:gd name="T26" fmla="*/ 232 w 232"/>
                  <a:gd name="T27" fmla="*/ 7 h 107"/>
                  <a:gd name="T28" fmla="*/ 227 w 232"/>
                  <a:gd name="T29" fmla="*/ 20 h 107"/>
                  <a:gd name="T30" fmla="*/ 220 w 232"/>
                  <a:gd name="T31" fmla="*/ 25 h 107"/>
                  <a:gd name="T32" fmla="*/ 211 w 232"/>
                  <a:gd name="T33" fmla="*/ 30 h 107"/>
                  <a:gd name="T34" fmla="*/ 204 w 232"/>
                  <a:gd name="T35" fmla="*/ 37 h 107"/>
                  <a:gd name="T36" fmla="*/ 195 w 232"/>
                  <a:gd name="T37" fmla="*/ 41 h 107"/>
                  <a:gd name="T38" fmla="*/ 185 w 232"/>
                  <a:gd name="T39" fmla="*/ 49 h 107"/>
                  <a:gd name="T40" fmla="*/ 173 w 232"/>
                  <a:gd name="T41" fmla="*/ 58 h 107"/>
                  <a:gd name="T42" fmla="*/ 124 w 232"/>
                  <a:gd name="T43" fmla="*/ 91 h 107"/>
                  <a:gd name="T44" fmla="*/ 57 w 232"/>
                  <a:gd name="T45" fmla="*/ 91 h 107"/>
                  <a:gd name="T46" fmla="*/ 45 w 232"/>
                  <a:gd name="T47" fmla="*/ 96 h 107"/>
                  <a:gd name="T48" fmla="*/ 31 w 232"/>
                  <a:gd name="T49" fmla="*/ 103 h 107"/>
                  <a:gd name="T50" fmla="*/ 14 w 232"/>
                  <a:gd name="T51" fmla="*/ 107 h 107"/>
                  <a:gd name="T52" fmla="*/ 10 w 232"/>
                  <a:gd name="T53" fmla="*/ 89 h 107"/>
                  <a:gd name="T54" fmla="*/ 0 w 232"/>
                  <a:gd name="T55" fmla="*/ 81 h 107"/>
                  <a:gd name="T56" fmla="*/ 12 w 232"/>
                  <a:gd name="T57" fmla="*/ 67 h 107"/>
                  <a:gd name="T58" fmla="*/ 22 w 232"/>
                  <a:gd name="T59" fmla="*/ 61 h 107"/>
                  <a:gd name="T60" fmla="*/ 106 w 232"/>
                  <a:gd name="T61" fmla="*/ 58 h 107"/>
                  <a:gd name="T62" fmla="*/ 141 w 232"/>
                  <a:gd name="T63" fmla="*/ 41 h 107"/>
                  <a:gd name="T64" fmla="*/ 169 w 232"/>
                  <a:gd name="T65" fmla="*/ 25 h 107"/>
                  <a:gd name="T66" fmla="*/ 176 w 232"/>
                  <a:gd name="T67" fmla="*/ 18 h 107"/>
                  <a:gd name="T68" fmla="*/ 181 w 232"/>
                  <a:gd name="T69" fmla="*/ 9 h 107"/>
                  <a:gd name="T70" fmla="*/ 190 w 232"/>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2" h="107">
                    <a:moveTo>
                      <a:pt x="190" y="0"/>
                    </a:moveTo>
                    <a:lnTo>
                      <a:pt x="194" y="4"/>
                    </a:lnTo>
                    <a:lnTo>
                      <a:pt x="183" y="20"/>
                    </a:lnTo>
                    <a:lnTo>
                      <a:pt x="176" y="30"/>
                    </a:lnTo>
                    <a:lnTo>
                      <a:pt x="171" y="37"/>
                    </a:lnTo>
                    <a:lnTo>
                      <a:pt x="173" y="42"/>
                    </a:lnTo>
                    <a:lnTo>
                      <a:pt x="185" y="35"/>
                    </a:lnTo>
                    <a:lnTo>
                      <a:pt x="190" y="28"/>
                    </a:lnTo>
                    <a:lnTo>
                      <a:pt x="197" y="21"/>
                    </a:lnTo>
                    <a:lnTo>
                      <a:pt x="209" y="16"/>
                    </a:lnTo>
                    <a:lnTo>
                      <a:pt x="220" y="11"/>
                    </a:lnTo>
                    <a:lnTo>
                      <a:pt x="232" y="2"/>
                    </a:lnTo>
                    <a:lnTo>
                      <a:pt x="232" y="4"/>
                    </a:lnTo>
                    <a:lnTo>
                      <a:pt x="232" y="7"/>
                    </a:lnTo>
                    <a:lnTo>
                      <a:pt x="227" y="20"/>
                    </a:lnTo>
                    <a:lnTo>
                      <a:pt x="220" y="25"/>
                    </a:lnTo>
                    <a:lnTo>
                      <a:pt x="211" y="30"/>
                    </a:lnTo>
                    <a:lnTo>
                      <a:pt x="204" y="37"/>
                    </a:lnTo>
                    <a:lnTo>
                      <a:pt x="195" y="41"/>
                    </a:lnTo>
                    <a:lnTo>
                      <a:pt x="185" y="49"/>
                    </a:lnTo>
                    <a:lnTo>
                      <a:pt x="173" y="58"/>
                    </a:lnTo>
                    <a:lnTo>
                      <a:pt x="124" y="91"/>
                    </a:lnTo>
                    <a:lnTo>
                      <a:pt x="57" y="91"/>
                    </a:lnTo>
                    <a:lnTo>
                      <a:pt x="45" y="96"/>
                    </a:lnTo>
                    <a:lnTo>
                      <a:pt x="31" y="103"/>
                    </a:lnTo>
                    <a:lnTo>
                      <a:pt x="14" y="107"/>
                    </a:lnTo>
                    <a:lnTo>
                      <a:pt x="10" y="89"/>
                    </a:lnTo>
                    <a:lnTo>
                      <a:pt x="0" y="81"/>
                    </a:lnTo>
                    <a:lnTo>
                      <a:pt x="12" y="67"/>
                    </a:lnTo>
                    <a:lnTo>
                      <a:pt x="22" y="61"/>
                    </a:lnTo>
                    <a:lnTo>
                      <a:pt x="106" y="58"/>
                    </a:lnTo>
                    <a:lnTo>
                      <a:pt x="141" y="41"/>
                    </a:lnTo>
                    <a:lnTo>
                      <a:pt x="169" y="25"/>
                    </a:lnTo>
                    <a:lnTo>
                      <a:pt x="176" y="18"/>
                    </a:lnTo>
                    <a:lnTo>
                      <a:pt x="181" y="9"/>
                    </a:lnTo>
                    <a:lnTo>
                      <a:pt x="190"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3" name="Freeform 24">
                <a:extLst>
                  <a:ext uri="{FF2B5EF4-FFF2-40B4-BE49-F238E27FC236}">
                    <a16:creationId xmlns:a16="http://schemas.microsoft.com/office/drawing/2014/main" id="{76D673C4-714C-4199-A94F-CA3417C55315}"/>
                  </a:ext>
                </a:extLst>
              </p:cNvPr>
              <p:cNvSpPr>
                <a:spLocks/>
              </p:cNvSpPr>
              <p:nvPr/>
            </p:nvSpPr>
            <p:spPr bwMode="auto">
              <a:xfrm>
                <a:off x="5158" y="1311"/>
                <a:ext cx="185" cy="178"/>
              </a:xfrm>
              <a:custGeom>
                <a:avLst/>
                <a:gdLst>
                  <a:gd name="T0" fmla="*/ 169 w 185"/>
                  <a:gd name="T1" fmla="*/ 0 h 178"/>
                  <a:gd name="T2" fmla="*/ 185 w 185"/>
                  <a:gd name="T3" fmla="*/ 71 h 178"/>
                  <a:gd name="T4" fmla="*/ 183 w 185"/>
                  <a:gd name="T5" fmla="*/ 78 h 178"/>
                  <a:gd name="T6" fmla="*/ 181 w 185"/>
                  <a:gd name="T7" fmla="*/ 82 h 178"/>
                  <a:gd name="T8" fmla="*/ 183 w 185"/>
                  <a:gd name="T9" fmla="*/ 85 h 178"/>
                  <a:gd name="T10" fmla="*/ 183 w 185"/>
                  <a:gd name="T11" fmla="*/ 89 h 178"/>
                  <a:gd name="T12" fmla="*/ 171 w 185"/>
                  <a:gd name="T13" fmla="*/ 90 h 178"/>
                  <a:gd name="T14" fmla="*/ 138 w 185"/>
                  <a:gd name="T15" fmla="*/ 104 h 178"/>
                  <a:gd name="T16" fmla="*/ 131 w 185"/>
                  <a:gd name="T17" fmla="*/ 103 h 178"/>
                  <a:gd name="T18" fmla="*/ 129 w 185"/>
                  <a:gd name="T19" fmla="*/ 106 h 178"/>
                  <a:gd name="T20" fmla="*/ 129 w 185"/>
                  <a:gd name="T21" fmla="*/ 111 h 178"/>
                  <a:gd name="T22" fmla="*/ 125 w 185"/>
                  <a:gd name="T23" fmla="*/ 113 h 178"/>
                  <a:gd name="T24" fmla="*/ 108 w 185"/>
                  <a:gd name="T25" fmla="*/ 117 h 178"/>
                  <a:gd name="T26" fmla="*/ 82 w 185"/>
                  <a:gd name="T27" fmla="*/ 127 h 178"/>
                  <a:gd name="T28" fmla="*/ 77 w 185"/>
                  <a:gd name="T29" fmla="*/ 124 h 178"/>
                  <a:gd name="T30" fmla="*/ 63 w 185"/>
                  <a:gd name="T31" fmla="*/ 139 h 178"/>
                  <a:gd name="T32" fmla="*/ 28 w 185"/>
                  <a:gd name="T33" fmla="*/ 171 h 178"/>
                  <a:gd name="T34" fmla="*/ 14 w 185"/>
                  <a:gd name="T35" fmla="*/ 178 h 178"/>
                  <a:gd name="T36" fmla="*/ 3 w 185"/>
                  <a:gd name="T37" fmla="*/ 167 h 178"/>
                  <a:gd name="T38" fmla="*/ 17 w 185"/>
                  <a:gd name="T39" fmla="*/ 150 h 178"/>
                  <a:gd name="T40" fmla="*/ 21 w 185"/>
                  <a:gd name="T41" fmla="*/ 143 h 178"/>
                  <a:gd name="T42" fmla="*/ 12 w 185"/>
                  <a:gd name="T43" fmla="*/ 134 h 178"/>
                  <a:gd name="T44" fmla="*/ 0 w 185"/>
                  <a:gd name="T45" fmla="*/ 33 h 178"/>
                  <a:gd name="T46" fmla="*/ 71 w 185"/>
                  <a:gd name="T47" fmla="*/ 19 h 178"/>
                  <a:gd name="T48" fmla="*/ 169 w 185"/>
                  <a:gd name="T4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178">
                    <a:moveTo>
                      <a:pt x="169" y="0"/>
                    </a:moveTo>
                    <a:lnTo>
                      <a:pt x="185" y="71"/>
                    </a:lnTo>
                    <a:lnTo>
                      <a:pt x="183" y="78"/>
                    </a:lnTo>
                    <a:lnTo>
                      <a:pt x="181" y="82"/>
                    </a:lnTo>
                    <a:lnTo>
                      <a:pt x="183" y="85"/>
                    </a:lnTo>
                    <a:lnTo>
                      <a:pt x="183" y="89"/>
                    </a:lnTo>
                    <a:lnTo>
                      <a:pt x="171" y="90"/>
                    </a:lnTo>
                    <a:lnTo>
                      <a:pt x="138" y="104"/>
                    </a:lnTo>
                    <a:lnTo>
                      <a:pt x="131" y="103"/>
                    </a:lnTo>
                    <a:lnTo>
                      <a:pt x="129" y="106"/>
                    </a:lnTo>
                    <a:lnTo>
                      <a:pt x="129" y="111"/>
                    </a:lnTo>
                    <a:lnTo>
                      <a:pt x="125" y="113"/>
                    </a:lnTo>
                    <a:lnTo>
                      <a:pt x="108" y="117"/>
                    </a:lnTo>
                    <a:lnTo>
                      <a:pt x="82" y="127"/>
                    </a:lnTo>
                    <a:lnTo>
                      <a:pt x="77" y="124"/>
                    </a:lnTo>
                    <a:lnTo>
                      <a:pt x="63" y="139"/>
                    </a:lnTo>
                    <a:lnTo>
                      <a:pt x="28" y="171"/>
                    </a:lnTo>
                    <a:lnTo>
                      <a:pt x="14" y="178"/>
                    </a:lnTo>
                    <a:lnTo>
                      <a:pt x="3" y="167"/>
                    </a:lnTo>
                    <a:lnTo>
                      <a:pt x="17" y="150"/>
                    </a:lnTo>
                    <a:lnTo>
                      <a:pt x="21" y="143"/>
                    </a:lnTo>
                    <a:lnTo>
                      <a:pt x="12" y="134"/>
                    </a:lnTo>
                    <a:lnTo>
                      <a:pt x="0" y="33"/>
                    </a:lnTo>
                    <a:lnTo>
                      <a:pt x="71" y="19"/>
                    </a:lnTo>
                    <a:lnTo>
                      <a:pt x="169"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4" name="Freeform 25">
                <a:extLst>
                  <a:ext uri="{FF2B5EF4-FFF2-40B4-BE49-F238E27FC236}">
                    <a16:creationId xmlns:a16="http://schemas.microsoft.com/office/drawing/2014/main" id="{8F9A482E-B960-4B0E-B9FA-96859B565BC8}"/>
                  </a:ext>
                </a:extLst>
              </p:cNvPr>
              <p:cNvSpPr>
                <a:spLocks/>
              </p:cNvSpPr>
              <p:nvPr/>
            </p:nvSpPr>
            <p:spPr bwMode="auto">
              <a:xfrm>
                <a:off x="4524" y="1007"/>
                <a:ext cx="655" cy="567"/>
              </a:xfrm>
              <a:custGeom>
                <a:avLst/>
                <a:gdLst>
                  <a:gd name="T0" fmla="*/ 611 w 655"/>
                  <a:gd name="T1" fmla="*/ 14 h 567"/>
                  <a:gd name="T2" fmla="*/ 613 w 655"/>
                  <a:gd name="T3" fmla="*/ 26 h 567"/>
                  <a:gd name="T4" fmla="*/ 623 w 655"/>
                  <a:gd name="T5" fmla="*/ 66 h 567"/>
                  <a:gd name="T6" fmla="*/ 616 w 655"/>
                  <a:gd name="T7" fmla="*/ 101 h 567"/>
                  <a:gd name="T8" fmla="*/ 623 w 655"/>
                  <a:gd name="T9" fmla="*/ 143 h 567"/>
                  <a:gd name="T10" fmla="*/ 620 w 655"/>
                  <a:gd name="T11" fmla="*/ 154 h 567"/>
                  <a:gd name="T12" fmla="*/ 636 w 655"/>
                  <a:gd name="T13" fmla="*/ 171 h 567"/>
                  <a:gd name="T14" fmla="*/ 630 w 655"/>
                  <a:gd name="T15" fmla="*/ 213 h 567"/>
                  <a:gd name="T16" fmla="*/ 643 w 655"/>
                  <a:gd name="T17" fmla="*/ 251 h 567"/>
                  <a:gd name="T18" fmla="*/ 634 w 655"/>
                  <a:gd name="T19" fmla="*/ 337 h 567"/>
                  <a:gd name="T20" fmla="*/ 655 w 655"/>
                  <a:gd name="T21" fmla="*/ 447 h 567"/>
                  <a:gd name="T22" fmla="*/ 637 w 655"/>
                  <a:gd name="T23" fmla="*/ 471 h 567"/>
                  <a:gd name="T24" fmla="*/ 637 w 655"/>
                  <a:gd name="T25" fmla="*/ 489 h 567"/>
                  <a:gd name="T26" fmla="*/ 636 w 655"/>
                  <a:gd name="T27" fmla="*/ 511 h 567"/>
                  <a:gd name="T28" fmla="*/ 651 w 655"/>
                  <a:gd name="T29" fmla="*/ 525 h 567"/>
                  <a:gd name="T30" fmla="*/ 648 w 655"/>
                  <a:gd name="T31" fmla="*/ 550 h 567"/>
                  <a:gd name="T32" fmla="*/ 620 w 655"/>
                  <a:gd name="T33" fmla="*/ 548 h 567"/>
                  <a:gd name="T34" fmla="*/ 604 w 655"/>
                  <a:gd name="T35" fmla="*/ 566 h 567"/>
                  <a:gd name="T36" fmla="*/ 597 w 655"/>
                  <a:gd name="T37" fmla="*/ 567 h 567"/>
                  <a:gd name="T38" fmla="*/ 604 w 655"/>
                  <a:gd name="T39" fmla="*/ 543 h 567"/>
                  <a:gd name="T40" fmla="*/ 615 w 655"/>
                  <a:gd name="T41" fmla="*/ 539 h 567"/>
                  <a:gd name="T42" fmla="*/ 616 w 655"/>
                  <a:gd name="T43" fmla="*/ 517 h 567"/>
                  <a:gd name="T44" fmla="*/ 627 w 655"/>
                  <a:gd name="T45" fmla="*/ 504 h 567"/>
                  <a:gd name="T46" fmla="*/ 531 w 655"/>
                  <a:gd name="T47" fmla="*/ 457 h 567"/>
                  <a:gd name="T48" fmla="*/ 498 w 655"/>
                  <a:gd name="T49" fmla="*/ 450 h 567"/>
                  <a:gd name="T50" fmla="*/ 491 w 655"/>
                  <a:gd name="T51" fmla="*/ 442 h 567"/>
                  <a:gd name="T52" fmla="*/ 475 w 655"/>
                  <a:gd name="T53" fmla="*/ 405 h 567"/>
                  <a:gd name="T54" fmla="*/ 465 w 655"/>
                  <a:gd name="T55" fmla="*/ 401 h 567"/>
                  <a:gd name="T56" fmla="*/ 458 w 655"/>
                  <a:gd name="T57" fmla="*/ 398 h 567"/>
                  <a:gd name="T58" fmla="*/ 447 w 655"/>
                  <a:gd name="T59" fmla="*/ 384 h 567"/>
                  <a:gd name="T60" fmla="*/ 0 w 655"/>
                  <a:gd name="T61" fmla="*/ 436 h 567"/>
                  <a:gd name="T62" fmla="*/ 58 w 655"/>
                  <a:gd name="T63" fmla="*/ 384 h 567"/>
                  <a:gd name="T64" fmla="*/ 74 w 655"/>
                  <a:gd name="T65" fmla="*/ 358 h 567"/>
                  <a:gd name="T66" fmla="*/ 75 w 655"/>
                  <a:gd name="T67" fmla="*/ 339 h 567"/>
                  <a:gd name="T68" fmla="*/ 56 w 655"/>
                  <a:gd name="T69" fmla="*/ 307 h 567"/>
                  <a:gd name="T70" fmla="*/ 75 w 655"/>
                  <a:gd name="T71" fmla="*/ 283 h 567"/>
                  <a:gd name="T72" fmla="*/ 135 w 655"/>
                  <a:gd name="T73" fmla="*/ 264 h 567"/>
                  <a:gd name="T74" fmla="*/ 177 w 655"/>
                  <a:gd name="T75" fmla="*/ 264 h 567"/>
                  <a:gd name="T76" fmla="*/ 245 w 655"/>
                  <a:gd name="T77" fmla="*/ 257 h 567"/>
                  <a:gd name="T78" fmla="*/ 311 w 655"/>
                  <a:gd name="T79" fmla="*/ 229 h 567"/>
                  <a:gd name="T80" fmla="*/ 339 w 655"/>
                  <a:gd name="T81" fmla="*/ 206 h 567"/>
                  <a:gd name="T82" fmla="*/ 335 w 655"/>
                  <a:gd name="T83" fmla="*/ 189 h 567"/>
                  <a:gd name="T84" fmla="*/ 339 w 655"/>
                  <a:gd name="T85" fmla="*/ 176 h 567"/>
                  <a:gd name="T86" fmla="*/ 325 w 655"/>
                  <a:gd name="T87" fmla="*/ 173 h 567"/>
                  <a:gd name="T88" fmla="*/ 316 w 655"/>
                  <a:gd name="T89" fmla="*/ 157 h 567"/>
                  <a:gd name="T90" fmla="*/ 358 w 655"/>
                  <a:gd name="T91" fmla="*/ 126 h 567"/>
                  <a:gd name="T92" fmla="*/ 370 w 655"/>
                  <a:gd name="T93" fmla="*/ 103 h 567"/>
                  <a:gd name="T94" fmla="*/ 377 w 655"/>
                  <a:gd name="T95" fmla="*/ 94 h 567"/>
                  <a:gd name="T96" fmla="*/ 437 w 655"/>
                  <a:gd name="T97" fmla="*/ 33 h 567"/>
                  <a:gd name="T98" fmla="*/ 454 w 655"/>
                  <a:gd name="T99" fmla="*/ 23 h 567"/>
                  <a:gd name="T100" fmla="*/ 604 w 655"/>
                  <a:gd name="T101"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67">
                    <a:moveTo>
                      <a:pt x="604" y="0"/>
                    </a:moveTo>
                    <a:lnTo>
                      <a:pt x="611" y="14"/>
                    </a:lnTo>
                    <a:lnTo>
                      <a:pt x="609" y="21"/>
                    </a:lnTo>
                    <a:lnTo>
                      <a:pt x="613" y="26"/>
                    </a:lnTo>
                    <a:lnTo>
                      <a:pt x="615" y="31"/>
                    </a:lnTo>
                    <a:lnTo>
                      <a:pt x="623" y="66"/>
                    </a:lnTo>
                    <a:lnTo>
                      <a:pt x="623" y="87"/>
                    </a:lnTo>
                    <a:lnTo>
                      <a:pt x="616" y="101"/>
                    </a:lnTo>
                    <a:lnTo>
                      <a:pt x="611" y="110"/>
                    </a:lnTo>
                    <a:lnTo>
                      <a:pt x="623" y="143"/>
                    </a:lnTo>
                    <a:lnTo>
                      <a:pt x="618" y="150"/>
                    </a:lnTo>
                    <a:lnTo>
                      <a:pt x="620" y="154"/>
                    </a:lnTo>
                    <a:lnTo>
                      <a:pt x="625" y="155"/>
                    </a:lnTo>
                    <a:lnTo>
                      <a:pt x="636" y="171"/>
                    </a:lnTo>
                    <a:lnTo>
                      <a:pt x="636" y="199"/>
                    </a:lnTo>
                    <a:lnTo>
                      <a:pt x="630" y="213"/>
                    </a:lnTo>
                    <a:lnTo>
                      <a:pt x="637" y="236"/>
                    </a:lnTo>
                    <a:lnTo>
                      <a:pt x="643" y="251"/>
                    </a:lnTo>
                    <a:lnTo>
                      <a:pt x="630" y="333"/>
                    </a:lnTo>
                    <a:lnTo>
                      <a:pt x="634" y="337"/>
                    </a:lnTo>
                    <a:lnTo>
                      <a:pt x="646" y="438"/>
                    </a:lnTo>
                    <a:lnTo>
                      <a:pt x="655" y="447"/>
                    </a:lnTo>
                    <a:lnTo>
                      <a:pt x="651" y="454"/>
                    </a:lnTo>
                    <a:lnTo>
                      <a:pt x="637" y="471"/>
                    </a:lnTo>
                    <a:lnTo>
                      <a:pt x="648" y="482"/>
                    </a:lnTo>
                    <a:lnTo>
                      <a:pt x="637" y="489"/>
                    </a:lnTo>
                    <a:lnTo>
                      <a:pt x="634" y="503"/>
                    </a:lnTo>
                    <a:lnTo>
                      <a:pt x="636" y="511"/>
                    </a:lnTo>
                    <a:lnTo>
                      <a:pt x="641" y="517"/>
                    </a:lnTo>
                    <a:lnTo>
                      <a:pt x="651" y="525"/>
                    </a:lnTo>
                    <a:lnTo>
                      <a:pt x="655" y="543"/>
                    </a:lnTo>
                    <a:lnTo>
                      <a:pt x="648" y="550"/>
                    </a:lnTo>
                    <a:lnTo>
                      <a:pt x="629" y="550"/>
                    </a:lnTo>
                    <a:lnTo>
                      <a:pt x="620" y="548"/>
                    </a:lnTo>
                    <a:lnTo>
                      <a:pt x="606" y="562"/>
                    </a:lnTo>
                    <a:lnTo>
                      <a:pt x="604" y="566"/>
                    </a:lnTo>
                    <a:lnTo>
                      <a:pt x="599" y="567"/>
                    </a:lnTo>
                    <a:lnTo>
                      <a:pt x="597" y="567"/>
                    </a:lnTo>
                    <a:lnTo>
                      <a:pt x="597" y="562"/>
                    </a:lnTo>
                    <a:lnTo>
                      <a:pt x="604" y="543"/>
                    </a:lnTo>
                    <a:lnTo>
                      <a:pt x="609" y="539"/>
                    </a:lnTo>
                    <a:lnTo>
                      <a:pt x="615" y="539"/>
                    </a:lnTo>
                    <a:lnTo>
                      <a:pt x="613" y="525"/>
                    </a:lnTo>
                    <a:lnTo>
                      <a:pt x="616" y="517"/>
                    </a:lnTo>
                    <a:lnTo>
                      <a:pt x="620" y="510"/>
                    </a:lnTo>
                    <a:lnTo>
                      <a:pt x="627" y="504"/>
                    </a:lnTo>
                    <a:lnTo>
                      <a:pt x="622" y="489"/>
                    </a:lnTo>
                    <a:lnTo>
                      <a:pt x="531" y="457"/>
                    </a:lnTo>
                    <a:lnTo>
                      <a:pt x="524" y="450"/>
                    </a:lnTo>
                    <a:lnTo>
                      <a:pt x="498" y="450"/>
                    </a:lnTo>
                    <a:lnTo>
                      <a:pt x="496" y="445"/>
                    </a:lnTo>
                    <a:lnTo>
                      <a:pt x="491" y="442"/>
                    </a:lnTo>
                    <a:lnTo>
                      <a:pt x="489" y="431"/>
                    </a:lnTo>
                    <a:lnTo>
                      <a:pt x="475" y="405"/>
                    </a:lnTo>
                    <a:lnTo>
                      <a:pt x="468" y="403"/>
                    </a:lnTo>
                    <a:lnTo>
                      <a:pt x="465" y="401"/>
                    </a:lnTo>
                    <a:lnTo>
                      <a:pt x="461" y="401"/>
                    </a:lnTo>
                    <a:lnTo>
                      <a:pt x="458" y="398"/>
                    </a:lnTo>
                    <a:lnTo>
                      <a:pt x="454" y="389"/>
                    </a:lnTo>
                    <a:lnTo>
                      <a:pt x="447" y="384"/>
                    </a:lnTo>
                    <a:lnTo>
                      <a:pt x="9" y="471"/>
                    </a:lnTo>
                    <a:lnTo>
                      <a:pt x="0" y="436"/>
                    </a:lnTo>
                    <a:lnTo>
                      <a:pt x="16" y="424"/>
                    </a:lnTo>
                    <a:lnTo>
                      <a:pt x="58" y="384"/>
                    </a:lnTo>
                    <a:lnTo>
                      <a:pt x="67" y="363"/>
                    </a:lnTo>
                    <a:lnTo>
                      <a:pt x="74" y="358"/>
                    </a:lnTo>
                    <a:lnTo>
                      <a:pt x="77" y="349"/>
                    </a:lnTo>
                    <a:lnTo>
                      <a:pt x="75" y="339"/>
                    </a:lnTo>
                    <a:lnTo>
                      <a:pt x="56" y="318"/>
                    </a:lnTo>
                    <a:lnTo>
                      <a:pt x="56" y="307"/>
                    </a:lnTo>
                    <a:lnTo>
                      <a:pt x="63" y="290"/>
                    </a:lnTo>
                    <a:lnTo>
                      <a:pt x="75" y="283"/>
                    </a:lnTo>
                    <a:lnTo>
                      <a:pt x="107" y="269"/>
                    </a:lnTo>
                    <a:lnTo>
                      <a:pt x="135" y="264"/>
                    </a:lnTo>
                    <a:lnTo>
                      <a:pt x="163" y="262"/>
                    </a:lnTo>
                    <a:lnTo>
                      <a:pt x="177" y="264"/>
                    </a:lnTo>
                    <a:lnTo>
                      <a:pt x="194" y="271"/>
                    </a:lnTo>
                    <a:lnTo>
                      <a:pt x="245" y="257"/>
                    </a:lnTo>
                    <a:lnTo>
                      <a:pt x="269" y="248"/>
                    </a:lnTo>
                    <a:lnTo>
                      <a:pt x="311" y="229"/>
                    </a:lnTo>
                    <a:lnTo>
                      <a:pt x="330" y="220"/>
                    </a:lnTo>
                    <a:lnTo>
                      <a:pt x="339" y="206"/>
                    </a:lnTo>
                    <a:lnTo>
                      <a:pt x="332" y="194"/>
                    </a:lnTo>
                    <a:lnTo>
                      <a:pt x="335" y="189"/>
                    </a:lnTo>
                    <a:lnTo>
                      <a:pt x="339" y="183"/>
                    </a:lnTo>
                    <a:lnTo>
                      <a:pt x="339" y="176"/>
                    </a:lnTo>
                    <a:lnTo>
                      <a:pt x="332" y="171"/>
                    </a:lnTo>
                    <a:lnTo>
                      <a:pt x="325" y="173"/>
                    </a:lnTo>
                    <a:lnTo>
                      <a:pt x="321" y="171"/>
                    </a:lnTo>
                    <a:lnTo>
                      <a:pt x="316" y="157"/>
                    </a:lnTo>
                    <a:lnTo>
                      <a:pt x="320" y="150"/>
                    </a:lnTo>
                    <a:lnTo>
                      <a:pt x="358" y="126"/>
                    </a:lnTo>
                    <a:lnTo>
                      <a:pt x="365" y="117"/>
                    </a:lnTo>
                    <a:lnTo>
                      <a:pt x="370" y="103"/>
                    </a:lnTo>
                    <a:lnTo>
                      <a:pt x="374" y="101"/>
                    </a:lnTo>
                    <a:lnTo>
                      <a:pt x="377" y="94"/>
                    </a:lnTo>
                    <a:lnTo>
                      <a:pt x="414" y="58"/>
                    </a:lnTo>
                    <a:lnTo>
                      <a:pt x="437" y="33"/>
                    </a:lnTo>
                    <a:lnTo>
                      <a:pt x="451" y="24"/>
                    </a:lnTo>
                    <a:lnTo>
                      <a:pt x="454" y="23"/>
                    </a:lnTo>
                    <a:lnTo>
                      <a:pt x="463" y="21"/>
                    </a:lnTo>
                    <a:lnTo>
                      <a:pt x="604"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5" name="Freeform 26">
                <a:extLst>
                  <a:ext uri="{FF2B5EF4-FFF2-40B4-BE49-F238E27FC236}">
                    <a16:creationId xmlns:a16="http://schemas.microsoft.com/office/drawing/2014/main" id="{CC1D3FCF-CA3B-48F5-9970-725DDB7927DD}"/>
                  </a:ext>
                </a:extLst>
              </p:cNvPr>
              <p:cNvSpPr>
                <a:spLocks/>
              </p:cNvSpPr>
              <p:nvPr/>
            </p:nvSpPr>
            <p:spPr bwMode="auto">
              <a:xfrm>
                <a:off x="5022" y="1464"/>
                <a:ext cx="148" cy="334"/>
              </a:xfrm>
              <a:custGeom>
                <a:avLst/>
                <a:gdLst>
                  <a:gd name="T0" fmla="*/ 124 w 148"/>
                  <a:gd name="T1" fmla="*/ 32 h 334"/>
                  <a:gd name="T2" fmla="*/ 122 w 148"/>
                  <a:gd name="T3" fmla="*/ 53 h 334"/>
                  <a:gd name="T4" fmla="*/ 115 w 148"/>
                  <a:gd name="T5" fmla="*/ 68 h 334"/>
                  <a:gd name="T6" fmla="*/ 111 w 148"/>
                  <a:gd name="T7" fmla="*/ 82 h 334"/>
                  <a:gd name="T8" fmla="*/ 99 w 148"/>
                  <a:gd name="T9" fmla="*/ 105 h 334"/>
                  <a:gd name="T10" fmla="*/ 101 w 148"/>
                  <a:gd name="T11" fmla="*/ 110 h 334"/>
                  <a:gd name="T12" fmla="*/ 108 w 148"/>
                  <a:gd name="T13" fmla="*/ 112 h 334"/>
                  <a:gd name="T14" fmla="*/ 118 w 148"/>
                  <a:gd name="T15" fmla="*/ 109 h 334"/>
                  <a:gd name="T16" fmla="*/ 141 w 148"/>
                  <a:gd name="T17" fmla="*/ 116 h 334"/>
                  <a:gd name="T18" fmla="*/ 148 w 148"/>
                  <a:gd name="T19" fmla="*/ 198 h 334"/>
                  <a:gd name="T20" fmla="*/ 143 w 148"/>
                  <a:gd name="T21" fmla="*/ 222 h 334"/>
                  <a:gd name="T22" fmla="*/ 120 w 148"/>
                  <a:gd name="T23" fmla="*/ 260 h 334"/>
                  <a:gd name="T24" fmla="*/ 103 w 148"/>
                  <a:gd name="T25" fmla="*/ 295 h 334"/>
                  <a:gd name="T26" fmla="*/ 94 w 148"/>
                  <a:gd name="T27" fmla="*/ 327 h 334"/>
                  <a:gd name="T28" fmla="*/ 82 w 148"/>
                  <a:gd name="T29" fmla="*/ 329 h 334"/>
                  <a:gd name="T30" fmla="*/ 76 w 148"/>
                  <a:gd name="T31" fmla="*/ 301 h 334"/>
                  <a:gd name="T32" fmla="*/ 50 w 148"/>
                  <a:gd name="T33" fmla="*/ 295 h 334"/>
                  <a:gd name="T34" fmla="*/ 19 w 148"/>
                  <a:gd name="T35" fmla="*/ 273 h 334"/>
                  <a:gd name="T36" fmla="*/ 3 w 148"/>
                  <a:gd name="T37" fmla="*/ 252 h 334"/>
                  <a:gd name="T38" fmla="*/ 0 w 148"/>
                  <a:gd name="T39" fmla="*/ 248 h 334"/>
                  <a:gd name="T40" fmla="*/ 33 w 148"/>
                  <a:gd name="T41" fmla="*/ 206 h 334"/>
                  <a:gd name="T42" fmla="*/ 54 w 148"/>
                  <a:gd name="T43" fmla="*/ 175 h 334"/>
                  <a:gd name="T44" fmla="*/ 71 w 148"/>
                  <a:gd name="T45" fmla="*/ 161 h 334"/>
                  <a:gd name="T46" fmla="*/ 50 w 148"/>
                  <a:gd name="T47" fmla="*/ 145 h 334"/>
                  <a:gd name="T48" fmla="*/ 38 w 148"/>
                  <a:gd name="T49" fmla="*/ 137 h 334"/>
                  <a:gd name="T50" fmla="*/ 22 w 148"/>
                  <a:gd name="T51" fmla="*/ 117 h 334"/>
                  <a:gd name="T52" fmla="*/ 7 w 148"/>
                  <a:gd name="T53" fmla="*/ 114 h 334"/>
                  <a:gd name="T54" fmla="*/ 12 w 148"/>
                  <a:gd name="T55" fmla="*/ 86 h 334"/>
                  <a:gd name="T56" fmla="*/ 1 w 148"/>
                  <a:gd name="T57" fmla="*/ 63 h 334"/>
                  <a:gd name="T58" fmla="*/ 5 w 148"/>
                  <a:gd name="T59" fmla="*/ 54 h 334"/>
                  <a:gd name="T60" fmla="*/ 22 w 148"/>
                  <a:gd name="T61" fmla="*/ 21 h 334"/>
                  <a:gd name="T62" fmla="*/ 28 w 148"/>
                  <a:gd name="T63" fmla="*/ 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334">
                    <a:moveTo>
                      <a:pt x="33" y="0"/>
                    </a:moveTo>
                    <a:lnTo>
                      <a:pt x="124" y="32"/>
                    </a:lnTo>
                    <a:lnTo>
                      <a:pt x="129" y="47"/>
                    </a:lnTo>
                    <a:lnTo>
                      <a:pt x="122" y="53"/>
                    </a:lnTo>
                    <a:lnTo>
                      <a:pt x="118" y="60"/>
                    </a:lnTo>
                    <a:lnTo>
                      <a:pt x="115" y="68"/>
                    </a:lnTo>
                    <a:lnTo>
                      <a:pt x="117" y="82"/>
                    </a:lnTo>
                    <a:lnTo>
                      <a:pt x="111" y="82"/>
                    </a:lnTo>
                    <a:lnTo>
                      <a:pt x="106" y="86"/>
                    </a:lnTo>
                    <a:lnTo>
                      <a:pt x="99" y="105"/>
                    </a:lnTo>
                    <a:lnTo>
                      <a:pt x="99" y="110"/>
                    </a:lnTo>
                    <a:lnTo>
                      <a:pt x="101" y="110"/>
                    </a:lnTo>
                    <a:lnTo>
                      <a:pt x="106" y="109"/>
                    </a:lnTo>
                    <a:lnTo>
                      <a:pt x="108" y="112"/>
                    </a:lnTo>
                    <a:lnTo>
                      <a:pt x="113" y="114"/>
                    </a:lnTo>
                    <a:lnTo>
                      <a:pt x="118" y="109"/>
                    </a:lnTo>
                    <a:lnTo>
                      <a:pt x="132" y="105"/>
                    </a:lnTo>
                    <a:lnTo>
                      <a:pt x="141" y="116"/>
                    </a:lnTo>
                    <a:lnTo>
                      <a:pt x="145" y="152"/>
                    </a:lnTo>
                    <a:lnTo>
                      <a:pt x="148" y="198"/>
                    </a:lnTo>
                    <a:lnTo>
                      <a:pt x="148" y="206"/>
                    </a:lnTo>
                    <a:lnTo>
                      <a:pt x="143" y="222"/>
                    </a:lnTo>
                    <a:lnTo>
                      <a:pt x="136" y="239"/>
                    </a:lnTo>
                    <a:lnTo>
                      <a:pt x="120" y="260"/>
                    </a:lnTo>
                    <a:lnTo>
                      <a:pt x="113" y="276"/>
                    </a:lnTo>
                    <a:lnTo>
                      <a:pt x="103" y="295"/>
                    </a:lnTo>
                    <a:lnTo>
                      <a:pt x="103" y="311"/>
                    </a:lnTo>
                    <a:lnTo>
                      <a:pt x="94" y="327"/>
                    </a:lnTo>
                    <a:lnTo>
                      <a:pt x="87" y="334"/>
                    </a:lnTo>
                    <a:lnTo>
                      <a:pt x="82" y="329"/>
                    </a:lnTo>
                    <a:lnTo>
                      <a:pt x="82" y="302"/>
                    </a:lnTo>
                    <a:lnTo>
                      <a:pt x="76" y="301"/>
                    </a:lnTo>
                    <a:lnTo>
                      <a:pt x="57" y="299"/>
                    </a:lnTo>
                    <a:lnTo>
                      <a:pt x="50" y="295"/>
                    </a:lnTo>
                    <a:lnTo>
                      <a:pt x="26" y="283"/>
                    </a:lnTo>
                    <a:lnTo>
                      <a:pt x="19" y="273"/>
                    </a:lnTo>
                    <a:lnTo>
                      <a:pt x="10" y="264"/>
                    </a:lnTo>
                    <a:lnTo>
                      <a:pt x="3" y="252"/>
                    </a:lnTo>
                    <a:lnTo>
                      <a:pt x="0" y="253"/>
                    </a:lnTo>
                    <a:lnTo>
                      <a:pt x="0" y="248"/>
                    </a:lnTo>
                    <a:lnTo>
                      <a:pt x="7" y="224"/>
                    </a:lnTo>
                    <a:lnTo>
                      <a:pt x="33" y="206"/>
                    </a:lnTo>
                    <a:lnTo>
                      <a:pt x="36" y="192"/>
                    </a:lnTo>
                    <a:lnTo>
                      <a:pt x="54" y="175"/>
                    </a:lnTo>
                    <a:lnTo>
                      <a:pt x="69" y="166"/>
                    </a:lnTo>
                    <a:lnTo>
                      <a:pt x="71" y="161"/>
                    </a:lnTo>
                    <a:lnTo>
                      <a:pt x="56" y="150"/>
                    </a:lnTo>
                    <a:lnTo>
                      <a:pt x="50" y="145"/>
                    </a:lnTo>
                    <a:lnTo>
                      <a:pt x="42" y="142"/>
                    </a:lnTo>
                    <a:lnTo>
                      <a:pt x="38" y="137"/>
                    </a:lnTo>
                    <a:lnTo>
                      <a:pt x="26" y="133"/>
                    </a:lnTo>
                    <a:lnTo>
                      <a:pt x="22" y="117"/>
                    </a:lnTo>
                    <a:lnTo>
                      <a:pt x="8" y="116"/>
                    </a:lnTo>
                    <a:lnTo>
                      <a:pt x="7" y="114"/>
                    </a:lnTo>
                    <a:lnTo>
                      <a:pt x="5" y="89"/>
                    </a:lnTo>
                    <a:lnTo>
                      <a:pt x="12" y="86"/>
                    </a:lnTo>
                    <a:lnTo>
                      <a:pt x="10" y="70"/>
                    </a:lnTo>
                    <a:lnTo>
                      <a:pt x="1" y="63"/>
                    </a:lnTo>
                    <a:lnTo>
                      <a:pt x="1" y="58"/>
                    </a:lnTo>
                    <a:lnTo>
                      <a:pt x="5" y="54"/>
                    </a:lnTo>
                    <a:lnTo>
                      <a:pt x="19" y="42"/>
                    </a:lnTo>
                    <a:lnTo>
                      <a:pt x="22" y="21"/>
                    </a:lnTo>
                    <a:lnTo>
                      <a:pt x="22" y="16"/>
                    </a:lnTo>
                    <a:lnTo>
                      <a:pt x="28" y="4"/>
                    </a:lnTo>
                    <a:lnTo>
                      <a:pt x="33"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6" name="Freeform 27">
                <a:extLst>
                  <a:ext uri="{FF2B5EF4-FFF2-40B4-BE49-F238E27FC236}">
                    <a16:creationId xmlns:a16="http://schemas.microsoft.com/office/drawing/2014/main" id="{38FF4E15-72DA-4882-9B26-EEE80435F9BD}"/>
                  </a:ext>
                </a:extLst>
              </p:cNvPr>
              <p:cNvSpPr>
                <a:spLocks/>
              </p:cNvSpPr>
              <p:nvPr/>
            </p:nvSpPr>
            <p:spPr bwMode="auto">
              <a:xfrm>
                <a:off x="4992" y="1686"/>
                <a:ext cx="120" cy="190"/>
              </a:xfrm>
              <a:custGeom>
                <a:avLst/>
                <a:gdLst>
                  <a:gd name="T0" fmla="*/ 28 w 120"/>
                  <a:gd name="T1" fmla="*/ 0 h 190"/>
                  <a:gd name="T2" fmla="*/ 37 w 120"/>
                  <a:gd name="T3" fmla="*/ 2 h 190"/>
                  <a:gd name="T4" fmla="*/ 30 w 120"/>
                  <a:gd name="T5" fmla="*/ 26 h 190"/>
                  <a:gd name="T6" fmla="*/ 30 w 120"/>
                  <a:gd name="T7" fmla="*/ 31 h 190"/>
                  <a:gd name="T8" fmla="*/ 28 w 120"/>
                  <a:gd name="T9" fmla="*/ 33 h 190"/>
                  <a:gd name="T10" fmla="*/ 30 w 120"/>
                  <a:gd name="T11" fmla="*/ 42 h 190"/>
                  <a:gd name="T12" fmla="*/ 35 w 120"/>
                  <a:gd name="T13" fmla="*/ 51 h 190"/>
                  <a:gd name="T14" fmla="*/ 47 w 120"/>
                  <a:gd name="T15" fmla="*/ 65 h 190"/>
                  <a:gd name="T16" fmla="*/ 52 w 120"/>
                  <a:gd name="T17" fmla="*/ 77 h 190"/>
                  <a:gd name="T18" fmla="*/ 66 w 120"/>
                  <a:gd name="T19" fmla="*/ 101 h 190"/>
                  <a:gd name="T20" fmla="*/ 70 w 120"/>
                  <a:gd name="T21" fmla="*/ 110 h 190"/>
                  <a:gd name="T22" fmla="*/ 79 w 120"/>
                  <a:gd name="T23" fmla="*/ 119 h 190"/>
                  <a:gd name="T24" fmla="*/ 96 w 120"/>
                  <a:gd name="T25" fmla="*/ 131 h 190"/>
                  <a:gd name="T26" fmla="*/ 110 w 120"/>
                  <a:gd name="T27" fmla="*/ 145 h 190"/>
                  <a:gd name="T28" fmla="*/ 117 w 120"/>
                  <a:gd name="T29" fmla="*/ 164 h 190"/>
                  <a:gd name="T30" fmla="*/ 120 w 120"/>
                  <a:gd name="T31" fmla="*/ 176 h 190"/>
                  <a:gd name="T32" fmla="*/ 51 w 120"/>
                  <a:gd name="T33" fmla="*/ 190 h 190"/>
                  <a:gd name="T34" fmla="*/ 0 w 120"/>
                  <a:gd name="T35" fmla="*/ 23 h 190"/>
                  <a:gd name="T36" fmla="*/ 2 w 120"/>
                  <a:gd name="T37" fmla="*/ 21 h 190"/>
                  <a:gd name="T38" fmla="*/ 3 w 120"/>
                  <a:gd name="T39" fmla="*/ 19 h 190"/>
                  <a:gd name="T40" fmla="*/ 5 w 120"/>
                  <a:gd name="T41" fmla="*/ 11 h 190"/>
                  <a:gd name="T42" fmla="*/ 16 w 120"/>
                  <a:gd name="T43" fmla="*/ 2 h 190"/>
                  <a:gd name="T44" fmla="*/ 28 w 120"/>
                  <a:gd name="T4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90">
                    <a:moveTo>
                      <a:pt x="28" y="0"/>
                    </a:moveTo>
                    <a:lnTo>
                      <a:pt x="37" y="2"/>
                    </a:lnTo>
                    <a:lnTo>
                      <a:pt x="30" y="26"/>
                    </a:lnTo>
                    <a:lnTo>
                      <a:pt x="30" y="31"/>
                    </a:lnTo>
                    <a:lnTo>
                      <a:pt x="28" y="33"/>
                    </a:lnTo>
                    <a:lnTo>
                      <a:pt x="30" y="42"/>
                    </a:lnTo>
                    <a:lnTo>
                      <a:pt x="35" y="51"/>
                    </a:lnTo>
                    <a:lnTo>
                      <a:pt x="47" y="65"/>
                    </a:lnTo>
                    <a:lnTo>
                      <a:pt x="52" y="77"/>
                    </a:lnTo>
                    <a:lnTo>
                      <a:pt x="66" y="101"/>
                    </a:lnTo>
                    <a:lnTo>
                      <a:pt x="70" y="110"/>
                    </a:lnTo>
                    <a:lnTo>
                      <a:pt x="79" y="119"/>
                    </a:lnTo>
                    <a:lnTo>
                      <a:pt x="96" y="131"/>
                    </a:lnTo>
                    <a:lnTo>
                      <a:pt x="110" y="145"/>
                    </a:lnTo>
                    <a:lnTo>
                      <a:pt x="117" y="164"/>
                    </a:lnTo>
                    <a:lnTo>
                      <a:pt x="120" y="176"/>
                    </a:lnTo>
                    <a:lnTo>
                      <a:pt x="51" y="190"/>
                    </a:lnTo>
                    <a:lnTo>
                      <a:pt x="0" y="23"/>
                    </a:lnTo>
                    <a:lnTo>
                      <a:pt x="2" y="21"/>
                    </a:lnTo>
                    <a:lnTo>
                      <a:pt x="3" y="19"/>
                    </a:lnTo>
                    <a:lnTo>
                      <a:pt x="5" y="11"/>
                    </a:lnTo>
                    <a:lnTo>
                      <a:pt x="16" y="2"/>
                    </a:lnTo>
                    <a:lnTo>
                      <a:pt x="28"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7" name="Freeform 28">
                <a:extLst>
                  <a:ext uri="{FF2B5EF4-FFF2-40B4-BE49-F238E27FC236}">
                    <a16:creationId xmlns:a16="http://schemas.microsoft.com/office/drawing/2014/main" id="{A1336322-FD4B-4818-88F3-C8FC070BC97C}"/>
                  </a:ext>
                </a:extLst>
              </p:cNvPr>
              <p:cNvSpPr>
                <a:spLocks/>
              </p:cNvSpPr>
              <p:nvPr/>
            </p:nvSpPr>
            <p:spPr bwMode="auto">
              <a:xfrm>
                <a:off x="4456" y="1391"/>
                <a:ext cx="637" cy="410"/>
              </a:xfrm>
              <a:custGeom>
                <a:avLst/>
                <a:gdLst>
                  <a:gd name="T0" fmla="*/ 515 w 637"/>
                  <a:gd name="T1" fmla="*/ 0 h 410"/>
                  <a:gd name="T2" fmla="*/ 522 w 637"/>
                  <a:gd name="T3" fmla="*/ 5 h 410"/>
                  <a:gd name="T4" fmla="*/ 526 w 637"/>
                  <a:gd name="T5" fmla="*/ 14 h 410"/>
                  <a:gd name="T6" fmla="*/ 529 w 637"/>
                  <a:gd name="T7" fmla="*/ 17 h 410"/>
                  <a:gd name="T8" fmla="*/ 533 w 637"/>
                  <a:gd name="T9" fmla="*/ 17 h 410"/>
                  <a:gd name="T10" fmla="*/ 536 w 637"/>
                  <a:gd name="T11" fmla="*/ 19 h 410"/>
                  <a:gd name="T12" fmla="*/ 543 w 637"/>
                  <a:gd name="T13" fmla="*/ 21 h 410"/>
                  <a:gd name="T14" fmla="*/ 557 w 637"/>
                  <a:gd name="T15" fmla="*/ 47 h 410"/>
                  <a:gd name="T16" fmla="*/ 559 w 637"/>
                  <a:gd name="T17" fmla="*/ 58 h 410"/>
                  <a:gd name="T18" fmla="*/ 564 w 637"/>
                  <a:gd name="T19" fmla="*/ 61 h 410"/>
                  <a:gd name="T20" fmla="*/ 566 w 637"/>
                  <a:gd name="T21" fmla="*/ 66 h 410"/>
                  <a:gd name="T22" fmla="*/ 592 w 637"/>
                  <a:gd name="T23" fmla="*/ 66 h 410"/>
                  <a:gd name="T24" fmla="*/ 599 w 637"/>
                  <a:gd name="T25" fmla="*/ 73 h 410"/>
                  <a:gd name="T26" fmla="*/ 594 w 637"/>
                  <a:gd name="T27" fmla="*/ 77 h 410"/>
                  <a:gd name="T28" fmla="*/ 588 w 637"/>
                  <a:gd name="T29" fmla="*/ 89 h 410"/>
                  <a:gd name="T30" fmla="*/ 588 w 637"/>
                  <a:gd name="T31" fmla="*/ 94 h 410"/>
                  <a:gd name="T32" fmla="*/ 585 w 637"/>
                  <a:gd name="T33" fmla="*/ 115 h 410"/>
                  <a:gd name="T34" fmla="*/ 571 w 637"/>
                  <a:gd name="T35" fmla="*/ 127 h 410"/>
                  <a:gd name="T36" fmla="*/ 567 w 637"/>
                  <a:gd name="T37" fmla="*/ 131 h 410"/>
                  <a:gd name="T38" fmla="*/ 567 w 637"/>
                  <a:gd name="T39" fmla="*/ 136 h 410"/>
                  <a:gd name="T40" fmla="*/ 576 w 637"/>
                  <a:gd name="T41" fmla="*/ 143 h 410"/>
                  <a:gd name="T42" fmla="*/ 578 w 637"/>
                  <a:gd name="T43" fmla="*/ 159 h 410"/>
                  <a:gd name="T44" fmla="*/ 571 w 637"/>
                  <a:gd name="T45" fmla="*/ 162 h 410"/>
                  <a:gd name="T46" fmla="*/ 573 w 637"/>
                  <a:gd name="T47" fmla="*/ 187 h 410"/>
                  <a:gd name="T48" fmla="*/ 574 w 637"/>
                  <a:gd name="T49" fmla="*/ 189 h 410"/>
                  <a:gd name="T50" fmla="*/ 588 w 637"/>
                  <a:gd name="T51" fmla="*/ 190 h 410"/>
                  <a:gd name="T52" fmla="*/ 592 w 637"/>
                  <a:gd name="T53" fmla="*/ 206 h 410"/>
                  <a:gd name="T54" fmla="*/ 604 w 637"/>
                  <a:gd name="T55" fmla="*/ 210 h 410"/>
                  <a:gd name="T56" fmla="*/ 608 w 637"/>
                  <a:gd name="T57" fmla="*/ 215 h 410"/>
                  <a:gd name="T58" fmla="*/ 616 w 637"/>
                  <a:gd name="T59" fmla="*/ 218 h 410"/>
                  <a:gd name="T60" fmla="*/ 622 w 637"/>
                  <a:gd name="T61" fmla="*/ 223 h 410"/>
                  <a:gd name="T62" fmla="*/ 637 w 637"/>
                  <a:gd name="T63" fmla="*/ 234 h 410"/>
                  <a:gd name="T64" fmla="*/ 635 w 637"/>
                  <a:gd name="T65" fmla="*/ 239 h 410"/>
                  <a:gd name="T66" fmla="*/ 620 w 637"/>
                  <a:gd name="T67" fmla="*/ 248 h 410"/>
                  <a:gd name="T68" fmla="*/ 602 w 637"/>
                  <a:gd name="T69" fmla="*/ 265 h 410"/>
                  <a:gd name="T70" fmla="*/ 599 w 637"/>
                  <a:gd name="T71" fmla="*/ 279 h 410"/>
                  <a:gd name="T72" fmla="*/ 573 w 637"/>
                  <a:gd name="T73" fmla="*/ 297 h 410"/>
                  <a:gd name="T74" fmla="*/ 564 w 637"/>
                  <a:gd name="T75" fmla="*/ 295 h 410"/>
                  <a:gd name="T76" fmla="*/ 552 w 637"/>
                  <a:gd name="T77" fmla="*/ 297 h 410"/>
                  <a:gd name="T78" fmla="*/ 541 w 637"/>
                  <a:gd name="T79" fmla="*/ 306 h 410"/>
                  <a:gd name="T80" fmla="*/ 539 w 637"/>
                  <a:gd name="T81" fmla="*/ 314 h 410"/>
                  <a:gd name="T82" fmla="*/ 538 w 637"/>
                  <a:gd name="T83" fmla="*/ 316 h 410"/>
                  <a:gd name="T84" fmla="*/ 536 w 637"/>
                  <a:gd name="T85" fmla="*/ 318 h 410"/>
                  <a:gd name="T86" fmla="*/ 445 w 637"/>
                  <a:gd name="T87" fmla="*/ 335 h 410"/>
                  <a:gd name="T88" fmla="*/ 159 w 637"/>
                  <a:gd name="T89" fmla="*/ 391 h 410"/>
                  <a:gd name="T90" fmla="*/ 53 w 637"/>
                  <a:gd name="T91" fmla="*/ 410 h 410"/>
                  <a:gd name="T92" fmla="*/ 32 w 637"/>
                  <a:gd name="T93" fmla="*/ 290 h 410"/>
                  <a:gd name="T94" fmla="*/ 0 w 637"/>
                  <a:gd name="T95" fmla="*/ 108 h 410"/>
                  <a:gd name="T96" fmla="*/ 9 w 637"/>
                  <a:gd name="T97" fmla="*/ 105 h 410"/>
                  <a:gd name="T98" fmla="*/ 28 w 637"/>
                  <a:gd name="T99" fmla="*/ 87 h 410"/>
                  <a:gd name="T100" fmla="*/ 46 w 637"/>
                  <a:gd name="T101" fmla="*/ 75 h 410"/>
                  <a:gd name="T102" fmla="*/ 68 w 637"/>
                  <a:gd name="T103" fmla="*/ 52 h 410"/>
                  <a:gd name="T104" fmla="*/ 77 w 637"/>
                  <a:gd name="T105" fmla="*/ 87 h 410"/>
                  <a:gd name="T106" fmla="*/ 515 w 637"/>
                  <a:gd name="T107"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7" h="410">
                    <a:moveTo>
                      <a:pt x="515" y="0"/>
                    </a:moveTo>
                    <a:lnTo>
                      <a:pt x="522" y="5"/>
                    </a:lnTo>
                    <a:lnTo>
                      <a:pt x="526" y="14"/>
                    </a:lnTo>
                    <a:lnTo>
                      <a:pt x="529" y="17"/>
                    </a:lnTo>
                    <a:lnTo>
                      <a:pt x="533" y="17"/>
                    </a:lnTo>
                    <a:lnTo>
                      <a:pt x="536" y="19"/>
                    </a:lnTo>
                    <a:lnTo>
                      <a:pt x="543" y="21"/>
                    </a:lnTo>
                    <a:lnTo>
                      <a:pt x="557" y="47"/>
                    </a:lnTo>
                    <a:lnTo>
                      <a:pt x="559" y="58"/>
                    </a:lnTo>
                    <a:lnTo>
                      <a:pt x="564" y="61"/>
                    </a:lnTo>
                    <a:lnTo>
                      <a:pt x="566" y="66"/>
                    </a:lnTo>
                    <a:lnTo>
                      <a:pt x="592" y="66"/>
                    </a:lnTo>
                    <a:lnTo>
                      <a:pt x="599" y="73"/>
                    </a:lnTo>
                    <a:lnTo>
                      <a:pt x="594" y="77"/>
                    </a:lnTo>
                    <a:lnTo>
                      <a:pt x="588" y="89"/>
                    </a:lnTo>
                    <a:lnTo>
                      <a:pt x="588" y="94"/>
                    </a:lnTo>
                    <a:lnTo>
                      <a:pt x="585" y="115"/>
                    </a:lnTo>
                    <a:lnTo>
                      <a:pt x="571" y="127"/>
                    </a:lnTo>
                    <a:lnTo>
                      <a:pt x="567" y="131"/>
                    </a:lnTo>
                    <a:lnTo>
                      <a:pt x="567" y="136"/>
                    </a:lnTo>
                    <a:lnTo>
                      <a:pt x="576" y="143"/>
                    </a:lnTo>
                    <a:lnTo>
                      <a:pt x="578" y="159"/>
                    </a:lnTo>
                    <a:lnTo>
                      <a:pt x="571" y="162"/>
                    </a:lnTo>
                    <a:lnTo>
                      <a:pt x="573" y="187"/>
                    </a:lnTo>
                    <a:lnTo>
                      <a:pt x="574" y="189"/>
                    </a:lnTo>
                    <a:lnTo>
                      <a:pt x="588" y="190"/>
                    </a:lnTo>
                    <a:lnTo>
                      <a:pt x="592" y="206"/>
                    </a:lnTo>
                    <a:lnTo>
                      <a:pt x="604" y="210"/>
                    </a:lnTo>
                    <a:lnTo>
                      <a:pt x="608" y="215"/>
                    </a:lnTo>
                    <a:lnTo>
                      <a:pt x="616" y="218"/>
                    </a:lnTo>
                    <a:lnTo>
                      <a:pt x="622" y="223"/>
                    </a:lnTo>
                    <a:lnTo>
                      <a:pt x="637" y="234"/>
                    </a:lnTo>
                    <a:lnTo>
                      <a:pt x="635" y="239"/>
                    </a:lnTo>
                    <a:lnTo>
                      <a:pt x="620" y="248"/>
                    </a:lnTo>
                    <a:lnTo>
                      <a:pt x="602" y="265"/>
                    </a:lnTo>
                    <a:lnTo>
                      <a:pt x="599" y="279"/>
                    </a:lnTo>
                    <a:lnTo>
                      <a:pt x="573" y="297"/>
                    </a:lnTo>
                    <a:lnTo>
                      <a:pt x="564" y="295"/>
                    </a:lnTo>
                    <a:lnTo>
                      <a:pt x="552" y="297"/>
                    </a:lnTo>
                    <a:lnTo>
                      <a:pt x="541" y="306"/>
                    </a:lnTo>
                    <a:lnTo>
                      <a:pt x="539" y="314"/>
                    </a:lnTo>
                    <a:lnTo>
                      <a:pt x="538" y="316"/>
                    </a:lnTo>
                    <a:lnTo>
                      <a:pt x="536" y="318"/>
                    </a:lnTo>
                    <a:lnTo>
                      <a:pt x="445" y="335"/>
                    </a:lnTo>
                    <a:lnTo>
                      <a:pt x="159" y="391"/>
                    </a:lnTo>
                    <a:lnTo>
                      <a:pt x="53" y="410"/>
                    </a:lnTo>
                    <a:lnTo>
                      <a:pt x="32" y="290"/>
                    </a:lnTo>
                    <a:lnTo>
                      <a:pt x="0" y="108"/>
                    </a:lnTo>
                    <a:lnTo>
                      <a:pt x="9" y="105"/>
                    </a:lnTo>
                    <a:lnTo>
                      <a:pt x="28" y="87"/>
                    </a:lnTo>
                    <a:lnTo>
                      <a:pt x="46" y="75"/>
                    </a:lnTo>
                    <a:lnTo>
                      <a:pt x="68" y="52"/>
                    </a:lnTo>
                    <a:lnTo>
                      <a:pt x="77" y="87"/>
                    </a:lnTo>
                    <a:lnTo>
                      <a:pt x="515"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8" name="Freeform 29">
                <a:extLst>
                  <a:ext uri="{FF2B5EF4-FFF2-40B4-BE49-F238E27FC236}">
                    <a16:creationId xmlns:a16="http://schemas.microsoft.com/office/drawing/2014/main" id="{0EDF03F3-7287-4D42-BAC0-15D09606A0FB}"/>
                  </a:ext>
                </a:extLst>
              </p:cNvPr>
              <p:cNvSpPr>
                <a:spLocks/>
              </p:cNvSpPr>
              <p:nvPr/>
            </p:nvSpPr>
            <p:spPr bwMode="auto">
              <a:xfrm>
                <a:off x="4615" y="1709"/>
                <a:ext cx="499" cy="239"/>
              </a:xfrm>
              <a:custGeom>
                <a:avLst/>
                <a:gdLst>
                  <a:gd name="T0" fmla="*/ 428 w 499"/>
                  <a:gd name="T1" fmla="*/ 167 h 239"/>
                  <a:gd name="T2" fmla="*/ 499 w 499"/>
                  <a:gd name="T3" fmla="*/ 157 h 239"/>
                  <a:gd name="T4" fmla="*/ 485 w 499"/>
                  <a:gd name="T5" fmla="*/ 211 h 239"/>
                  <a:gd name="T6" fmla="*/ 450 w 499"/>
                  <a:gd name="T7" fmla="*/ 228 h 239"/>
                  <a:gd name="T8" fmla="*/ 440 w 499"/>
                  <a:gd name="T9" fmla="*/ 237 h 239"/>
                  <a:gd name="T10" fmla="*/ 422 w 499"/>
                  <a:gd name="T11" fmla="*/ 228 h 239"/>
                  <a:gd name="T12" fmla="*/ 414 w 499"/>
                  <a:gd name="T13" fmla="*/ 207 h 239"/>
                  <a:gd name="T14" fmla="*/ 412 w 499"/>
                  <a:gd name="T15" fmla="*/ 199 h 239"/>
                  <a:gd name="T16" fmla="*/ 398 w 499"/>
                  <a:gd name="T17" fmla="*/ 204 h 239"/>
                  <a:gd name="T18" fmla="*/ 375 w 499"/>
                  <a:gd name="T19" fmla="*/ 192 h 239"/>
                  <a:gd name="T20" fmla="*/ 370 w 499"/>
                  <a:gd name="T21" fmla="*/ 169 h 239"/>
                  <a:gd name="T22" fmla="*/ 370 w 499"/>
                  <a:gd name="T23" fmla="*/ 153 h 239"/>
                  <a:gd name="T24" fmla="*/ 354 w 499"/>
                  <a:gd name="T25" fmla="*/ 143 h 239"/>
                  <a:gd name="T26" fmla="*/ 367 w 499"/>
                  <a:gd name="T27" fmla="*/ 129 h 239"/>
                  <a:gd name="T28" fmla="*/ 363 w 499"/>
                  <a:gd name="T29" fmla="*/ 99 h 239"/>
                  <a:gd name="T30" fmla="*/ 349 w 499"/>
                  <a:gd name="T31" fmla="*/ 84 h 239"/>
                  <a:gd name="T32" fmla="*/ 360 w 499"/>
                  <a:gd name="T33" fmla="*/ 63 h 239"/>
                  <a:gd name="T34" fmla="*/ 377 w 499"/>
                  <a:gd name="T35" fmla="*/ 38 h 239"/>
                  <a:gd name="T36" fmla="*/ 360 w 499"/>
                  <a:gd name="T37" fmla="*/ 29 h 239"/>
                  <a:gd name="T38" fmla="*/ 351 w 499"/>
                  <a:gd name="T39" fmla="*/ 52 h 239"/>
                  <a:gd name="T40" fmla="*/ 330 w 499"/>
                  <a:gd name="T41" fmla="*/ 75 h 239"/>
                  <a:gd name="T42" fmla="*/ 325 w 499"/>
                  <a:gd name="T43" fmla="*/ 85 h 239"/>
                  <a:gd name="T44" fmla="*/ 328 w 499"/>
                  <a:gd name="T45" fmla="*/ 97 h 239"/>
                  <a:gd name="T46" fmla="*/ 326 w 499"/>
                  <a:gd name="T47" fmla="*/ 129 h 239"/>
                  <a:gd name="T48" fmla="*/ 330 w 499"/>
                  <a:gd name="T49" fmla="*/ 150 h 239"/>
                  <a:gd name="T50" fmla="*/ 347 w 499"/>
                  <a:gd name="T51" fmla="*/ 188 h 239"/>
                  <a:gd name="T52" fmla="*/ 354 w 499"/>
                  <a:gd name="T53" fmla="*/ 197 h 239"/>
                  <a:gd name="T54" fmla="*/ 349 w 499"/>
                  <a:gd name="T55" fmla="*/ 202 h 239"/>
                  <a:gd name="T56" fmla="*/ 360 w 499"/>
                  <a:gd name="T57" fmla="*/ 207 h 239"/>
                  <a:gd name="T58" fmla="*/ 375 w 499"/>
                  <a:gd name="T59" fmla="*/ 228 h 239"/>
                  <a:gd name="T60" fmla="*/ 370 w 499"/>
                  <a:gd name="T61" fmla="*/ 234 h 239"/>
                  <a:gd name="T62" fmla="*/ 339 w 499"/>
                  <a:gd name="T63" fmla="*/ 221 h 239"/>
                  <a:gd name="T64" fmla="*/ 307 w 499"/>
                  <a:gd name="T65" fmla="*/ 223 h 239"/>
                  <a:gd name="T66" fmla="*/ 300 w 499"/>
                  <a:gd name="T67" fmla="*/ 223 h 239"/>
                  <a:gd name="T68" fmla="*/ 276 w 499"/>
                  <a:gd name="T69" fmla="*/ 220 h 239"/>
                  <a:gd name="T70" fmla="*/ 258 w 499"/>
                  <a:gd name="T71" fmla="*/ 204 h 239"/>
                  <a:gd name="T72" fmla="*/ 279 w 499"/>
                  <a:gd name="T73" fmla="*/ 159 h 239"/>
                  <a:gd name="T74" fmla="*/ 271 w 499"/>
                  <a:gd name="T75" fmla="*/ 141 h 239"/>
                  <a:gd name="T76" fmla="*/ 248 w 499"/>
                  <a:gd name="T77" fmla="*/ 125 h 239"/>
                  <a:gd name="T78" fmla="*/ 218 w 499"/>
                  <a:gd name="T79" fmla="*/ 113 h 239"/>
                  <a:gd name="T80" fmla="*/ 213 w 499"/>
                  <a:gd name="T81" fmla="*/ 99 h 239"/>
                  <a:gd name="T82" fmla="*/ 195 w 499"/>
                  <a:gd name="T83" fmla="*/ 96 h 239"/>
                  <a:gd name="T84" fmla="*/ 180 w 499"/>
                  <a:gd name="T85" fmla="*/ 70 h 239"/>
                  <a:gd name="T86" fmla="*/ 166 w 499"/>
                  <a:gd name="T87" fmla="*/ 63 h 239"/>
                  <a:gd name="T88" fmla="*/ 150 w 499"/>
                  <a:gd name="T89" fmla="*/ 57 h 239"/>
                  <a:gd name="T90" fmla="*/ 112 w 499"/>
                  <a:gd name="T91" fmla="*/ 78 h 239"/>
                  <a:gd name="T92" fmla="*/ 86 w 499"/>
                  <a:gd name="T93" fmla="*/ 80 h 239"/>
                  <a:gd name="T94" fmla="*/ 73 w 499"/>
                  <a:gd name="T95" fmla="*/ 87 h 239"/>
                  <a:gd name="T96" fmla="*/ 58 w 499"/>
                  <a:gd name="T97" fmla="*/ 103 h 239"/>
                  <a:gd name="T98" fmla="*/ 28 w 499"/>
                  <a:gd name="T99" fmla="*/ 129 h 239"/>
                  <a:gd name="T100" fmla="*/ 16 w 499"/>
                  <a:gd name="T101" fmla="*/ 141 h 239"/>
                  <a:gd name="T102" fmla="*/ 286 w 499"/>
                  <a:gd name="T103" fmla="*/ 1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9" h="239">
                    <a:moveTo>
                      <a:pt x="377" y="0"/>
                    </a:moveTo>
                    <a:lnTo>
                      <a:pt x="428" y="167"/>
                    </a:lnTo>
                    <a:lnTo>
                      <a:pt x="497" y="153"/>
                    </a:lnTo>
                    <a:lnTo>
                      <a:pt x="499" y="157"/>
                    </a:lnTo>
                    <a:lnTo>
                      <a:pt x="489" y="202"/>
                    </a:lnTo>
                    <a:lnTo>
                      <a:pt x="485" y="211"/>
                    </a:lnTo>
                    <a:lnTo>
                      <a:pt x="485" y="216"/>
                    </a:lnTo>
                    <a:lnTo>
                      <a:pt x="450" y="228"/>
                    </a:lnTo>
                    <a:lnTo>
                      <a:pt x="442" y="239"/>
                    </a:lnTo>
                    <a:lnTo>
                      <a:pt x="440" y="237"/>
                    </a:lnTo>
                    <a:lnTo>
                      <a:pt x="428" y="237"/>
                    </a:lnTo>
                    <a:lnTo>
                      <a:pt x="422" y="228"/>
                    </a:lnTo>
                    <a:lnTo>
                      <a:pt x="422" y="223"/>
                    </a:lnTo>
                    <a:lnTo>
                      <a:pt x="414" y="207"/>
                    </a:lnTo>
                    <a:lnTo>
                      <a:pt x="415" y="202"/>
                    </a:lnTo>
                    <a:lnTo>
                      <a:pt x="412" y="199"/>
                    </a:lnTo>
                    <a:lnTo>
                      <a:pt x="403" y="197"/>
                    </a:lnTo>
                    <a:lnTo>
                      <a:pt x="398" y="204"/>
                    </a:lnTo>
                    <a:lnTo>
                      <a:pt x="391" y="204"/>
                    </a:lnTo>
                    <a:lnTo>
                      <a:pt x="375" y="192"/>
                    </a:lnTo>
                    <a:lnTo>
                      <a:pt x="370" y="178"/>
                    </a:lnTo>
                    <a:lnTo>
                      <a:pt x="370" y="169"/>
                    </a:lnTo>
                    <a:lnTo>
                      <a:pt x="367" y="164"/>
                    </a:lnTo>
                    <a:lnTo>
                      <a:pt x="370" y="153"/>
                    </a:lnTo>
                    <a:lnTo>
                      <a:pt x="367" y="148"/>
                    </a:lnTo>
                    <a:lnTo>
                      <a:pt x="354" y="143"/>
                    </a:lnTo>
                    <a:lnTo>
                      <a:pt x="353" y="136"/>
                    </a:lnTo>
                    <a:lnTo>
                      <a:pt x="367" y="129"/>
                    </a:lnTo>
                    <a:lnTo>
                      <a:pt x="368" y="125"/>
                    </a:lnTo>
                    <a:lnTo>
                      <a:pt x="363" y="99"/>
                    </a:lnTo>
                    <a:lnTo>
                      <a:pt x="353" y="96"/>
                    </a:lnTo>
                    <a:lnTo>
                      <a:pt x="349" y="84"/>
                    </a:lnTo>
                    <a:lnTo>
                      <a:pt x="353" y="73"/>
                    </a:lnTo>
                    <a:lnTo>
                      <a:pt x="360" y="63"/>
                    </a:lnTo>
                    <a:lnTo>
                      <a:pt x="367" y="54"/>
                    </a:lnTo>
                    <a:lnTo>
                      <a:pt x="377" y="38"/>
                    </a:lnTo>
                    <a:lnTo>
                      <a:pt x="370" y="31"/>
                    </a:lnTo>
                    <a:lnTo>
                      <a:pt x="360" y="29"/>
                    </a:lnTo>
                    <a:lnTo>
                      <a:pt x="354" y="49"/>
                    </a:lnTo>
                    <a:lnTo>
                      <a:pt x="351" y="52"/>
                    </a:lnTo>
                    <a:lnTo>
                      <a:pt x="332" y="66"/>
                    </a:lnTo>
                    <a:lnTo>
                      <a:pt x="330" y="75"/>
                    </a:lnTo>
                    <a:lnTo>
                      <a:pt x="326" y="80"/>
                    </a:lnTo>
                    <a:lnTo>
                      <a:pt x="325" y="85"/>
                    </a:lnTo>
                    <a:lnTo>
                      <a:pt x="325" y="92"/>
                    </a:lnTo>
                    <a:lnTo>
                      <a:pt x="328" y="97"/>
                    </a:lnTo>
                    <a:lnTo>
                      <a:pt x="330" y="103"/>
                    </a:lnTo>
                    <a:lnTo>
                      <a:pt x="326" y="129"/>
                    </a:lnTo>
                    <a:lnTo>
                      <a:pt x="328" y="141"/>
                    </a:lnTo>
                    <a:lnTo>
                      <a:pt x="330" y="150"/>
                    </a:lnTo>
                    <a:lnTo>
                      <a:pt x="339" y="174"/>
                    </a:lnTo>
                    <a:lnTo>
                      <a:pt x="347" y="188"/>
                    </a:lnTo>
                    <a:lnTo>
                      <a:pt x="358" y="194"/>
                    </a:lnTo>
                    <a:lnTo>
                      <a:pt x="354" y="197"/>
                    </a:lnTo>
                    <a:lnTo>
                      <a:pt x="351" y="197"/>
                    </a:lnTo>
                    <a:lnTo>
                      <a:pt x="349" y="202"/>
                    </a:lnTo>
                    <a:lnTo>
                      <a:pt x="351" y="206"/>
                    </a:lnTo>
                    <a:lnTo>
                      <a:pt x="360" y="207"/>
                    </a:lnTo>
                    <a:lnTo>
                      <a:pt x="370" y="223"/>
                    </a:lnTo>
                    <a:lnTo>
                      <a:pt x="375" y="228"/>
                    </a:lnTo>
                    <a:lnTo>
                      <a:pt x="375" y="234"/>
                    </a:lnTo>
                    <a:lnTo>
                      <a:pt x="370" y="234"/>
                    </a:lnTo>
                    <a:lnTo>
                      <a:pt x="360" y="228"/>
                    </a:lnTo>
                    <a:lnTo>
                      <a:pt x="339" y="221"/>
                    </a:lnTo>
                    <a:lnTo>
                      <a:pt x="321" y="221"/>
                    </a:lnTo>
                    <a:lnTo>
                      <a:pt x="307" y="223"/>
                    </a:lnTo>
                    <a:lnTo>
                      <a:pt x="307" y="227"/>
                    </a:lnTo>
                    <a:lnTo>
                      <a:pt x="300" y="223"/>
                    </a:lnTo>
                    <a:lnTo>
                      <a:pt x="290" y="211"/>
                    </a:lnTo>
                    <a:lnTo>
                      <a:pt x="276" y="220"/>
                    </a:lnTo>
                    <a:lnTo>
                      <a:pt x="260" y="218"/>
                    </a:lnTo>
                    <a:lnTo>
                      <a:pt x="258" y="204"/>
                    </a:lnTo>
                    <a:lnTo>
                      <a:pt x="267" y="183"/>
                    </a:lnTo>
                    <a:lnTo>
                      <a:pt x="279" y="159"/>
                    </a:lnTo>
                    <a:lnTo>
                      <a:pt x="281" y="153"/>
                    </a:lnTo>
                    <a:lnTo>
                      <a:pt x="271" y="141"/>
                    </a:lnTo>
                    <a:lnTo>
                      <a:pt x="258" y="134"/>
                    </a:lnTo>
                    <a:lnTo>
                      <a:pt x="248" y="125"/>
                    </a:lnTo>
                    <a:lnTo>
                      <a:pt x="229" y="125"/>
                    </a:lnTo>
                    <a:lnTo>
                      <a:pt x="218" y="113"/>
                    </a:lnTo>
                    <a:lnTo>
                      <a:pt x="223" y="101"/>
                    </a:lnTo>
                    <a:lnTo>
                      <a:pt x="213" y="99"/>
                    </a:lnTo>
                    <a:lnTo>
                      <a:pt x="204" y="94"/>
                    </a:lnTo>
                    <a:lnTo>
                      <a:pt x="195" y="96"/>
                    </a:lnTo>
                    <a:lnTo>
                      <a:pt x="183" y="71"/>
                    </a:lnTo>
                    <a:lnTo>
                      <a:pt x="180" y="70"/>
                    </a:lnTo>
                    <a:lnTo>
                      <a:pt x="175" y="59"/>
                    </a:lnTo>
                    <a:lnTo>
                      <a:pt x="166" y="63"/>
                    </a:lnTo>
                    <a:lnTo>
                      <a:pt x="157" y="61"/>
                    </a:lnTo>
                    <a:lnTo>
                      <a:pt x="150" y="57"/>
                    </a:lnTo>
                    <a:lnTo>
                      <a:pt x="115" y="70"/>
                    </a:lnTo>
                    <a:lnTo>
                      <a:pt x="112" y="78"/>
                    </a:lnTo>
                    <a:lnTo>
                      <a:pt x="99" y="82"/>
                    </a:lnTo>
                    <a:lnTo>
                      <a:pt x="86" y="80"/>
                    </a:lnTo>
                    <a:lnTo>
                      <a:pt x="80" y="73"/>
                    </a:lnTo>
                    <a:lnTo>
                      <a:pt x="73" y="87"/>
                    </a:lnTo>
                    <a:lnTo>
                      <a:pt x="66" y="91"/>
                    </a:lnTo>
                    <a:lnTo>
                      <a:pt x="58" y="103"/>
                    </a:lnTo>
                    <a:lnTo>
                      <a:pt x="49" y="104"/>
                    </a:lnTo>
                    <a:lnTo>
                      <a:pt x="28" y="129"/>
                    </a:lnTo>
                    <a:lnTo>
                      <a:pt x="21" y="132"/>
                    </a:lnTo>
                    <a:lnTo>
                      <a:pt x="16" y="141"/>
                    </a:lnTo>
                    <a:lnTo>
                      <a:pt x="0" y="73"/>
                    </a:lnTo>
                    <a:lnTo>
                      <a:pt x="286" y="17"/>
                    </a:lnTo>
                    <a:lnTo>
                      <a:pt x="377"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19" name="Freeform 30">
                <a:extLst>
                  <a:ext uri="{FF2B5EF4-FFF2-40B4-BE49-F238E27FC236}">
                    <a16:creationId xmlns:a16="http://schemas.microsoft.com/office/drawing/2014/main" id="{85CDA772-3AE9-42A2-A563-B41291135E7F}"/>
                  </a:ext>
                </a:extLst>
              </p:cNvPr>
              <p:cNvSpPr>
                <a:spLocks/>
              </p:cNvSpPr>
              <p:nvPr/>
            </p:nvSpPr>
            <p:spPr bwMode="auto">
              <a:xfrm>
                <a:off x="4034" y="1499"/>
                <a:ext cx="454" cy="512"/>
              </a:xfrm>
              <a:custGeom>
                <a:avLst/>
                <a:gdLst>
                  <a:gd name="T0" fmla="*/ 454 w 454"/>
                  <a:gd name="T1" fmla="*/ 182 h 512"/>
                  <a:gd name="T2" fmla="*/ 445 w 454"/>
                  <a:gd name="T3" fmla="*/ 185 h 512"/>
                  <a:gd name="T4" fmla="*/ 434 w 454"/>
                  <a:gd name="T5" fmla="*/ 213 h 512"/>
                  <a:gd name="T6" fmla="*/ 447 w 454"/>
                  <a:gd name="T7" fmla="*/ 273 h 512"/>
                  <a:gd name="T8" fmla="*/ 441 w 454"/>
                  <a:gd name="T9" fmla="*/ 295 h 512"/>
                  <a:gd name="T10" fmla="*/ 447 w 454"/>
                  <a:gd name="T11" fmla="*/ 318 h 512"/>
                  <a:gd name="T12" fmla="*/ 427 w 454"/>
                  <a:gd name="T13" fmla="*/ 332 h 512"/>
                  <a:gd name="T14" fmla="*/ 408 w 454"/>
                  <a:gd name="T15" fmla="*/ 360 h 512"/>
                  <a:gd name="T16" fmla="*/ 387 w 454"/>
                  <a:gd name="T17" fmla="*/ 362 h 512"/>
                  <a:gd name="T18" fmla="*/ 377 w 454"/>
                  <a:gd name="T19" fmla="*/ 377 h 512"/>
                  <a:gd name="T20" fmla="*/ 358 w 454"/>
                  <a:gd name="T21" fmla="*/ 409 h 512"/>
                  <a:gd name="T22" fmla="*/ 349 w 454"/>
                  <a:gd name="T23" fmla="*/ 438 h 512"/>
                  <a:gd name="T24" fmla="*/ 331 w 454"/>
                  <a:gd name="T25" fmla="*/ 423 h 512"/>
                  <a:gd name="T26" fmla="*/ 321 w 454"/>
                  <a:gd name="T27" fmla="*/ 472 h 512"/>
                  <a:gd name="T28" fmla="*/ 314 w 454"/>
                  <a:gd name="T29" fmla="*/ 491 h 512"/>
                  <a:gd name="T30" fmla="*/ 289 w 454"/>
                  <a:gd name="T31" fmla="*/ 512 h 512"/>
                  <a:gd name="T32" fmla="*/ 274 w 454"/>
                  <a:gd name="T33" fmla="*/ 498 h 512"/>
                  <a:gd name="T34" fmla="*/ 251 w 454"/>
                  <a:gd name="T35" fmla="*/ 479 h 512"/>
                  <a:gd name="T36" fmla="*/ 232 w 454"/>
                  <a:gd name="T37" fmla="*/ 480 h 512"/>
                  <a:gd name="T38" fmla="*/ 221 w 454"/>
                  <a:gd name="T39" fmla="*/ 491 h 512"/>
                  <a:gd name="T40" fmla="*/ 202 w 454"/>
                  <a:gd name="T41" fmla="*/ 496 h 512"/>
                  <a:gd name="T42" fmla="*/ 176 w 454"/>
                  <a:gd name="T43" fmla="*/ 491 h 512"/>
                  <a:gd name="T44" fmla="*/ 145 w 454"/>
                  <a:gd name="T45" fmla="*/ 486 h 512"/>
                  <a:gd name="T46" fmla="*/ 106 w 454"/>
                  <a:gd name="T47" fmla="*/ 480 h 512"/>
                  <a:gd name="T48" fmla="*/ 77 w 454"/>
                  <a:gd name="T49" fmla="*/ 445 h 512"/>
                  <a:gd name="T50" fmla="*/ 59 w 454"/>
                  <a:gd name="T51" fmla="*/ 452 h 512"/>
                  <a:gd name="T52" fmla="*/ 40 w 454"/>
                  <a:gd name="T53" fmla="*/ 445 h 512"/>
                  <a:gd name="T54" fmla="*/ 132 w 454"/>
                  <a:gd name="T55" fmla="*/ 74 h 512"/>
                  <a:gd name="T56" fmla="*/ 148 w 454"/>
                  <a:gd name="T57" fmla="*/ 75 h 512"/>
                  <a:gd name="T58" fmla="*/ 185 w 454"/>
                  <a:gd name="T59" fmla="*/ 89 h 512"/>
                  <a:gd name="T60" fmla="*/ 206 w 454"/>
                  <a:gd name="T61" fmla="*/ 93 h 512"/>
                  <a:gd name="T62" fmla="*/ 207 w 454"/>
                  <a:gd name="T63" fmla="*/ 103 h 512"/>
                  <a:gd name="T64" fmla="*/ 232 w 454"/>
                  <a:gd name="T65" fmla="*/ 107 h 512"/>
                  <a:gd name="T66" fmla="*/ 265 w 454"/>
                  <a:gd name="T67" fmla="*/ 88 h 512"/>
                  <a:gd name="T68" fmla="*/ 293 w 454"/>
                  <a:gd name="T69" fmla="*/ 86 h 512"/>
                  <a:gd name="T70" fmla="*/ 310 w 454"/>
                  <a:gd name="T71" fmla="*/ 81 h 512"/>
                  <a:gd name="T72" fmla="*/ 349 w 454"/>
                  <a:gd name="T73" fmla="*/ 42 h 512"/>
                  <a:gd name="T74" fmla="*/ 422 w 454"/>
                  <a:gd name="T75"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4" h="512">
                    <a:moveTo>
                      <a:pt x="422" y="0"/>
                    </a:moveTo>
                    <a:lnTo>
                      <a:pt x="454" y="182"/>
                    </a:lnTo>
                    <a:lnTo>
                      <a:pt x="452" y="180"/>
                    </a:lnTo>
                    <a:lnTo>
                      <a:pt x="445" y="185"/>
                    </a:lnTo>
                    <a:lnTo>
                      <a:pt x="448" y="201"/>
                    </a:lnTo>
                    <a:lnTo>
                      <a:pt x="434" y="213"/>
                    </a:lnTo>
                    <a:lnTo>
                      <a:pt x="454" y="224"/>
                    </a:lnTo>
                    <a:lnTo>
                      <a:pt x="447" y="273"/>
                    </a:lnTo>
                    <a:lnTo>
                      <a:pt x="441" y="285"/>
                    </a:lnTo>
                    <a:lnTo>
                      <a:pt x="441" y="295"/>
                    </a:lnTo>
                    <a:lnTo>
                      <a:pt x="445" y="302"/>
                    </a:lnTo>
                    <a:lnTo>
                      <a:pt x="447" y="318"/>
                    </a:lnTo>
                    <a:lnTo>
                      <a:pt x="434" y="330"/>
                    </a:lnTo>
                    <a:lnTo>
                      <a:pt x="427" y="332"/>
                    </a:lnTo>
                    <a:lnTo>
                      <a:pt x="408" y="355"/>
                    </a:lnTo>
                    <a:lnTo>
                      <a:pt x="408" y="360"/>
                    </a:lnTo>
                    <a:lnTo>
                      <a:pt x="396" y="363"/>
                    </a:lnTo>
                    <a:lnTo>
                      <a:pt x="387" y="362"/>
                    </a:lnTo>
                    <a:lnTo>
                      <a:pt x="379" y="370"/>
                    </a:lnTo>
                    <a:lnTo>
                      <a:pt x="377" y="377"/>
                    </a:lnTo>
                    <a:lnTo>
                      <a:pt x="368" y="384"/>
                    </a:lnTo>
                    <a:lnTo>
                      <a:pt x="358" y="409"/>
                    </a:lnTo>
                    <a:lnTo>
                      <a:pt x="361" y="424"/>
                    </a:lnTo>
                    <a:lnTo>
                      <a:pt x="349" y="438"/>
                    </a:lnTo>
                    <a:lnTo>
                      <a:pt x="340" y="423"/>
                    </a:lnTo>
                    <a:lnTo>
                      <a:pt x="331" y="423"/>
                    </a:lnTo>
                    <a:lnTo>
                      <a:pt x="321" y="456"/>
                    </a:lnTo>
                    <a:lnTo>
                      <a:pt x="321" y="472"/>
                    </a:lnTo>
                    <a:lnTo>
                      <a:pt x="321" y="486"/>
                    </a:lnTo>
                    <a:lnTo>
                      <a:pt x="314" y="491"/>
                    </a:lnTo>
                    <a:lnTo>
                      <a:pt x="303" y="510"/>
                    </a:lnTo>
                    <a:lnTo>
                      <a:pt x="289" y="512"/>
                    </a:lnTo>
                    <a:lnTo>
                      <a:pt x="284" y="507"/>
                    </a:lnTo>
                    <a:lnTo>
                      <a:pt x="274" y="498"/>
                    </a:lnTo>
                    <a:lnTo>
                      <a:pt x="262" y="496"/>
                    </a:lnTo>
                    <a:lnTo>
                      <a:pt x="251" y="479"/>
                    </a:lnTo>
                    <a:lnTo>
                      <a:pt x="244" y="472"/>
                    </a:lnTo>
                    <a:lnTo>
                      <a:pt x="232" y="480"/>
                    </a:lnTo>
                    <a:lnTo>
                      <a:pt x="228" y="487"/>
                    </a:lnTo>
                    <a:lnTo>
                      <a:pt x="221" y="491"/>
                    </a:lnTo>
                    <a:lnTo>
                      <a:pt x="218" y="494"/>
                    </a:lnTo>
                    <a:lnTo>
                      <a:pt x="202" y="496"/>
                    </a:lnTo>
                    <a:lnTo>
                      <a:pt x="183" y="487"/>
                    </a:lnTo>
                    <a:lnTo>
                      <a:pt x="176" y="491"/>
                    </a:lnTo>
                    <a:lnTo>
                      <a:pt x="167" y="501"/>
                    </a:lnTo>
                    <a:lnTo>
                      <a:pt x="145" y="486"/>
                    </a:lnTo>
                    <a:lnTo>
                      <a:pt x="124" y="487"/>
                    </a:lnTo>
                    <a:lnTo>
                      <a:pt x="106" y="480"/>
                    </a:lnTo>
                    <a:lnTo>
                      <a:pt x="99" y="461"/>
                    </a:lnTo>
                    <a:lnTo>
                      <a:pt x="77" y="445"/>
                    </a:lnTo>
                    <a:lnTo>
                      <a:pt x="66" y="452"/>
                    </a:lnTo>
                    <a:lnTo>
                      <a:pt x="59" y="452"/>
                    </a:lnTo>
                    <a:lnTo>
                      <a:pt x="49" y="445"/>
                    </a:lnTo>
                    <a:lnTo>
                      <a:pt x="40" y="445"/>
                    </a:lnTo>
                    <a:lnTo>
                      <a:pt x="0" y="93"/>
                    </a:lnTo>
                    <a:lnTo>
                      <a:pt x="132" y="74"/>
                    </a:lnTo>
                    <a:lnTo>
                      <a:pt x="132" y="81"/>
                    </a:lnTo>
                    <a:lnTo>
                      <a:pt x="148" y="75"/>
                    </a:lnTo>
                    <a:lnTo>
                      <a:pt x="155" y="79"/>
                    </a:lnTo>
                    <a:lnTo>
                      <a:pt x="185" y="89"/>
                    </a:lnTo>
                    <a:lnTo>
                      <a:pt x="200" y="91"/>
                    </a:lnTo>
                    <a:lnTo>
                      <a:pt x="206" y="93"/>
                    </a:lnTo>
                    <a:lnTo>
                      <a:pt x="200" y="102"/>
                    </a:lnTo>
                    <a:lnTo>
                      <a:pt x="207" y="103"/>
                    </a:lnTo>
                    <a:lnTo>
                      <a:pt x="213" y="100"/>
                    </a:lnTo>
                    <a:lnTo>
                      <a:pt x="232" y="107"/>
                    </a:lnTo>
                    <a:lnTo>
                      <a:pt x="241" y="108"/>
                    </a:lnTo>
                    <a:lnTo>
                      <a:pt x="265" y="88"/>
                    </a:lnTo>
                    <a:lnTo>
                      <a:pt x="276" y="86"/>
                    </a:lnTo>
                    <a:lnTo>
                      <a:pt x="293" y="86"/>
                    </a:lnTo>
                    <a:lnTo>
                      <a:pt x="300" y="86"/>
                    </a:lnTo>
                    <a:lnTo>
                      <a:pt x="310" y="81"/>
                    </a:lnTo>
                    <a:lnTo>
                      <a:pt x="340" y="49"/>
                    </a:lnTo>
                    <a:lnTo>
                      <a:pt x="349" y="42"/>
                    </a:lnTo>
                    <a:lnTo>
                      <a:pt x="372" y="26"/>
                    </a:lnTo>
                    <a:lnTo>
                      <a:pt x="422"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0" name="Freeform 31">
                <a:extLst>
                  <a:ext uri="{FF2B5EF4-FFF2-40B4-BE49-F238E27FC236}">
                    <a16:creationId xmlns:a16="http://schemas.microsoft.com/office/drawing/2014/main" id="{4D2835E7-FDFC-44A7-8E4E-9CEF46E2245D}"/>
                  </a:ext>
                </a:extLst>
              </p:cNvPr>
              <p:cNvSpPr>
                <a:spLocks/>
              </p:cNvSpPr>
              <p:nvPr/>
            </p:nvSpPr>
            <p:spPr bwMode="auto">
              <a:xfrm>
                <a:off x="3747" y="1585"/>
                <a:ext cx="329" cy="578"/>
              </a:xfrm>
              <a:custGeom>
                <a:avLst/>
                <a:gdLst>
                  <a:gd name="T0" fmla="*/ 285 w 329"/>
                  <a:gd name="T1" fmla="*/ 0 h 578"/>
                  <a:gd name="T2" fmla="*/ 287 w 329"/>
                  <a:gd name="T3" fmla="*/ 7 h 578"/>
                  <a:gd name="T4" fmla="*/ 327 w 329"/>
                  <a:gd name="T5" fmla="*/ 359 h 578"/>
                  <a:gd name="T6" fmla="*/ 323 w 329"/>
                  <a:gd name="T7" fmla="*/ 372 h 578"/>
                  <a:gd name="T8" fmla="*/ 322 w 329"/>
                  <a:gd name="T9" fmla="*/ 379 h 578"/>
                  <a:gd name="T10" fmla="*/ 329 w 329"/>
                  <a:gd name="T11" fmla="*/ 401 h 578"/>
                  <a:gd name="T12" fmla="*/ 325 w 329"/>
                  <a:gd name="T13" fmla="*/ 412 h 578"/>
                  <a:gd name="T14" fmla="*/ 313 w 329"/>
                  <a:gd name="T15" fmla="*/ 412 h 578"/>
                  <a:gd name="T16" fmla="*/ 299 w 329"/>
                  <a:gd name="T17" fmla="*/ 424 h 578"/>
                  <a:gd name="T18" fmla="*/ 282 w 329"/>
                  <a:gd name="T19" fmla="*/ 422 h 578"/>
                  <a:gd name="T20" fmla="*/ 271 w 329"/>
                  <a:gd name="T21" fmla="*/ 426 h 578"/>
                  <a:gd name="T22" fmla="*/ 271 w 329"/>
                  <a:gd name="T23" fmla="*/ 447 h 578"/>
                  <a:gd name="T24" fmla="*/ 229 w 329"/>
                  <a:gd name="T25" fmla="*/ 504 h 578"/>
                  <a:gd name="T26" fmla="*/ 222 w 329"/>
                  <a:gd name="T27" fmla="*/ 527 h 578"/>
                  <a:gd name="T28" fmla="*/ 196 w 329"/>
                  <a:gd name="T29" fmla="*/ 529 h 578"/>
                  <a:gd name="T30" fmla="*/ 182 w 329"/>
                  <a:gd name="T31" fmla="*/ 515 h 578"/>
                  <a:gd name="T32" fmla="*/ 175 w 329"/>
                  <a:gd name="T33" fmla="*/ 513 h 578"/>
                  <a:gd name="T34" fmla="*/ 168 w 329"/>
                  <a:gd name="T35" fmla="*/ 522 h 578"/>
                  <a:gd name="T36" fmla="*/ 161 w 329"/>
                  <a:gd name="T37" fmla="*/ 550 h 578"/>
                  <a:gd name="T38" fmla="*/ 151 w 329"/>
                  <a:gd name="T39" fmla="*/ 558 h 578"/>
                  <a:gd name="T40" fmla="*/ 140 w 329"/>
                  <a:gd name="T41" fmla="*/ 551 h 578"/>
                  <a:gd name="T42" fmla="*/ 133 w 329"/>
                  <a:gd name="T43" fmla="*/ 539 h 578"/>
                  <a:gd name="T44" fmla="*/ 116 w 329"/>
                  <a:gd name="T45" fmla="*/ 546 h 578"/>
                  <a:gd name="T46" fmla="*/ 109 w 329"/>
                  <a:gd name="T47" fmla="*/ 569 h 578"/>
                  <a:gd name="T48" fmla="*/ 102 w 329"/>
                  <a:gd name="T49" fmla="*/ 572 h 578"/>
                  <a:gd name="T50" fmla="*/ 98 w 329"/>
                  <a:gd name="T51" fmla="*/ 567 h 578"/>
                  <a:gd name="T52" fmla="*/ 69 w 329"/>
                  <a:gd name="T53" fmla="*/ 551 h 578"/>
                  <a:gd name="T54" fmla="*/ 42 w 329"/>
                  <a:gd name="T55" fmla="*/ 562 h 578"/>
                  <a:gd name="T56" fmla="*/ 21 w 329"/>
                  <a:gd name="T57" fmla="*/ 560 h 578"/>
                  <a:gd name="T58" fmla="*/ 18 w 329"/>
                  <a:gd name="T59" fmla="*/ 572 h 578"/>
                  <a:gd name="T60" fmla="*/ 18 w 329"/>
                  <a:gd name="T61" fmla="*/ 572 h 578"/>
                  <a:gd name="T62" fmla="*/ 11 w 329"/>
                  <a:gd name="T63" fmla="*/ 578 h 578"/>
                  <a:gd name="T64" fmla="*/ 2 w 329"/>
                  <a:gd name="T65" fmla="*/ 576 h 578"/>
                  <a:gd name="T66" fmla="*/ 2 w 329"/>
                  <a:gd name="T67" fmla="*/ 576 h 578"/>
                  <a:gd name="T68" fmla="*/ 0 w 329"/>
                  <a:gd name="T69" fmla="*/ 572 h 578"/>
                  <a:gd name="T70" fmla="*/ 0 w 329"/>
                  <a:gd name="T71" fmla="*/ 565 h 578"/>
                  <a:gd name="T72" fmla="*/ 7 w 329"/>
                  <a:gd name="T73" fmla="*/ 541 h 578"/>
                  <a:gd name="T74" fmla="*/ 7 w 329"/>
                  <a:gd name="T75" fmla="*/ 520 h 578"/>
                  <a:gd name="T76" fmla="*/ 23 w 329"/>
                  <a:gd name="T77" fmla="*/ 506 h 578"/>
                  <a:gd name="T78" fmla="*/ 34 w 329"/>
                  <a:gd name="T79" fmla="*/ 483 h 578"/>
                  <a:gd name="T80" fmla="*/ 34 w 329"/>
                  <a:gd name="T81" fmla="*/ 475 h 578"/>
                  <a:gd name="T82" fmla="*/ 49 w 329"/>
                  <a:gd name="T83" fmla="*/ 447 h 578"/>
                  <a:gd name="T84" fmla="*/ 44 w 329"/>
                  <a:gd name="T85" fmla="*/ 419 h 578"/>
                  <a:gd name="T86" fmla="*/ 32 w 329"/>
                  <a:gd name="T87" fmla="*/ 393 h 578"/>
                  <a:gd name="T88" fmla="*/ 35 w 329"/>
                  <a:gd name="T89" fmla="*/ 377 h 578"/>
                  <a:gd name="T90" fmla="*/ 34 w 329"/>
                  <a:gd name="T91" fmla="*/ 365 h 578"/>
                  <a:gd name="T92" fmla="*/ 39 w 329"/>
                  <a:gd name="T93" fmla="*/ 359 h 578"/>
                  <a:gd name="T94" fmla="*/ 11 w 329"/>
                  <a:gd name="T95" fmla="*/ 35 h 578"/>
                  <a:gd name="T96" fmla="*/ 25 w 329"/>
                  <a:gd name="T97" fmla="*/ 45 h 578"/>
                  <a:gd name="T98" fmla="*/ 44 w 329"/>
                  <a:gd name="T99" fmla="*/ 42 h 578"/>
                  <a:gd name="T100" fmla="*/ 53 w 329"/>
                  <a:gd name="T101" fmla="*/ 38 h 578"/>
                  <a:gd name="T102" fmla="*/ 69 w 329"/>
                  <a:gd name="T103" fmla="*/ 31 h 578"/>
                  <a:gd name="T104" fmla="*/ 76 w 329"/>
                  <a:gd name="T105" fmla="*/ 26 h 578"/>
                  <a:gd name="T106" fmla="*/ 285 w 329"/>
                  <a:gd name="T10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9" h="578">
                    <a:moveTo>
                      <a:pt x="285" y="0"/>
                    </a:moveTo>
                    <a:lnTo>
                      <a:pt x="287" y="7"/>
                    </a:lnTo>
                    <a:lnTo>
                      <a:pt x="327" y="359"/>
                    </a:lnTo>
                    <a:lnTo>
                      <a:pt x="323" y="372"/>
                    </a:lnTo>
                    <a:lnTo>
                      <a:pt x="322" y="379"/>
                    </a:lnTo>
                    <a:lnTo>
                      <a:pt x="329" y="401"/>
                    </a:lnTo>
                    <a:lnTo>
                      <a:pt x="325" y="412"/>
                    </a:lnTo>
                    <a:lnTo>
                      <a:pt x="313" y="412"/>
                    </a:lnTo>
                    <a:lnTo>
                      <a:pt x="299" y="424"/>
                    </a:lnTo>
                    <a:lnTo>
                      <a:pt x="282" y="422"/>
                    </a:lnTo>
                    <a:lnTo>
                      <a:pt x="271" y="426"/>
                    </a:lnTo>
                    <a:lnTo>
                      <a:pt x="271" y="447"/>
                    </a:lnTo>
                    <a:lnTo>
                      <a:pt x="229" y="504"/>
                    </a:lnTo>
                    <a:lnTo>
                      <a:pt x="222" y="527"/>
                    </a:lnTo>
                    <a:lnTo>
                      <a:pt x="196" y="529"/>
                    </a:lnTo>
                    <a:lnTo>
                      <a:pt x="182" y="515"/>
                    </a:lnTo>
                    <a:lnTo>
                      <a:pt x="175" y="513"/>
                    </a:lnTo>
                    <a:lnTo>
                      <a:pt x="168" y="522"/>
                    </a:lnTo>
                    <a:lnTo>
                      <a:pt x="161" y="550"/>
                    </a:lnTo>
                    <a:lnTo>
                      <a:pt x="151" y="558"/>
                    </a:lnTo>
                    <a:lnTo>
                      <a:pt x="140" y="551"/>
                    </a:lnTo>
                    <a:lnTo>
                      <a:pt x="133" y="539"/>
                    </a:lnTo>
                    <a:lnTo>
                      <a:pt x="116" y="546"/>
                    </a:lnTo>
                    <a:lnTo>
                      <a:pt x="109" y="569"/>
                    </a:lnTo>
                    <a:lnTo>
                      <a:pt x="102" y="572"/>
                    </a:lnTo>
                    <a:lnTo>
                      <a:pt x="98" y="567"/>
                    </a:lnTo>
                    <a:lnTo>
                      <a:pt x="69" y="551"/>
                    </a:lnTo>
                    <a:lnTo>
                      <a:pt x="42" y="562"/>
                    </a:lnTo>
                    <a:lnTo>
                      <a:pt x="21" y="560"/>
                    </a:lnTo>
                    <a:lnTo>
                      <a:pt x="18" y="572"/>
                    </a:lnTo>
                    <a:lnTo>
                      <a:pt x="18" y="572"/>
                    </a:lnTo>
                    <a:lnTo>
                      <a:pt x="11" y="578"/>
                    </a:lnTo>
                    <a:lnTo>
                      <a:pt x="2" y="576"/>
                    </a:lnTo>
                    <a:lnTo>
                      <a:pt x="2" y="576"/>
                    </a:lnTo>
                    <a:lnTo>
                      <a:pt x="0" y="572"/>
                    </a:lnTo>
                    <a:lnTo>
                      <a:pt x="0" y="565"/>
                    </a:lnTo>
                    <a:lnTo>
                      <a:pt x="7" y="541"/>
                    </a:lnTo>
                    <a:lnTo>
                      <a:pt x="7" y="520"/>
                    </a:lnTo>
                    <a:lnTo>
                      <a:pt x="23" y="506"/>
                    </a:lnTo>
                    <a:lnTo>
                      <a:pt x="34" y="483"/>
                    </a:lnTo>
                    <a:lnTo>
                      <a:pt x="34" y="475"/>
                    </a:lnTo>
                    <a:lnTo>
                      <a:pt x="49" y="447"/>
                    </a:lnTo>
                    <a:lnTo>
                      <a:pt x="44" y="419"/>
                    </a:lnTo>
                    <a:lnTo>
                      <a:pt x="32" y="393"/>
                    </a:lnTo>
                    <a:lnTo>
                      <a:pt x="35" y="377"/>
                    </a:lnTo>
                    <a:lnTo>
                      <a:pt x="34" y="365"/>
                    </a:lnTo>
                    <a:lnTo>
                      <a:pt x="39" y="359"/>
                    </a:lnTo>
                    <a:lnTo>
                      <a:pt x="11" y="35"/>
                    </a:lnTo>
                    <a:lnTo>
                      <a:pt x="25" y="45"/>
                    </a:lnTo>
                    <a:lnTo>
                      <a:pt x="44" y="42"/>
                    </a:lnTo>
                    <a:lnTo>
                      <a:pt x="53" y="38"/>
                    </a:lnTo>
                    <a:lnTo>
                      <a:pt x="69" y="31"/>
                    </a:lnTo>
                    <a:lnTo>
                      <a:pt x="76" y="26"/>
                    </a:lnTo>
                    <a:lnTo>
                      <a:pt x="285"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1" name="Freeform 32">
                <a:extLst>
                  <a:ext uri="{FF2B5EF4-FFF2-40B4-BE49-F238E27FC236}">
                    <a16:creationId xmlns:a16="http://schemas.microsoft.com/office/drawing/2014/main" id="{E0063068-6099-44BB-A95C-77F54178BE67}"/>
                  </a:ext>
                </a:extLst>
              </p:cNvPr>
              <p:cNvSpPr>
                <a:spLocks/>
              </p:cNvSpPr>
              <p:nvPr/>
            </p:nvSpPr>
            <p:spPr bwMode="auto">
              <a:xfrm>
                <a:off x="3363" y="1517"/>
                <a:ext cx="433" cy="766"/>
              </a:xfrm>
              <a:custGeom>
                <a:avLst/>
                <a:gdLst>
                  <a:gd name="T0" fmla="*/ 357 w 433"/>
                  <a:gd name="T1" fmla="*/ 24 h 766"/>
                  <a:gd name="T2" fmla="*/ 374 w 433"/>
                  <a:gd name="T3" fmla="*/ 52 h 766"/>
                  <a:gd name="T4" fmla="*/ 386 w 433"/>
                  <a:gd name="T5" fmla="*/ 90 h 766"/>
                  <a:gd name="T6" fmla="*/ 395 w 433"/>
                  <a:gd name="T7" fmla="*/ 103 h 766"/>
                  <a:gd name="T8" fmla="*/ 418 w 433"/>
                  <a:gd name="T9" fmla="*/ 433 h 766"/>
                  <a:gd name="T10" fmla="*/ 416 w 433"/>
                  <a:gd name="T11" fmla="*/ 461 h 766"/>
                  <a:gd name="T12" fmla="*/ 433 w 433"/>
                  <a:gd name="T13" fmla="*/ 515 h 766"/>
                  <a:gd name="T14" fmla="*/ 418 w 433"/>
                  <a:gd name="T15" fmla="*/ 551 h 766"/>
                  <a:gd name="T16" fmla="*/ 391 w 433"/>
                  <a:gd name="T17" fmla="*/ 588 h 766"/>
                  <a:gd name="T18" fmla="*/ 384 w 433"/>
                  <a:gd name="T19" fmla="*/ 633 h 766"/>
                  <a:gd name="T20" fmla="*/ 386 w 433"/>
                  <a:gd name="T21" fmla="*/ 644 h 766"/>
                  <a:gd name="T22" fmla="*/ 383 w 433"/>
                  <a:gd name="T23" fmla="*/ 653 h 766"/>
                  <a:gd name="T24" fmla="*/ 378 w 433"/>
                  <a:gd name="T25" fmla="*/ 667 h 766"/>
                  <a:gd name="T26" fmla="*/ 388 w 433"/>
                  <a:gd name="T27" fmla="*/ 686 h 766"/>
                  <a:gd name="T28" fmla="*/ 353 w 433"/>
                  <a:gd name="T29" fmla="*/ 698 h 766"/>
                  <a:gd name="T30" fmla="*/ 346 w 433"/>
                  <a:gd name="T31" fmla="*/ 717 h 766"/>
                  <a:gd name="T32" fmla="*/ 337 w 433"/>
                  <a:gd name="T33" fmla="*/ 752 h 766"/>
                  <a:gd name="T34" fmla="*/ 311 w 433"/>
                  <a:gd name="T35" fmla="*/ 735 h 766"/>
                  <a:gd name="T36" fmla="*/ 280 w 433"/>
                  <a:gd name="T37" fmla="*/ 740 h 766"/>
                  <a:gd name="T38" fmla="*/ 271 w 433"/>
                  <a:gd name="T39" fmla="*/ 759 h 766"/>
                  <a:gd name="T40" fmla="*/ 262 w 433"/>
                  <a:gd name="T41" fmla="*/ 766 h 766"/>
                  <a:gd name="T42" fmla="*/ 236 w 433"/>
                  <a:gd name="T43" fmla="*/ 729 h 766"/>
                  <a:gd name="T44" fmla="*/ 243 w 433"/>
                  <a:gd name="T45" fmla="*/ 715 h 766"/>
                  <a:gd name="T46" fmla="*/ 236 w 433"/>
                  <a:gd name="T47" fmla="*/ 698 h 766"/>
                  <a:gd name="T48" fmla="*/ 199 w 433"/>
                  <a:gd name="T49" fmla="*/ 647 h 766"/>
                  <a:gd name="T50" fmla="*/ 154 w 433"/>
                  <a:gd name="T51" fmla="*/ 625 h 766"/>
                  <a:gd name="T52" fmla="*/ 128 w 433"/>
                  <a:gd name="T53" fmla="*/ 590 h 766"/>
                  <a:gd name="T54" fmla="*/ 152 w 433"/>
                  <a:gd name="T55" fmla="*/ 560 h 766"/>
                  <a:gd name="T56" fmla="*/ 154 w 433"/>
                  <a:gd name="T57" fmla="*/ 523 h 766"/>
                  <a:gd name="T58" fmla="*/ 124 w 433"/>
                  <a:gd name="T59" fmla="*/ 501 h 766"/>
                  <a:gd name="T60" fmla="*/ 107 w 433"/>
                  <a:gd name="T61" fmla="*/ 516 h 766"/>
                  <a:gd name="T62" fmla="*/ 83 w 433"/>
                  <a:gd name="T63" fmla="*/ 461 h 766"/>
                  <a:gd name="T64" fmla="*/ 44 w 433"/>
                  <a:gd name="T65" fmla="*/ 429 h 766"/>
                  <a:gd name="T66" fmla="*/ 11 w 433"/>
                  <a:gd name="T67" fmla="*/ 382 h 766"/>
                  <a:gd name="T68" fmla="*/ 0 w 433"/>
                  <a:gd name="T69" fmla="*/ 333 h 766"/>
                  <a:gd name="T70" fmla="*/ 6 w 433"/>
                  <a:gd name="T71" fmla="*/ 314 h 766"/>
                  <a:gd name="T72" fmla="*/ 13 w 433"/>
                  <a:gd name="T73" fmla="*/ 293 h 766"/>
                  <a:gd name="T74" fmla="*/ 34 w 433"/>
                  <a:gd name="T75" fmla="*/ 272 h 766"/>
                  <a:gd name="T76" fmla="*/ 53 w 433"/>
                  <a:gd name="T77" fmla="*/ 216 h 766"/>
                  <a:gd name="T78" fmla="*/ 35 w 433"/>
                  <a:gd name="T79" fmla="*/ 195 h 766"/>
                  <a:gd name="T80" fmla="*/ 41 w 433"/>
                  <a:gd name="T81" fmla="*/ 169 h 766"/>
                  <a:gd name="T82" fmla="*/ 72 w 433"/>
                  <a:gd name="T83" fmla="*/ 162 h 766"/>
                  <a:gd name="T84" fmla="*/ 93 w 433"/>
                  <a:gd name="T85" fmla="*/ 152 h 766"/>
                  <a:gd name="T86" fmla="*/ 112 w 433"/>
                  <a:gd name="T87" fmla="*/ 120 h 766"/>
                  <a:gd name="T88" fmla="*/ 126 w 433"/>
                  <a:gd name="T89" fmla="*/ 99 h 766"/>
                  <a:gd name="T90" fmla="*/ 119 w 433"/>
                  <a:gd name="T91" fmla="*/ 64 h 766"/>
                  <a:gd name="T92" fmla="*/ 98 w 433"/>
                  <a:gd name="T93" fmla="*/ 40 h 766"/>
                  <a:gd name="T94" fmla="*/ 74 w 433"/>
                  <a:gd name="T95" fmla="*/ 1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3" h="766">
                    <a:moveTo>
                      <a:pt x="357" y="0"/>
                    </a:moveTo>
                    <a:lnTo>
                      <a:pt x="357" y="24"/>
                    </a:lnTo>
                    <a:lnTo>
                      <a:pt x="365" y="43"/>
                    </a:lnTo>
                    <a:lnTo>
                      <a:pt x="374" y="52"/>
                    </a:lnTo>
                    <a:lnTo>
                      <a:pt x="379" y="61"/>
                    </a:lnTo>
                    <a:lnTo>
                      <a:pt x="386" y="90"/>
                    </a:lnTo>
                    <a:lnTo>
                      <a:pt x="390" y="99"/>
                    </a:lnTo>
                    <a:lnTo>
                      <a:pt x="395" y="103"/>
                    </a:lnTo>
                    <a:lnTo>
                      <a:pt x="423" y="427"/>
                    </a:lnTo>
                    <a:lnTo>
                      <a:pt x="418" y="433"/>
                    </a:lnTo>
                    <a:lnTo>
                      <a:pt x="419" y="445"/>
                    </a:lnTo>
                    <a:lnTo>
                      <a:pt x="416" y="461"/>
                    </a:lnTo>
                    <a:lnTo>
                      <a:pt x="428" y="487"/>
                    </a:lnTo>
                    <a:lnTo>
                      <a:pt x="433" y="515"/>
                    </a:lnTo>
                    <a:lnTo>
                      <a:pt x="418" y="543"/>
                    </a:lnTo>
                    <a:lnTo>
                      <a:pt x="418" y="551"/>
                    </a:lnTo>
                    <a:lnTo>
                      <a:pt x="407" y="574"/>
                    </a:lnTo>
                    <a:lnTo>
                      <a:pt x="391" y="588"/>
                    </a:lnTo>
                    <a:lnTo>
                      <a:pt x="391" y="609"/>
                    </a:lnTo>
                    <a:lnTo>
                      <a:pt x="384" y="633"/>
                    </a:lnTo>
                    <a:lnTo>
                      <a:pt x="384" y="640"/>
                    </a:lnTo>
                    <a:lnTo>
                      <a:pt x="386" y="644"/>
                    </a:lnTo>
                    <a:lnTo>
                      <a:pt x="388" y="647"/>
                    </a:lnTo>
                    <a:lnTo>
                      <a:pt x="383" y="653"/>
                    </a:lnTo>
                    <a:lnTo>
                      <a:pt x="381" y="665"/>
                    </a:lnTo>
                    <a:lnTo>
                      <a:pt x="378" y="667"/>
                    </a:lnTo>
                    <a:lnTo>
                      <a:pt x="379" y="672"/>
                    </a:lnTo>
                    <a:lnTo>
                      <a:pt x="388" y="686"/>
                    </a:lnTo>
                    <a:lnTo>
                      <a:pt x="386" y="688"/>
                    </a:lnTo>
                    <a:lnTo>
                      <a:pt x="353" y="698"/>
                    </a:lnTo>
                    <a:lnTo>
                      <a:pt x="344" y="701"/>
                    </a:lnTo>
                    <a:lnTo>
                      <a:pt x="346" y="717"/>
                    </a:lnTo>
                    <a:lnTo>
                      <a:pt x="351" y="745"/>
                    </a:lnTo>
                    <a:lnTo>
                      <a:pt x="337" y="752"/>
                    </a:lnTo>
                    <a:lnTo>
                      <a:pt x="323" y="743"/>
                    </a:lnTo>
                    <a:lnTo>
                      <a:pt x="311" y="735"/>
                    </a:lnTo>
                    <a:lnTo>
                      <a:pt x="292" y="733"/>
                    </a:lnTo>
                    <a:lnTo>
                      <a:pt x="280" y="740"/>
                    </a:lnTo>
                    <a:lnTo>
                      <a:pt x="273" y="763"/>
                    </a:lnTo>
                    <a:lnTo>
                      <a:pt x="271" y="759"/>
                    </a:lnTo>
                    <a:lnTo>
                      <a:pt x="264" y="759"/>
                    </a:lnTo>
                    <a:lnTo>
                      <a:pt x="262" y="766"/>
                    </a:lnTo>
                    <a:lnTo>
                      <a:pt x="259" y="766"/>
                    </a:lnTo>
                    <a:lnTo>
                      <a:pt x="236" y="729"/>
                    </a:lnTo>
                    <a:lnTo>
                      <a:pt x="238" y="724"/>
                    </a:lnTo>
                    <a:lnTo>
                      <a:pt x="243" y="715"/>
                    </a:lnTo>
                    <a:lnTo>
                      <a:pt x="245" y="710"/>
                    </a:lnTo>
                    <a:lnTo>
                      <a:pt x="236" y="698"/>
                    </a:lnTo>
                    <a:lnTo>
                      <a:pt x="229" y="675"/>
                    </a:lnTo>
                    <a:lnTo>
                      <a:pt x="199" y="647"/>
                    </a:lnTo>
                    <a:lnTo>
                      <a:pt x="184" y="640"/>
                    </a:lnTo>
                    <a:lnTo>
                      <a:pt x="154" y="625"/>
                    </a:lnTo>
                    <a:lnTo>
                      <a:pt x="135" y="607"/>
                    </a:lnTo>
                    <a:lnTo>
                      <a:pt x="128" y="590"/>
                    </a:lnTo>
                    <a:lnTo>
                      <a:pt x="133" y="583"/>
                    </a:lnTo>
                    <a:lnTo>
                      <a:pt x="152" y="560"/>
                    </a:lnTo>
                    <a:lnTo>
                      <a:pt x="149" y="541"/>
                    </a:lnTo>
                    <a:lnTo>
                      <a:pt x="154" y="523"/>
                    </a:lnTo>
                    <a:lnTo>
                      <a:pt x="151" y="515"/>
                    </a:lnTo>
                    <a:lnTo>
                      <a:pt x="124" y="501"/>
                    </a:lnTo>
                    <a:lnTo>
                      <a:pt x="117" y="506"/>
                    </a:lnTo>
                    <a:lnTo>
                      <a:pt x="107" y="516"/>
                    </a:lnTo>
                    <a:lnTo>
                      <a:pt x="102" y="511"/>
                    </a:lnTo>
                    <a:lnTo>
                      <a:pt x="83" y="461"/>
                    </a:lnTo>
                    <a:lnTo>
                      <a:pt x="74" y="454"/>
                    </a:lnTo>
                    <a:lnTo>
                      <a:pt x="44" y="429"/>
                    </a:lnTo>
                    <a:lnTo>
                      <a:pt x="13" y="392"/>
                    </a:lnTo>
                    <a:lnTo>
                      <a:pt x="11" y="382"/>
                    </a:lnTo>
                    <a:lnTo>
                      <a:pt x="2" y="359"/>
                    </a:lnTo>
                    <a:lnTo>
                      <a:pt x="0" y="333"/>
                    </a:lnTo>
                    <a:lnTo>
                      <a:pt x="6" y="321"/>
                    </a:lnTo>
                    <a:lnTo>
                      <a:pt x="6" y="314"/>
                    </a:lnTo>
                    <a:lnTo>
                      <a:pt x="14" y="303"/>
                    </a:lnTo>
                    <a:lnTo>
                      <a:pt x="13" y="293"/>
                    </a:lnTo>
                    <a:lnTo>
                      <a:pt x="18" y="281"/>
                    </a:lnTo>
                    <a:lnTo>
                      <a:pt x="34" y="272"/>
                    </a:lnTo>
                    <a:lnTo>
                      <a:pt x="49" y="237"/>
                    </a:lnTo>
                    <a:lnTo>
                      <a:pt x="53" y="216"/>
                    </a:lnTo>
                    <a:lnTo>
                      <a:pt x="49" y="207"/>
                    </a:lnTo>
                    <a:lnTo>
                      <a:pt x="35" y="195"/>
                    </a:lnTo>
                    <a:lnTo>
                      <a:pt x="34" y="183"/>
                    </a:lnTo>
                    <a:lnTo>
                      <a:pt x="41" y="169"/>
                    </a:lnTo>
                    <a:lnTo>
                      <a:pt x="51" y="164"/>
                    </a:lnTo>
                    <a:lnTo>
                      <a:pt x="72" y="162"/>
                    </a:lnTo>
                    <a:lnTo>
                      <a:pt x="77" y="159"/>
                    </a:lnTo>
                    <a:lnTo>
                      <a:pt x="93" y="152"/>
                    </a:lnTo>
                    <a:lnTo>
                      <a:pt x="112" y="132"/>
                    </a:lnTo>
                    <a:lnTo>
                      <a:pt x="112" y="120"/>
                    </a:lnTo>
                    <a:lnTo>
                      <a:pt x="119" y="113"/>
                    </a:lnTo>
                    <a:lnTo>
                      <a:pt x="126" y="99"/>
                    </a:lnTo>
                    <a:lnTo>
                      <a:pt x="126" y="87"/>
                    </a:lnTo>
                    <a:lnTo>
                      <a:pt x="119" y="64"/>
                    </a:lnTo>
                    <a:lnTo>
                      <a:pt x="100" y="52"/>
                    </a:lnTo>
                    <a:lnTo>
                      <a:pt x="98" y="40"/>
                    </a:lnTo>
                    <a:lnTo>
                      <a:pt x="77" y="26"/>
                    </a:lnTo>
                    <a:lnTo>
                      <a:pt x="74" y="17"/>
                    </a:lnTo>
                    <a:lnTo>
                      <a:pt x="357"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2" name="Freeform 33">
                <a:extLst>
                  <a:ext uri="{FF2B5EF4-FFF2-40B4-BE49-F238E27FC236}">
                    <a16:creationId xmlns:a16="http://schemas.microsoft.com/office/drawing/2014/main" id="{B88EA204-E160-4F0F-96B9-4620674F3E04}"/>
                  </a:ext>
                </a:extLst>
              </p:cNvPr>
              <p:cNvSpPr>
                <a:spLocks/>
              </p:cNvSpPr>
              <p:nvPr/>
            </p:nvSpPr>
            <p:spPr bwMode="auto">
              <a:xfrm>
                <a:off x="3606" y="1944"/>
                <a:ext cx="798" cy="409"/>
              </a:xfrm>
              <a:custGeom>
                <a:avLst/>
                <a:gdLst>
                  <a:gd name="T0" fmla="*/ 487 w 798"/>
                  <a:gd name="T1" fmla="*/ 7 h 409"/>
                  <a:gd name="T2" fmla="*/ 505 w 798"/>
                  <a:gd name="T3" fmla="*/ 0 h 409"/>
                  <a:gd name="T4" fmla="*/ 534 w 798"/>
                  <a:gd name="T5" fmla="*/ 35 h 409"/>
                  <a:gd name="T6" fmla="*/ 573 w 798"/>
                  <a:gd name="T7" fmla="*/ 41 h 409"/>
                  <a:gd name="T8" fmla="*/ 604 w 798"/>
                  <a:gd name="T9" fmla="*/ 46 h 409"/>
                  <a:gd name="T10" fmla="*/ 630 w 798"/>
                  <a:gd name="T11" fmla="*/ 51 h 409"/>
                  <a:gd name="T12" fmla="*/ 649 w 798"/>
                  <a:gd name="T13" fmla="*/ 46 h 409"/>
                  <a:gd name="T14" fmla="*/ 660 w 798"/>
                  <a:gd name="T15" fmla="*/ 35 h 409"/>
                  <a:gd name="T16" fmla="*/ 679 w 798"/>
                  <a:gd name="T17" fmla="*/ 34 h 409"/>
                  <a:gd name="T18" fmla="*/ 702 w 798"/>
                  <a:gd name="T19" fmla="*/ 53 h 409"/>
                  <a:gd name="T20" fmla="*/ 717 w 798"/>
                  <a:gd name="T21" fmla="*/ 67 h 409"/>
                  <a:gd name="T22" fmla="*/ 719 w 798"/>
                  <a:gd name="T23" fmla="*/ 95 h 409"/>
                  <a:gd name="T24" fmla="*/ 721 w 798"/>
                  <a:gd name="T25" fmla="*/ 112 h 409"/>
                  <a:gd name="T26" fmla="*/ 758 w 798"/>
                  <a:gd name="T27" fmla="*/ 163 h 409"/>
                  <a:gd name="T28" fmla="*/ 766 w 798"/>
                  <a:gd name="T29" fmla="*/ 163 h 409"/>
                  <a:gd name="T30" fmla="*/ 780 w 798"/>
                  <a:gd name="T31" fmla="*/ 173 h 409"/>
                  <a:gd name="T32" fmla="*/ 791 w 798"/>
                  <a:gd name="T33" fmla="*/ 178 h 409"/>
                  <a:gd name="T34" fmla="*/ 794 w 798"/>
                  <a:gd name="T35" fmla="*/ 187 h 409"/>
                  <a:gd name="T36" fmla="*/ 728 w 798"/>
                  <a:gd name="T37" fmla="*/ 247 h 409"/>
                  <a:gd name="T38" fmla="*/ 716 w 798"/>
                  <a:gd name="T39" fmla="*/ 266 h 409"/>
                  <a:gd name="T40" fmla="*/ 712 w 798"/>
                  <a:gd name="T41" fmla="*/ 280 h 409"/>
                  <a:gd name="T42" fmla="*/ 686 w 798"/>
                  <a:gd name="T43" fmla="*/ 304 h 409"/>
                  <a:gd name="T44" fmla="*/ 641 w 798"/>
                  <a:gd name="T45" fmla="*/ 330 h 409"/>
                  <a:gd name="T46" fmla="*/ 192 w 798"/>
                  <a:gd name="T47" fmla="*/ 376 h 409"/>
                  <a:gd name="T48" fmla="*/ 157 w 798"/>
                  <a:gd name="T49" fmla="*/ 376 h 409"/>
                  <a:gd name="T50" fmla="*/ 161 w 798"/>
                  <a:gd name="T51" fmla="*/ 397 h 409"/>
                  <a:gd name="T52" fmla="*/ 7 w 798"/>
                  <a:gd name="T53" fmla="*/ 398 h 409"/>
                  <a:gd name="T54" fmla="*/ 28 w 798"/>
                  <a:gd name="T55" fmla="*/ 395 h 409"/>
                  <a:gd name="T56" fmla="*/ 44 w 798"/>
                  <a:gd name="T57" fmla="*/ 357 h 409"/>
                  <a:gd name="T58" fmla="*/ 35 w 798"/>
                  <a:gd name="T59" fmla="*/ 339 h 409"/>
                  <a:gd name="T60" fmla="*/ 30 w 798"/>
                  <a:gd name="T61" fmla="*/ 336 h 409"/>
                  <a:gd name="T62" fmla="*/ 49 w 798"/>
                  <a:gd name="T63" fmla="*/ 306 h 409"/>
                  <a:gd name="T64" fmla="*/ 80 w 798"/>
                  <a:gd name="T65" fmla="*/ 316 h 409"/>
                  <a:gd name="T66" fmla="*/ 108 w 798"/>
                  <a:gd name="T67" fmla="*/ 318 h 409"/>
                  <a:gd name="T68" fmla="*/ 101 w 798"/>
                  <a:gd name="T69" fmla="*/ 274 h 409"/>
                  <a:gd name="T70" fmla="*/ 143 w 798"/>
                  <a:gd name="T71" fmla="*/ 261 h 409"/>
                  <a:gd name="T72" fmla="*/ 136 w 798"/>
                  <a:gd name="T73" fmla="*/ 245 h 409"/>
                  <a:gd name="T74" fmla="*/ 138 w 798"/>
                  <a:gd name="T75" fmla="*/ 238 h 409"/>
                  <a:gd name="T76" fmla="*/ 145 w 798"/>
                  <a:gd name="T77" fmla="*/ 220 h 409"/>
                  <a:gd name="T78" fmla="*/ 143 w 798"/>
                  <a:gd name="T79" fmla="*/ 217 h 409"/>
                  <a:gd name="T80" fmla="*/ 159 w 798"/>
                  <a:gd name="T81" fmla="*/ 213 h 409"/>
                  <a:gd name="T82" fmla="*/ 162 w 798"/>
                  <a:gd name="T83" fmla="*/ 201 h 409"/>
                  <a:gd name="T84" fmla="*/ 210 w 798"/>
                  <a:gd name="T85" fmla="*/ 192 h 409"/>
                  <a:gd name="T86" fmla="*/ 243 w 798"/>
                  <a:gd name="T87" fmla="*/ 213 h 409"/>
                  <a:gd name="T88" fmla="*/ 257 w 798"/>
                  <a:gd name="T89" fmla="*/ 187 h 409"/>
                  <a:gd name="T90" fmla="*/ 281 w 798"/>
                  <a:gd name="T91" fmla="*/ 192 h 409"/>
                  <a:gd name="T92" fmla="*/ 302 w 798"/>
                  <a:gd name="T93" fmla="*/ 191 h 409"/>
                  <a:gd name="T94" fmla="*/ 316 w 798"/>
                  <a:gd name="T95" fmla="*/ 154 h 409"/>
                  <a:gd name="T96" fmla="*/ 337 w 798"/>
                  <a:gd name="T97" fmla="*/ 170 h 409"/>
                  <a:gd name="T98" fmla="*/ 370 w 798"/>
                  <a:gd name="T99" fmla="*/ 145 h 409"/>
                  <a:gd name="T100" fmla="*/ 412 w 798"/>
                  <a:gd name="T101" fmla="*/ 67 h 409"/>
                  <a:gd name="T102" fmla="*/ 440 w 798"/>
                  <a:gd name="T103" fmla="*/ 65 h 409"/>
                  <a:gd name="T104" fmla="*/ 466 w 798"/>
                  <a:gd name="T105" fmla="*/ 53 h 409"/>
                  <a:gd name="T106" fmla="*/ 463 w 798"/>
                  <a:gd name="T107" fmla="*/ 20 h 409"/>
                  <a:gd name="T108" fmla="*/ 468 w 798"/>
                  <a:gd name="T10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8" h="409">
                    <a:moveTo>
                      <a:pt x="477" y="0"/>
                    </a:moveTo>
                    <a:lnTo>
                      <a:pt x="487" y="7"/>
                    </a:lnTo>
                    <a:lnTo>
                      <a:pt x="494" y="7"/>
                    </a:lnTo>
                    <a:lnTo>
                      <a:pt x="505" y="0"/>
                    </a:lnTo>
                    <a:lnTo>
                      <a:pt x="527" y="16"/>
                    </a:lnTo>
                    <a:lnTo>
                      <a:pt x="534" y="35"/>
                    </a:lnTo>
                    <a:lnTo>
                      <a:pt x="552" y="42"/>
                    </a:lnTo>
                    <a:lnTo>
                      <a:pt x="573" y="41"/>
                    </a:lnTo>
                    <a:lnTo>
                      <a:pt x="595" y="56"/>
                    </a:lnTo>
                    <a:lnTo>
                      <a:pt x="604" y="46"/>
                    </a:lnTo>
                    <a:lnTo>
                      <a:pt x="611" y="42"/>
                    </a:lnTo>
                    <a:lnTo>
                      <a:pt x="630" y="51"/>
                    </a:lnTo>
                    <a:lnTo>
                      <a:pt x="646" y="49"/>
                    </a:lnTo>
                    <a:lnTo>
                      <a:pt x="649" y="46"/>
                    </a:lnTo>
                    <a:lnTo>
                      <a:pt x="656" y="42"/>
                    </a:lnTo>
                    <a:lnTo>
                      <a:pt x="660" y="35"/>
                    </a:lnTo>
                    <a:lnTo>
                      <a:pt x="672" y="27"/>
                    </a:lnTo>
                    <a:lnTo>
                      <a:pt x="679" y="34"/>
                    </a:lnTo>
                    <a:lnTo>
                      <a:pt x="690" y="51"/>
                    </a:lnTo>
                    <a:lnTo>
                      <a:pt x="702" y="53"/>
                    </a:lnTo>
                    <a:lnTo>
                      <a:pt x="712" y="62"/>
                    </a:lnTo>
                    <a:lnTo>
                      <a:pt x="717" y="67"/>
                    </a:lnTo>
                    <a:lnTo>
                      <a:pt x="719" y="84"/>
                    </a:lnTo>
                    <a:lnTo>
                      <a:pt x="719" y="95"/>
                    </a:lnTo>
                    <a:lnTo>
                      <a:pt x="717" y="105"/>
                    </a:lnTo>
                    <a:lnTo>
                      <a:pt x="721" y="112"/>
                    </a:lnTo>
                    <a:lnTo>
                      <a:pt x="744" y="140"/>
                    </a:lnTo>
                    <a:lnTo>
                      <a:pt x="758" y="163"/>
                    </a:lnTo>
                    <a:lnTo>
                      <a:pt x="761" y="165"/>
                    </a:lnTo>
                    <a:lnTo>
                      <a:pt x="766" y="163"/>
                    </a:lnTo>
                    <a:lnTo>
                      <a:pt x="777" y="168"/>
                    </a:lnTo>
                    <a:lnTo>
                      <a:pt x="780" y="173"/>
                    </a:lnTo>
                    <a:lnTo>
                      <a:pt x="784" y="173"/>
                    </a:lnTo>
                    <a:lnTo>
                      <a:pt x="791" y="178"/>
                    </a:lnTo>
                    <a:lnTo>
                      <a:pt x="798" y="178"/>
                    </a:lnTo>
                    <a:lnTo>
                      <a:pt x="794" y="187"/>
                    </a:lnTo>
                    <a:lnTo>
                      <a:pt x="738" y="236"/>
                    </a:lnTo>
                    <a:lnTo>
                      <a:pt x="728" y="247"/>
                    </a:lnTo>
                    <a:lnTo>
                      <a:pt x="728" y="259"/>
                    </a:lnTo>
                    <a:lnTo>
                      <a:pt x="716" y="266"/>
                    </a:lnTo>
                    <a:lnTo>
                      <a:pt x="714" y="269"/>
                    </a:lnTo>
                    <a:lnTo>
                      <a:pt x="712" y="280"/>
                    </a:lnTo>
                    <a:lnTo>
                      <a:pt x="691" y="295"/>
                    </a:lnTo>
                    <a:lnTo>
                      <a:pt x="686" y="304"/>
                    </a:lnTo>
                    <a:lnTo>
                      <a:pt x="648" y="323"/>
                    </a:lnTo>
                    <a:lnTo>
                      <a:pt x="641" y="330"/>
                    </a:lnTo>
                    <a:lnTo>
                      <a:pt x="632" y="337"/>
                    </a:lnTo>
                    <a:lnTo>
                      <a:pt x="192" y="376"/>
                    </a:lnTo>
                    <a:lnTo>
                      <a:pt x="185" y="372"/>
                    </a:lnTo>
                    <a:lnTo>
                      <a:pt x="157" y="376"/>
                    </a:lnTo>
                    <a:lnTo>
                      <a:pt x="155" y="384"/>
                    </a:lnTo>
                    <a:lnTo>
                      <a:pt x="161" y="397"/>
                    </a:lnTo>
                    <a:lnTo>
                      <a:pt x="0" y="409"/>
                    </a:lnTo>
                    <a:lnTo>
                      <a:pt x="7" y="398"/>
                    </a:lnTo>
                    <a:lnTo>
                      <a:pt x="23" y="393"/>
                    </a:lnTo>
                    <a:lnTo>
                      <a:pt x="28" y="395"/>
                    </a:lnTo>
                    <a:lnTo>
                      <a:pt x="33" y="393"/>
                    </a:lnTo>
                    <a:lnTo>
                      <a:pt x="44" y="357"/>
                    </a:lnTo>
                    <a:lnTo>
                      <a:pt x="42" y="344"/>
                    </a:lnTo>
                    <a:lnTo>
                      <a:pt x="35" y="339"/>
                    </a:lnTo>
                    <a:lnTo>
                      <a:pt x="32" y="339"/>
                    </a:lnTo>
                    <a:lnTo>
                      <a:pt x="30" y="336"/>
                    </a:lnTo>
                    <a:lnTo>
                      <a:pt x="37" y="313"/>
                    </a:lnTo>
                    <a:lnTo>
                      <a:pt x="49" y="306"/>
                    </a:lnTo>
                    <a:lnTo>
                      <a:pt x="68" y="308"/>
                    </a:lnTo>
                    <a:lnTo>
                      <a:pt x="80" y="316"/>
                    </a:lnTo>
                    <a:lnTo>
                      <a:pt x="94" y="325"/>
                    </a:lnTo>
                    <a:lnTo>
                      <a:pt x="108" y="318"/>
                    </a:lnTo>
                    <a:lnTo>
                      <a:pt x="103" y="290"/>
                    </a:lnTo>
                    <a:lnTo>
                      <a:pt x="101" y="274"/>
                    </a:lnTo>
                    <a:lnTo>
                      <a:pt x="110" y="271"/>
                    </a:lnTo>
                    <a:lnTo>
                      <a:pt x="143" y="261"/>
                    </a:lnTo>
                    <a:lnTo>
                      <a:pt x="145" y="259"/>
                    </a:lnTo>
                    <a:lnTo>
                      <a:pt x="136" y="245"/>
                    </a:lnTo>
                    <a:lnTo>
                      <a:pt x="135" y="240"/>
                    </a:lnTo>
                    <a:lnTo>
                      <a:pt x="138" y="238"/>
                    </a:lnTo>
                    <a:lnTo>
                      <a:pt x="140" y="226"/>
                    </a:lnTo>
                    <a:lnTo>
                      <a:pt x="145" y="220"/>
                    </a:lnTo>
                    <a:lnTo>
                      <a:pt x="143" y="217"/>
                    </a:lnTo>
                    <a:lnTo>
                      <a:pt x="143" y="217"/>
                    </a:lnTo>
                    <a:lnTo>
                      <a:pt x="152" y="219"/>
                    </a:lnTo>
                    <a:lnTo>
                      <a:pt x="159" y="213"/>
                    </a:lnTo>
                    <a:lnTo>
                      <a:pt x="159" y="213"/>
                    </a:lnTo>
                    <a:lnTo>
                      <a:pt x="162" y="201"/>
                    </a:lnTo>
                    <a:lnTo>
                      <a:pt x="183" y="203"/>
                    </a:lnTo>
                    <a:lnTo>
                      <a:pt x="210" y="192"/>
                    </a:lnTo>
                    <a:lnTo>
                      <a:pt x="239" y="208"/>
                    </a:lnTo>
                    <a:lnTo>
                      <a:pt x="243" y="213"/>
                    </a:lnTo>
                    <a:lnTo>
                      <a:pt x="250" y="210"/>
                    </a:lnTo>
                    <a:lnTo>
                      <a:pt x="257" y="187"/>
                    </a:lnTo>
                    <a:lnTo>
                      <a:pt x="274" y="180"/>
                    </a:lnTo>
                    <a:lnTo>
                      <a:pt x="281" y="192"/>
                    </a:lnTo>
                    <a:lnTo>
                      <a:pt x="292" y="199"/>
                    </a:lnTo>
                    <a:lnTo>
                      <a:pt x="302" y="191"/>
                    </a:lnTo>
                    <a:lnTo>
                      <a:pt x="309" y="163"/>
                    </a:lnTo>
                    <a:lnTo>
                      <a:pt x="316" y="154"/>
                    </a:lnTo>
                    <a:lnTo>
                      <a:pt x="323" y="156"/>
                    </a:lnTo>
                    <a:lnTo>
                      <a:pt x="337" y="170"/>
                    </a:lnTo>
                    <a:lnTo>
                      <a:pt x="363" y="168"/>
                    </a:lnTo>
                    <a:lnTo>
                      <a:pt x="370" y="145"/>
                    </a:lnTo>
                    <a:lnTo>
                      <a:pt x="412" y="88"/>
                    </a:lnTo>
                    <a:lnTo>
                      <a:pt x="412" y="67"/>
                    </a:lnTo>
                    <a:lnTo>
                      <a:pt x="423" y="63"/>
                    </a:lnTo>
                    <a:lnTo>
                      <a:pt x="440" y="65"/>
                    </a:lnTo>
                    <a:lnTo>
                      <a:pt x="454" y="53"/>
                    </a:lnTo>
                    <a:lnTo>
                      <a:pt x="466" y="53"/>
                    </a:lnTo>
                    <a:lnTo>
                      <a:pt x="470" y="42"/>
                    </a:lnTo>
                    <a:lnTo>
                      <a:pt x="463" y="20"/>
                    </a:lnTo>
                    <a:lnTo>
                      <a:pt x="464" y="13"/>
                    </a:lnTo>
                    <a:lnTo>
                      <a:pt x="468" y="0"/>
                    </a:lnTo>
                    <a:lnTo>
                      <a:pt x="477"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3" name="Freeform 34">
                <a:extLst>
                  <a:ext uri="{FF2B5EF4-FFF2-40B4-BE49-F238E27FC236}">
                    <a16:creationId xmlns:a16="http://schemas.microsoft.com/office/drawing/2014/main" id="{9A1D886D-2EB0-4DEF-B535-F721B10F3F7B}"/>
                  </a:ext>
                </a:extLst>
              </p:cNvPr>
              <p:cNvSpPr>
                <a:spLocks/>
              </p:cNvSpPr>
              <p:nvPr/>
            </p:nvSpPr>
            <p:spPr bwMode="auto">
              <a:xfrm>
                <a:off x="4163" y="2145"/>
                <a:ext cx="956" cy="412"/>
              </a:xfrm>
              <a:custGeom>
                <a:avLst/>
                <a:gdLst>
                  <a:gd name="T0" fmla="*/ 906 w 956"/>
                  <a:gd name="T1" fmla="*/ 9 h 412"/>
                  <a:gd name="T2" fmla="*/ 923 w 956"/>
                  <a:gd name="T3" fmla="*/ 21 h 412"/>
                  <a:gd name="T4" fmla="*/ 930 w 956"/>
                  <a:gd name="T5" fmla="*/ 44 h 412"/>
                  <a:gd name="T6" fmla="*/ 925 w 956"/>
                  <a:gd name="T7" fmla="*/ 40 h 412"/>
                  <a:gd name="T8" fmla="*/ 906 w 956"/>
                  <a:gd name="T9" fmla="*/ 40 h 412"/>
                  <a:gd name="T10" fmla="*/ 906 w 956"/>
                  <a:gd name="T11" fmla="*/ 51 h 412"/>
                  <a:gd name="T12" fmla="*/ 864 w 956"/>
                  <a:gd name="T13" fmla="*/ 77 h 412"/>
                  <a:gd name="T14" fmla="*/ 845 w 956"/>
                  <a:gd name="T15" fmla="*/ 94 h 412"/>
                  <a:gd name="T16" fmla="*/ 869 w 956"/>
                  <a:gd name="T17" fmla="*/ 86 h 412"/>
                  <a:gd name="T18" fmla="*/ 913 w 956"/>
                  <a:gd name="T19" fmla="*/ 73 h 412"/>
                  <a:gd name="T20" fmla="*/ 915 w 956"/>
                  <a:gd name="T21" fmla="*/ 91 h 412"/>
                  <a:gd name="T22" fmla="*/ 928 w 956"/>
                  <a:gd name="T23" fmla="*/ 87 h 412"/>
                  <a:gd name="T24" fmla="*/ 951 w 956"/>
                  <a:gd name="T25" fmla="*/ 87 h 412"/>
                  <a:gd name="T26" fmla="*/ 956 w 956"/>
                  <a:gd name="T27" fmla="*/ 119 h 412"/>
                  <a:gd name="T28" fmla="*/ 937 w 956"/>
                  <a:gd name="T29" fmla="*/ 145 h 412"/>
                  <a:gd name="T30" fmla="*/ 909 w 956"/>
                  <a:gd name="T31" fmla="*/ 163 h 412"/>
                  <a:gd name="T32" fmla="*/ 885 w 956"/>
                  <a:gd name="T33" fmla="*/ 161 h 412"/>
                  <a:gd name="T34" fmla="*/ 878 w 956"/>
                  <a:gd name="T35" fmla="*/ 149 h 412"/>
                  <a:gd name="T36" fmla="*/ 867 w 956"/>
                  <a:gd name="T37" fmla="*/ 147 h 412"/>
                  <a:gd name="T38" fmla="*/ 866 w 956"/>
                  <a:gd name="T39" fmla="*/ 166 h 412"/>
                  <a:gd name="T40" fmla="*/ 885 w 956"/>
                  <a:gd name="T41" fmla="*/ 183 h 412"/>
                  <a:gd name="T42" fmla="*/ 862 w 956"/>
                  <a:gd name="T43" fmla="*/ 224 h 412"/>
                  <a:gd name="T44" fmla="*/ 836 w 956"/>
                  <a:gd name="T45" fmla="*/ 222 h 412"/>
                  <a:gd name="T46" fmla="*/ 866 w 956"/>
                  <a:gd name="T47" fmla="*/ 229 h 412"/>
                  <a:gd name="T48" fmla="*/ 902 w 956"/>
                  <a:gd name="T49" fmla="*/ 208 h 412"/>
                  <a:gd name="T50" fmla="*/ 908 w 956"/>
                  <a:gd name="T51" fmla="*/ 232 h 412"/>
                  <a:gd name="T52" fmla="*/ 864 w 956"/>
                  <a:gd name="T53" fmla="*/ 259 h 412"/>
                  <a:gd name="T54" fmla="*/ 815 w 956"/>
                  <a:gd name="T55" fmla="*/ 295 h 412"/>
                  <a:gd name="T56" fmla="*/ 794 w 956"/>
                  <a:gd name="T57" fmla="*/ 313 h 412"/>
                  <a:gd name="T58" fmla="*/ 764 w 956"/>
                  <a:gd name="T59" fmla="*/ 388 h 412"/>
                  <a:gd name="T60" fmla="*/ 703 w 956"/>
                  <a:gd name="T61" fmla="*/ 409 h 412"/>
                  <a:gd name="T62" fmla="*/ 429 w 956"/>
                  <a:gd name="T63" fmla="*/ 327 h 412"/>
                  <a:gd name="T64" fmla="*/ 393 w 956"/>
                  <a:gd name="T65" fmla="*/ 299 h 412"/>
                  <a:gd name="T66" fmla="*/ 246 w 956"/>
                  <a:gd name="T67" fmla="*/ 302 h 412"/>
                  <a:gd name="T68" fmla="*/ 199 w 956"/>
                  <a:gd name="T69" fmla="*/ 325 h 412"/>
                  <a:gd name="T70" fmla="*/ 3 w 956"/>
                  <a:gd name="T71" fmla="*/ 334 h 412"/>
                  <a:gd name="T72" fmla="*/ 26 w 956"/>
                  <a:gd name="T73" fmla="*/ 325 h 412"/>
                  <a:gd name="T74" fmla="*/ 30 w 956"/>
                  <a:gd name="T75" fmla="*/ 300 h 412"/>
                  <a:gd name="T76" fmla="*/ 87 w 956"/>
                  <a:gd name="T77" fmla="*/ 274 h 412"/>
                  <a:gd name="T78" fmla="*/ 140 w 956"/>
                  <a:gd name="T79" fmla="*/ 234 h 412"/>
                  <a:gd name="T80" fmla="*/ 152 w 956"/>
                  <a:gd name="T81" fmla="*/ 220 h 412"/>
                  <a:gd name="T82" fmla="*/ 166 w 956"/>
                  <a:gd name="T83" fmla="*/ 201 h 412"/>
                  <a:gd name="T84" fmla="*/ 185 w 956"/>
                  <a:gd name="T85" fmla="*/ 203 h 412"/>
                  <a:gd name="T86" fmla="*/ 209 w 956"/>
                  <a:gd name="T87" fmla="*/ 185 h 412"/>
                  <a:gd name="T88" fmla="*/ 260 w 956"/>
                  <a:gd name="T89" fmla="*/ 143 h 412"/>
                  <a:gd name="T90" fmla="*/ 262 w 956"/>
                  <a:gd name="T91" fmla="*/ 115 h 412"/>
                  <a:gd name="T92" fmla="*/ 899 w 956"/>
                  <a:gd name="T93"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6" h="412">
                    <a:moveTo>
                      <a:pt x="899" y="0"/>
                    </a:moveTo>
                    <a:lnTo>
                      <a:pt x="904" y="5"/>
                    </a:lnTo>
                    <a:lnTo>
                      <a:pt x="906" y="9"/>
                    </a:lnTo>
                    <a:lnTo>
                      <a:pt x="913" y="12"/>
                    </a:lnTo>
                    <a:lnTo>
                      <a:pt x="918" y="16"/>
                    </a:lnTo>
                    <a:lnTo>
                      <a:pt x="923" y="21"/>
                    </a:lnTo>
                    <a:lnTo>
                      <a:pt x="927" y="26"/>
                    </a:lnTo>
                    <a:lnTo>
                      <a:pt x="932" y="40"/>
                    </a:lnTo>
                    <a:lnTo>
                      <a:pt x="930" y="44"/>
                    </a:lnTo>
                    <a:lnTo>
                      <a:pt x="932" y="46"/>
                    </a:lnTo>
                    <a:lnTo>
                      <a:pt x="927" y="46"/>
                    </a:lnTo>
                    <a:lnTo>
                      <a:pt x="925" y="40"/>
                    </a:lnTo>
                    <a:lnTo>
                      <a:pt x="918" y="42"/>
                    </a:lnTo>
                    <a:lnTo>
                      <a:pt x="913" y="42"/>
                    </a:lnTo>
                    <a:lnTo>
                      <a:pt x="906" y="40"/>
                    </a:lnTo>
                    <a:lnTo>
                      <a:pt x="902" y="42"/>
                    </a:lnTo>
                    <a:lnTo>
                      <a:pt x="906" y="46"/>
                    </a:lnTo>
                    <a:lnTo>
                      <a:pt x="906" y="51"/>
                    </a:lnTo>
                    <a:lnTo>
                      <a:pt x="880" y="61"/>
                    </a:lnTo>
                    <a:lnTo>
                      <a:pt x="874" y="66"/>
                    </a:lnTo>
                    <a:lnTo>
                      <a:pt x="864" y="77"/>
                    </a:lnTo>
                    <a:lnTo>
                      <a:pt x="848" y="79"/>
                    </a:lnTo>
                    <a:lnTo>
                      <a:pt x="845" y="91"/>
                    </a:lnTo>
                    <a:lnTo>
                      <a:pt x="845" y="94"/>
                    </a:lnTo>
                    <a:lnTo>
                      <a:pt x="846" y="94"/>
                    </a:lnTo>
                    <a:lnTo>
                      <a:pt x="853" y="93"/>
                    </a:lnTo>
                    <a:lnTo>
                      <a:pt x="869" y="86"/>
                    </a:lnTo>
                    <a:lnTo>
                      <a:pt x="887" y="80"/>
                    </a:lnTo>
                    <a:lnTo>
                      <a:pt x="897" y="73"/>
                    </a:lnTo>
                    <a:lnTo>
                      <a:pt x="913" y="73"/>
                    </a:lnTo>
                    <a:lnTo>
                      <a:pt x="915" y="77"/>
                    </a:lnTo>
                    <a:lnTo>
                      <a:pt x="913" y="87"/>
                    </a:lnTo>
                    <a:lnTo>
                      <a:pt x="915" y="91"/>
                    </a:lnTo>
                    <a:lnTo>
                      <a:pt x="920" y="94"/>
                    </a:lnTo>
                    <a:lnTo>
                      <a:pt x="925" y="93"/>
                    </a:lnTo>
                    <a:lnTo>
                      <a:pt x="928" y="87"/>
                    </a:lnTo>
                    <a:lnTo>
                      <a:pt x="937" y="73"/>
                    </a:lnTo>
                    <a:lnTo>
                      <a:pt x="946" y="73"/>
                    </a:lnTo>
                    <a:lnTo>
                      <a:pt x="951" y="87"/>
                    </a:lnTo>
                    <a:lnTo>
                      <a:pt x="953" y="110"/>
                    </a:lnTo>
                    <a:lnTo>
                      <a:pt x="956" y="115"/>
                    </a:lnTo>
                    <a:lnTo>
                      <a:pt x="956" y="119"/>
                    </a:lnTo>
                    <a:lnTo>
                      <a:pt x="942" y="131"/>
                    </a:lnTo>
                    <a:lnTo>
                      <a:pt x="937" y="140"/>
                    </a:lnTo>
                    <a:lnTo>
                      <a:pt x="937" y="145"/>
                    </a:lnTo>
                    <a:lnTo>
                      <a:pt x="925" y="152"/>
                    </a:lnTo>
                    <a:lnTo>
                      <a:pt x="918" y="157"/>
                    </a:lnTo>
                    <a:lnTo>
                      <a:pt x="909" y="163"/>
                    </a:lnTo>
                    <a:lnTo>
                      <a:pt x="892" y="159"/>
                    </a:lnTo>
                    <a:lnTo>
                      <a:pt x="885" y="159"/>
                    </a:lnTo>
                    <a:lnTo>
                      <a:pt x="885" y="161"/>
                    </a:lnTo>
                    <a:lnTo>
                      <a:pt x="881" y="161"/>
                    </a:lnTo>
                    <a:lnTo>
                      <a:pt x="878" y="152"/>
                    </a:lnTo>
                    <a:lnTo>
                      <a:pt x="878" y="149"/>
                    </a:lnTo>
                    <a:lnTo>
                      <a:pt x="874" y="145"/>
                    </a:lnTo>
                    <a:lnTo>
                      <a:pt x="871" y="143"/>
                    </a:lnTo>
                    <a:lnTo>
                      <a:pt x="867" y="147"/>
                    </a:lnTo>
                    <a:lnTo>
                      <a:pt x="869" y="164"/>
                    </a:lnTo>
                    <a:lnTo>
                      <a:pt x="867" y="168"/>
                    </a:lnTo>
                    <a:lnTo>
                      <a:pt x="866" y="166"/>
                    </a:lnTo>
                    <a:lnTo>
                      <a:pt x="871" y="175"/>
                    </a:lnTo>
                    <a:lnTo>
                      <a:pt x="878" y="175"/>
                    </a:lnTo>
                    <a:lnTo>
                      <a:pt x="885" y="183"/>
                    </a:lnTo>
                    <a:lnTo>
                      <a:pt x="880" y="192"/>
                    </a:lnTo>
                    <a:lnTo>
                      <a:pt x="885" y="197"/>
                    </a:lnTo>
                    <a:lnTo>
                      <a:pt x="862" y="224"/>
                    </a:lnTo>
                    <a:lnTo>
                      <a:pt x="857" y="225"/>
                    </a:lnTo>
                    <a:lnTo>
                      <a:pt x="845" y="222"/>
                    </a:lnTo>
                    <a:lnTo>
                      <a:pt x="836" y="222"/>
                    </a:lnTo>
                    <a:lnTo>
                      <a:pt x="834" y="225"/>
                    </a:lnTo>
                    <a:lnTo>
                      <a:pt x="843" y="231"/>
                    </a:lnTo>
                    <a:lnTo>
                      <a:pt x="866" y="229"/>
                    </a:lnTo>
                    <a:lnTo>
                      <a:pt x="880" y="225"/>
                    </a:lnTo>
                    <a:lnTo>
                      <a:pt x="899" y="215"/>
                    </a:lnTo>
                    <a:lnTo>
                      <a:pt x="902" y="208"/>
                    </a:lnTo>
                    <a:lnTo>
                      <a:pt x="906" y="210"/>
                    </a:lnTo>
                    <a:lnTo>
                      <a:pt x="915" y="217"/>
                    </a:lnTo>
                    <a:lnTo>
                      <a:pt x="908" y="232"/>
                    </a:lnTo>
                    <a:lnTo>
                      <a:pt x="890" y="252"/>
                    </a:lnTo>
                    <a:lnTo>
                      <a:pt x="873" y="255"/>
                    </a:lnTo>
                    <a:lnTo>
                      <a:pt x="864" y="259"/>
                    </a:lnTo>
                    <a:lnTo>
                      <a:pt x="841" y="262"/>
                    </a:lnTo>
                    <a:lnTo>
                      <a:pt x="824" y="292"/>
                    </a:lnTo>
                    <a:lnTo>
                      <a:pt x="815" y="295"/>
                    </a:lnTo>
                    <a:lnTo>
                      <a:pt x="815" y="299"/>
                    </a:lnTo>
                    <a:lnTo>
                      <a:pt x="817" y="299"/>
                    </a:lnTo>
                    <a:lnTo>
                      <a:pt x="794" y="313"/>
                    </a:lnTo>
                    <a:lnTo>
                      <a:pt x="782" y="328"/>
                    </a:lnTo>
                    <a:lnTo>
                      <a:pt x="771" y="355"/>
                    </a:lnTo>
                    <a:lnTo>
                      <a:pt x="764" y="388"/>
                    </a:lnTo>
                    <a:lnTo>
                      <a:pt x="759" y="395"/>
                    </a:lnTo>
                    <a:lnTo>
                      <a:pt x="749" y="400"/>
                    </a:lnTo>
                    <a:lnTo>
                      <a:pt x="703" y="409"/>
                    </a:lnTo>
                    <a:lnTo>
                      <a:pt x="698" y="412"/>
                    </a:lnTo>
                    <a:lnTo>
                      <a:pt x="553" y="311"/>
                    </a:lnTo>
                    <a:lnTo>
                      <a:pt x="429" y="327"/>
                    </a:lnTo>
                    <a:lnTo>
                      <a:pt x="426" y="311"/>
                    </a:lnTo>
                    <a:lnTo>
                      <a:pt x="403" y="292"/>
                    </a:lnTo>
                    <a:lnTo>
                      <a:pt x="393" y="299"/>
                    </a:lnTo>
                    <a:lnTo>
                      <a:pt x="389" y="293"/>
                    </a:lnTo>
                    <a:lnTo>
                      <a:pt x="389" y="285"/>
                    </a:lnTo>
                    <a:lnTo>
                      <a:pt x="246" y="302"/>
                    </a:lnTo>
                    <a:lnTo>
                      <a:pt x="239" y="306"/>
                    </a:lnTo>
                    <a:lnTo>
                      <a:pt x="209" y="320"/>
                    </a:lnTo>
                    <a:lnTo>
                      <a:pt x="199" y="325"/>
                    </a:lnTo>
                    <a:lnTo>
                      <a:pt x="166" y="342"/>
                    </a:lnTo>
                    <a:lnTo>
                      <a:pt x="0" y="365"/>
                    </a:lnTo>
                    <a:lnTo>
                      <a:pt x="3" y="334"/>
                    </a:lnTo>
                    <a:lnTo>
                      <a:pt x="14" y="334"/>
                    </a:lnTo>
                    <a:lnTo>
                      <a:pt x="19" y="332"/>
                    </a:lnTo>
                    <a:lnTo>
                      <a:pt x="26" y="325"/>
                    </a:lnTo>
                    <a:lnTo>
                      <a:pt x="28" y="316"/>
                    </a:lnTo>
                    <a:lnTo>
                      <a:pt x="26" y="309"/>
                    </a:lnTo>
                    <a:lnTo>
                      <a:pt x="30" y="300"/>
                    </a:lnTo>
                    <a:lnTo>
                      <a:pt x="38" y="292"/>
                    </a:lnTo>
                    <a:lnTo>
                      <a:pt x="61" y="281"/>
                    </a:lnTo>
                    <a:lnTo>
                      <a:pt x="87" y="274"/>
                    </a:lnTo>
                    <a:lnTo>
                      <a:pt x="113" y="252"/>
                    </a:lnTo>
                    <a:lnTo>
                      <a:pt x="122" y="248"/>
                    </a:lnTo>
                    <a:lnTo>
                      <a:pt x="140" y="234"/>
                    </a:lnTo>
                    <a:lnTo>
                      <a:pt x="141" y="220"/>
                    </a:lnTo>
                    <a:lnTo>
                      <a:pt x="145" y="218"/>
                    </a:lnTo>
                    <a:lnTo>
                      <a:pt x="152" y="220"/>
                    </a:lnTo>
                    <a:lnTo>
                      <a:pt x="157" y="215"/>
                    </a:lnTo>
                    <a:lnTo>
                      <a:pt x="157" y="211"/>
                    </a:lnTo>
                    <a:lnTo>
                      <a:pt x="166" y="201"/>
                    </a:lnTo>
                    <a:lnTo>
                      <a:pt x="169" y="203"/>
                    </a:lnTo>
                    <a:lnTo>
                      <a:pt x="176" y="208"/>
                    </a:lnTo>
                    <a:lnTo>
                      <a:pt x="185" y="203"/>
                    </a:lnTo>
                    <a:lnTo>
                      <a:pt x="187" y="199"/>
                    </a:lnTo>
                    <a:lnTo>
                      <a:pt x="199" y="187"/>
                    </a:lnTo>
                    <a:lnTo>
                      <a:pt x="209" y="185"/>
                    </a:lnTo>
                    <a:lnTo>
                      <a:pt x="227" y="183"/>
                    </a:lnTo>
                    <a:lnTo>
                      <a:pt x="246" y="152"/>
                    </a:lnTo>
                    <a:lnTo>
                      <a:pt x="260" y="143"/>
                    </a:lnTo>
                    <a:lnTo>
                      <a:pt x="262" y="135"/>
                    </a:lnTo>
                    <a:lnTo>
                      <a:pt x="265" y="126"/>
                    </a:lnTo>
                    <a:lnTo>
                      <a:pt x="262" y="115"/>
                    </a:lnTo>
                    <a:lnTo>
                      <a:pt x="265" y="107"/>
                    </a:lnTo>
                    <a:lnTo>
                      <a:pt x="627" y="53"/>
                    </a:lnTo>
                    <a:lnTo>
                      <a:pt x="899"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4" name="Freeform 35">
                <a:extLst>
                  <a:ext uri="{FF2B5EF4-FFF2-40B4-BE49-F238E27FC236}">
                    <a16:creationId xmlns:a16="http://schemas.microsoft.com/office/drawing/2014/main" id="{4039D485-765A-49D6-BF6C-522DCFD35C88}"/>
                  </a:ext>
                </a:extLst>
              </p:cNvPr>
              <p:cNvSpPr>
                <a:spLocks/>
              </p:cNvSpPr>
              <p:nvPr/>
            </p:nvSpPr>
            <p:spPr bwMode="auto">
              <a:xfrm>
                <a:off x="4306" y="2430"/>
                <a:ext cx="555" cy="420"/>
              </a:xfrm>
              <a:custGeom>
                <a:avLst/>
                <a:gdLst>
                  <a:gd name="T0" fmla="*/ 246 w 555"/>
                  <a:gd name="T1" fmla="*/ 8 h 420"/>
                  <a:gd name="T2" fmla="*/ 260 w 555"/>
                  <a:gd name="T3" fmla="*/ 7 h 420"/>
                  <a:gd name="T4" fmla="*/ 286 w 555"/>
                  <a:gd name="T5" fmla="*/ 42 h 420"/>
                  <a:gd name="T6" fmla="*/ 555 w 555"/>
                  <a:gd name="T7" fmla="*/ 127 h 420"/>
                  <a:gd name="T8" fmla="*/ 538 w 555"/>
                  <a:gd name="T9" fmla="*/ 139 h 420"/>
                  <a:gd name="T10" fmla="*/ 510 w 555"/>
                  <a:gd name="T11" fmla="*/ 180 h 420"/>
                  <a:gd name="T12" fmla="*/ 499 w 555"/>
                  <a:gd name="T13" fmla="*/ 207 h 420"/>
                  <a:gd name="T14" fmla="*/ 499 w 555"/>
                  <a:gd name="T15" fmla="*/ 234 h 420"/>
                  <a:gd name="T16" fmla="*/ 492 w 555"/>
                  <a:gd name="T17" fmla="*/ 246 h 420"/>
                  <a:gd name="T18" fmla="*/ 478 w 555"/>
                  <a:gd name="T19" fmla="*/ 253 h 420"/>
                  <a:gd name="T20" fmla="*/ 463 w 555"/>
                  <a:gd name="T21" fmla="*/ 272 h 420"/>
                  <a:gd name="T22" fmla="*/ 440 w 555"/>
                  <a:gd name="T23" fmla="*/ 295 h 420"/>
                  <a:gd name="T24" fmla="*/ 419 w 555"/>
                  <a:gd name="T25" fmla="*/ 319 h 420"/>
                  <a:gd name="T26" fmla="*/ 398 w 555"/>
                  <a:gd name="T27" fmla="*/ 337 h 420"/>
                  <a:gd name="T28" fmla="*/ 382 w 555"/>
                  <a:gd name="T29" fmla="*/ 349 h 420"/>
                  <a:gd name="T30" fmla="*/ 370 w 555"/>
                  <a:gd name="T31" fmla="*/ 356 h 420"/>
                  <a:gd name="T32" fmla="*/ 370 w 555"/>
                  <a:gd name="T33" fmla="*/ 361 h 420"/>
                  <a:gd name="T34" fmla="*/ 356 w 555"/>
                  <a:gd name="T35" fmla="*/ 380 h 420"/>
                  <a:gd name="T36" fmla="*/ 344 w 555"/>
                  <a:gd name="T37" fmla="*/ 386 h 420"/>
                  <a:gd name="T38" fmla="*/ 349 w 555"/>
                  <a:gd name="T39" fmla="*/ 391 h 420"/>
                  <a:gd name="T40" fmla="*/ 351 w 555"/>
                  <a:gd name="T41" fmla="*/ 398 h 420"/>
                  <a:gd name="T42" fmla="*/ 337 w 555"/>
                  <a:gd name="T43" fmla="*/ 410 h 420"/>
                  <a:gd name="T44" fmla="*/ 333 w 555"/>
                  <a:gd name="T45" fmla="*/ 420 h 420"/>
                  <a:gd name="T46" fmla="*/ 312 w 555"/>
                  <a:gd name="T47" fmla="*/ 419 h 420"/>
                  <a:gd name="T48" fmla="*/ 304 w 555"/>
                  <a:gd name="T49" fmla="*/ 408 h 420"/>
                  <a:gd name="T50" fmla="*/ 283 w 555"/>
                  <a:gd name="T51" fmla="*/ 361 h 420"/>
                  <a:gd name="T52" fmla="*/ 258 w 555"/>
                  <a:gd name="T53" fmla="*/ 326 h 420"/>
                  <a:gd name="T54" fmla="*/ 243 w 555"/>
                  <a:gd name="T55" fmla="*/ 298 h 420"/>
                  <a:gd name="T56" fmla="*/ 213 w 555"/>
                  <a:gd name="T57" fmla="*/ 288 h 420"/>
                  <a:gd name="T58" fmla="*/ 189 w 555"/>
                  <a:gd name="T59" fmla="*/ 263 h 420"/>
                  <a:gd name="T60" fmla="*/ 180 w 555"/>
                  <a:gd name="T61" fmla="*/ 242 h 420"/>
                  <a:gd name="T62" fmla="*/ 157 w 555"/>
                  <a:gd name="T63" fmla="*/ 230 h 420"/>
                  <a:gd name="T64" fmla="*/ 107 w 555"/>
                  <a:gd name="T65" fmla="*/ 193 h 420"/>
                  <a:gd name="T66" fmla="*/ 87 w 555"/>
                  <a:gd name="T67" fmla="*/ 169 h 420"/>
                  <a:gd name="T68" fmla="*/ 66 w 555"/>
                  <a:gd name="T69" fmla="*/ 136 h 420"/>
                  <a:gd name="T70" fmla="*/ 38 w 555"/>
                  <a:gd name="T71" fmla="*/ 125 h 420"/>
                  <a:gd name="T72" fmla="*/ 0 w 555"/>
                  <a:gd name="T73" fmla="*/ 101 h 420"/>
                  <a:gd name="T74" fmla="*/ 17 w 555"/>
                  <a:gd name="T75" fmla="*/ 71 h 420"/>
                  <a:gd name="T76" fmla="*/ 24 w 555"/>
                  <a:gd name="T77" fmla="*/ 59 h 420"/>
                  <a:gd name="T78" fmla="*/ 56 w 555"/>
                  <a:gd name="T79" fmla="*/ 40 h 420"/>
                  <a:gd name="T80" fmla="*/ 96 w 555"/>
                  <a:gd name="T81" fmla="*/ 21 h 420"/>
                  <a:gd name="T82" fmla="*/ 246 w 555"/>
                  <a:gd name="T83"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5" h="420">
                    <a:moveTo>
                      <a:pt x="246" y="0"/>
                    </a:moveTo>
                    <a:lnTo>
                      <a:pt x="246" y="8"/>
                    </a:lnTo>
                    <a:lnTo>
                      <a:pt x="250" y="14"/>
                    </a:lnTo>
                    <a:lnTo>
                      <a:pt x="260" y="7"/>
                    </a:lnTo>
                    <a:lnTo>
                      <a:pt x="283" y="26"/>
                    </a:lnTo>
                    <a:lnTo>
                      <a:pt x="286" y="42"/>
                    </a:lnTo>
                    <a:lnTo>
                      <a:pt x="410" y="26"/>
                    </a:lnTo>
                    <a:lnTo>
                      <a:pt x="555" y="127"/>
                    </a:lnTo>
                    <a:lnTo>
                      <a:pt x="552" y="131"/>
                    </a:lnTo>
                    <a:lnTo>
                      <a:pt x="538" y="139"/>
                    </a:lnTo>
                    <a:lnTo>
                      <a:pt x="529" y="153"/>
                    </a:lnTo>
                    <a:lnTo>
                      <a:pt x="510" y="180"/>
                    </a:lnTo>
                    <a:lnTo>
                      <a:pt x="506" y="192"/>
                    </a:lnTo>
                    <a:lnTo>
                      <a:pt x="499" y="207"/>
                    </a:lnTo>
                    <a:lnTo>
                      <a:pt x="501" y="221"/>
                    </a:lnTo>
                    <a:lnTo>
                      <a:pt x="499" y="234"/>
                    </a:lnTo>
                    <a:lnTo>
                      <a:pt x="496" y="239"/>
                    </a:lnTo>
                    <a:lnTo>
                      <a:pt x="492" y="246"/>
                    </a:lnTo>
                    <a:lnTo>
                      <a:pt x="484" y="246"/>
                    </a:lnTo>
                    <a:lnTo>
                      <a:pt x="478" y="253"/>
                    </a:lnTo>
                    <a:lnTo>
                      <a:pt x="471" y="260"/>
                    </a:lnTo>
                    <a:lnTo>
                      <a:pt x="463" y="272"/>
                    </a:lnTo>
                    <a:lnTo>
                      <a:pt x="457" y="283"/>
                    </a:lnTo>
                    <a:lnTo>
                      <a:pt x="440" y="295"/>
                    </a:lnTo>
                    <a:lnTo>
                      <a:pt x="429" y="312"/>
                    </a:lnTo>
                    <a:lnTo>
                      <a:pt x="419" y="319"/>
                    </a:lnTo>
                    <a:lnTo>
                      <a:pt x="407" y="330"/>
                    </a:lnTo>
                    <a:lnTo>
                      <a:pt x="398" y="337"/>
                    </a:lnTo>
                    <a:lnTo>
                      <a:pt x="391" y="344"/>
                    </a:lnTo>
                    <a:lnTo>
                      <a:pt x="382" y="349"/>
                    </a:lnTo>
                    <a:lnTo>
                      <a:pt x="374" y="351"/>
                    </a:lnTo>
                    <a:lnTo>
                      <a:pt x="370" y="356"/>
                    </a:lnTo>
                    <a:lnTo>
                      <a:pt x="370" y="359"/>
                    </a:lnTo>
                    <a:lnTo>
                      <a:pt x="370" y="361"/>
                    </a:lnTo>
                    <a:lnTo>
                      <a:pt x="365" y="372"/>
                    </a:lnTo>
                    <a:lnTo>
                      <a:pt x="356" y="380"/>
                    </a:lnTo>
                    <a:lnTo>
                      <a:pt x="347" y="380"/>
                    </a:lnTo>
                    <a:lnTo>
                      <a:pt x="344" y="386"/>
                    </a:lnTo>
                    <a:lnTo>
                      <a:pt x="346" y="387"/>
                    </a:lnTo>
                    <a:lnTo>
                      <a:pt x="349" y="391"/>
                    </a:lnTo>
                    <a:lnTo>
                      <a:pt x="353" y="391"/>
                    </a:lnTo>
                    <a:lnTo>
                      <a:pt x="351" y="398"/>
                    </a:lnTo>
                    <a:lnTo>
                      <a:pt x="346" y="399"/>
                    </a:lnTo>
                    <a:lnTo>
                      <a:pt x="337" y="410"/>
                    </a:lnTo>
                    <a:lnTo>
                      <a:pt x="333" y="417"/>
                    </a:lnTo>
                    <a:lnTo>
                      <a:pt x="333" y="420"/>
                    </a:lnTo>
                    <a:lnTo>
                      <a:pt x="328" y="420"/>
                    </a:lnTo>
                    <a:lnTo>
                      <a:pt x="312" y="419"/>
                    </a:lnTo>
                    <a:lnTo>
                      <a:pt x="307" y="415"/>
                    </a:lnTo>
                    <a:lnTo>
                      <a:pt x="304" y="408"/>
                    </a:lnTo>
                    <a:lnTo>
                      <a:pt x="297" y="380"/>
                    </a:lnTo>
                    <a:lnTo>
                      <a:pt x="283" y="361"/>
                    </a:lnTo>
                    <a:lnTo>
                      <a:pt x="267" y="354"/>
                    </a:lnTo>
                    <a:lnTo>
                      <a:pt x="258" y="326"/>
                    </a:lnTo>
                    <a:lnTo>
                      <a:pt x="246" y="314"/>
                    </a:lnTo>
                    <a:lnTo>
                      <a:pt x="243" y="298"/>
                    </a:lnTo>
                    <a:lnTo>
                      <a:pt x="232" y="293"/>
                    </a:lnTo>
                    <a:lnTo>
                      <a:pt x="213" y="288"/>
                    </a:lnTo>
                    <a:lnTo>
                      <a:pt x="201" y="270"/>
                    </a:lnTo>
                    <a:lnTo>
                      <a:pt x="189" y="263"/>
                    </a:lnTo>
                    <a:lnTo>
                      <a:pt x="187" y="255"/>
                    </a:lnTo>
                    <a:lnTo>
                      <a:pt x="180" y="242"/>
                    </a:lnTo>
                    <a:lnTo>
                      <a:pt x="176" y="237"/>
                    </a:lnTo>
                    <a:lnTo>
                      <a:pt x="157" y="230"/>
                    </a:lnTo>
                    <a:lnTo>
                      <a:pt x="122" y="199"/>
                    </a:lnTo>
                    <a:lnTo>
                      <a:pt x="107" y="193"/>
                    </a:lnTo>
                    <a:lnTo>
                      <a:pt x="101" y="181"/>
                    </a:lnTo>
                    <a:lnTo>
                      <a:pt x="87" y="169"/>
                    </a:lnTo>
                    <a:lnTo>
                      <a:pt x="77" y="146"/>
                    </a:lnTo>
                    <a:lnTo>
                      <a:pt x="66" y="136"/>
                    </a:lnTo>
                    <a:lnTo>
                      <a:pt x="63" y="129"/>
                    </a:lnTo>
                    <a:lnTo>
                      <a:pt x="38" y="125"/>
                    </a:lnTo>
                    <a:lnTo>
                      <a:pt x="9" y="108"/>
                    </a:lnTo>
                    <a:lnTo>
                      <a:pt x="0" y="101"/>
                    </a:lnTo>
                    <a:lnTo>
                      <a:pt x="11" y="78"/>
                    </a:lnTo>
                    <a:lnTo>
                      <a:pt x="17" y="71"/>
                    </a:lnTo>
                    <a:lnTo>
                      <a:pt x="23" y="63"/>
                    </a:lnTo>
                    <a:lnTo>
                      <a:pt x="24" y="59"/>
                    </a:lnTo>
                    <a:lnTo>
                      <a:pt x="23" y="57"/>
                    </a:lnTo>
                    <a:lnTo>
                      <a:pt x="56" y="40"/>
                    </a:lnTo>
                    <a:lnTo>
                      <a:pt x="66" y="35"/>
                    </a:lnTo>
                    <a:lnTo>
                      <a:pt x="96" y="21"/>
                    </a:lnTo>
                    <a:lnTo>
                      <a:pt x="103" y="17"/>
                    </a:lnTo>
                    <a:lnTo>
                      <a:pt x="246"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5" name="Freeform 36">
                <a:extLst>
                  <a:ext uri="{FF2B5EF4-FFF2-40B4-BE49-F238E27FC236}">
                    <a16:creationId xmlns:a16="http://schemas.microsoft.com/office/drawing/2014/main" id="{283C0C9B-3433-422F-82B8-2AFB2CA3B8A2}"/>
                  </a:ext>
                </a:extLst>
              </p:cNvPr>
              <p:cNvSpPr>
                <a:spLocks/>
              </p:cNvSpPr>
              <p:nvPr/>
            </p:nvSpPr>
            <p:spPr bwMode="auto">
              <a:xfrm>
                <a:off x="4053" y="2487"/>
                <a:ext cx="593" cy="611"/>
              </a:xfrm>
              <a:custGeom>
                <a:avLst/>
                <a:gdLst>
                  <a:gd name="T0" fmla="*/ 277 w 593"/>
                  <a:gd name="T1" fmla="*/ 2 h 611"/>
                  <a:gd name="T2" fmla="*/ 270 w 593"/>
                  <a:gd name="T3" fmla="*/ 14 h 611"/>
                  <a:gd name="T4" fmla="*/ 253 w 593"/>
                  <a:gd name="T5" fmla="*/ 44 h 611"/>
                  <a:gd name="T6" fmla="*/ 291 w 593"/>
                  <a:gd name="T7" fmla="*/ 68 h 611"/>
                  <a:gd name="T8" fmla="*/ 319 w 593"/>
                  <a:gd name="T9" fmla="*/ 79 h 611"/>
                  <a:gd name="T10" fmla="*/ 340 w 593"/>
                  <a:gd name="T11" fmla="*/ 112 h 611"/>
                  <a:gd name="T12" fmla="*/ 360 w 593"/>
                  <a:gd name="T13" fmla="*/ 136 h 611"/>
                  <a:gd name="T14" fmla="*/ 410 w 593"/>
                  <a:gd name="T15" fmla="*/ 173 h 611"/>
                  <a:gd name="T16" fmla="*/ 433 w 593"/>
                  <a:gd name="T17" fmla="*/ 185 h 611"/>
                  <a:gd name="T18" fmla="*/ 442 w 593"/>
                  <a:gd name="T19" fmla="*/ 206 h 611"/>
                  <a:gd name="T20" fmla="*/ 466 w 593"/>
                  <a:gd name="T21" fmla="*/ 231 h 611"/>
                  <a:gd name="T22" fmla="*/ 496 w 593"/>
                  <a:gd name="T23" fmla="*/ 241 h 611"/>
                  <a:gd name="T24" fmla="*/ 511 w 593"/>
                  <a:gd name="T25" fmla="*/ 269 h 611"/>
                  <a:gd name="T26" fmla="*/ 536 w 593"/>
                  <a:gd name="T27" fmla="*/ 304 h 611"/>
                  <a:gd name="T28" fmla="*/ 557 w 593"/>
                  <a:gd name="T29" fmla="*/ 351 h 611"/>
                  <a:gd name="T30" fmla="*/ 565 w 593"/>
                  <a:gd name="T31" fmla="*/ 362 h 611"/>
                  <a:gd name="T32" fmla="*/ 586 w 593"/>
                  <a:gd name="T33" fmla="*/ 363 h 611"/>
                  <a:gd name="T34" fmla="*/ 593 w 593"/>
                  <a:gd name="T35" fmla="*/ 369 h 611"/>
                  <a:gd name="T36" fmla="*/ 588 w 593"/>
                  <a:gd name="T37" fmla="*/ 376 h 611"/>
                  <a:gd name="T38" fmla="*/ 569 w 593"/>
                  <a:gd name="T39" fmla="*/ 405 h 611"/>
                  <a:gd name="T40" fmla="*/ 558 w 593"/>
                  <a:gd name="T41" fmla="*/ 445 h 611"/>
                  <a:gd name="T42" fmla="*/ 539 w 593"/>
                  <a:gd name="T43" fmla="*/ 503 h 611"/>
                  <a:gd name="T44" fmla="*/ 543 w 593"/>
                  <a:gd name="T45" fmla="*/ 529 h 611"/>
                  <a:gd name="T46" fmla="*/ 538 w 593"/>
                  <a:gd name="T47" fmla="*/ 555 h 611"/>
                  <a:gd name="T48" fmla="*/ 496 w 593"/>
                  <a:gd name="T49" fmla="*/ 545 h 611"/>
                  <a:gd name="T50" fmla="*/ 482 w 593"/>
                  <a:gd name="T51" fmla="*/ 555 h 611"/>
                  <a:gd name="T52" fmla="*/ 490 w 593"/>
                  <a:gd name="T53" fmla="*/ 596 h 611"/>
                  <a:gd name="T54" fmla="*/ 471 w 593"/>
                  <a:gd name="T55" fmla="*/ 611 h 611"/>
                  <a:gd name="T56" fmla="*/ 462 w 593"/>
                  <a:gd name="T57" fmla="*/ 589 h 611"/>
                  <a:gd name="T58" fmla="*/ 143 w 593"/>
                  <a:gd name="T59" fmla="*/ 597 h 611"/>
                  <a:gd name="T60" fmla="*/ 133 w 593"/>
                  <a:gd name="T61" fmla="*/ 578 h 611"/>
                  <a:gd name="T62" fmla="*/ 129 w 593"/>
                  <a:gd name="T63" fmla="*/ 562 h 611"/>
                  <a:gd name="T64" fmla="*/ 117 w 593"/>
                  <a:gd name="T65" fmla="*/ 507 h 611"/>
                  <a:gd name="T66" fmla="*/ 103 w 593"/>
                  <a:gd name="T67" fmla="*/ 452 h 611"/>
                  <a:gd name="T68" fmla="*/ 110 w 593"/>
                  <a:gd name="T69" fmla="*/ 418 h 611"/>
                  <a:gd name="T70" fmla="*/ 122 w 593"/>
                  <a:gd name="T71" fmla="*/ 398 h 611"/>
                  <a:gd name="T72" fmla="*/ 115 w 593"/>
                  <a:gd name="T73" fmla="*/ 376 h 611"/>
                  <a:gd name="T74" fmla="*/ 98 w 593"/>
                  <a:gd name="T75" fmla="*/ 362 h 611"/>
                  <a:gd name="T76" fmla="*/ 87 w 593"/>
                  <a:gd name="T77" fmla="*/ 330 h 611"/>
                  <a:gd name="T78" fmla="*/ 0 w 593"/>
                  <a:gd name="T79" fmla="*/ 37 h 611"/>
                  <a:gd name="T80" fmla="*/ 276 w 593"/>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3" h="611">
                    <a:moveTo>
                      <a:pt x="276" y="0"/>
                    </a:moveTo>
                    <a:lnTo>
                      <a:pt x="277" y="2"/>
                    </a:lnTo>
                    <a:lnTo>
                      <a:pt x="276" y="6"/>
                    </a:lnTo>
                    <a:lnTo>
                      <a:pt x="270" y="14"/>
                    </a:lnTo>
                    <a:lnTo>
                      <a:pt x="264" y="21"/>
                    </a:lnTo>
                    <a:lnTo>
                      <a:pt x="253" y="44"/>
                    </a:lnTo>
                    <a:lnTo>
                      <a:pt x="262" y="51"/>
                    </a:lnTo>
                    <a:lnTo>
                      <a:pt x="291" y="68"/>
                    </a:lnTo>
                    <a:lnTo>
                      <a:pt x="316" y="72"/>
                    </a:lnTo>
                    <a:lnTo>
                      <a:pt x="319" y="79"/>
                    </a:lnTo>
                    <a:lnTo>
                      <a:pt x="330" y="89"/>
                    </a:lnTo>
                    <a:lnTo>
                      <a:pt x="340" y="112"/>
                    </a:lnTo>
                    <a:lnTo>
                      <a:pt x="354" y="124"/>
                    </a:lnTo>
                    <a:lnTo>
                      <a:pt x="360" y="136"/>
                    </a:lnTo>
                    <a:lnTo>
                      <a:pt x="375" y="142"/>
                    </a:lnTo>
                    <a:lnTo>
                      <a:pt x="410" y="173"/>
                    </a:lnTo>
                    <a:lnTo>
                      <a:pt x="429" y="180"/>
                    </a:lnTo>
                    <a:lnTo>
                      <a:pt x="433" y="185"/>
                    </a:lnTo>
                    <a:lnTo>
                      <a:pt x="440" y="198"/>
                    </a:lnTo>
                    <a:lnTo>
                      <a:pt x="442" y="206"/>
                    </a:lnTo>
                    <a:lnTo>
                      <a:pt x="454" y="213"/>
                    </a:lnTo>
                    <a:lnTo>
                      <a:pt x="466" y="231"/>
                    </a:lnTo>
                    <a:lnTo>
                      <a:pt x="485" y="236"/>
                    </a:lnTo>
                    <a:lnTo>
                      <a:pt x="496" y="241"/>
                    </a:lnTo>
                    <a:lnTo>
                      <a:pt x="499" y="257"/>
                    </a:lnTo>
                    <a:lnTo>
                      <a:pt x="511" y="269"/>
                    </a:lnTo>
                    <a:lnTo>
                      <a:pt x="520" y="297"/>
                    </a:lnTo>
                    <a:lnTo>
                      <a:pt x="536" y="304"/>
                    </a:lnTo>
                    <a:lnTo>
                      <a:pt x="550" y="323"/>
                    </a:lnTo>
                    <a:lnTo>
                      <a:pt x="557" y="351"/>
                    </a:lnTo>
                    <a:lnTo>
                      <a:pt x="560" y="358"/>
                    </a:lnTo>
                    <a:lnTo>
                      <a:pt x="565" y="362"/>
                    </a:lnTo>
                    <a:lnTo>
                      <a:pt x="581" y="363"/>
                    </a:lnTo>
                    <a:lnTo>
                      <a:pt x="586" y="363"/>
                    </a:lnTo>
                    <a:lnTo>
                      <a:pt x="588" y="365"/>
                    </a:lnTo>
                    <a:lnTo>
                      <a:pt x="593" y="369"/>
                    </a:lnTo>
                    <a:lnTo>
                      <a:pt x="592" y="374"/>
                    </a:lnTo>
                    <a:lnTo>
                      <a:pt x="588" y="376"/>
                    </a:lnTo>
                    <a:lnTo>
                      <a:pt x="578" y="386"/>
                    </a:lnTo>
                    <a:lnTo>
                      <a:pt x="569" y="405"/>
                    </a:lnTo>
                    <a:lnTo>
                      <a:pt x="562" y="425"/>
                    </a:lnTo>
                    <a:lnTo>
                      <a:pt x="558" y="445"/>
                    </a:lnTo>
                    <a:lnTo>
                      <a:pt x="541" y="493"/>
                    </a:lnTo>
                    <a:lnTo>
                      <a:pt x="539" y="503"/>
                    </a:lnTo>
                    <a:lnTo>
                      <a:pt x="539" y="519"/>
                    </a:lnTo>
                    <a:lnTo>
                      <a:pt x="543" y="529"/>
                    </a:lnTo>
                    <a:lnTo>
                      <a:pt x="546" y="554"/>
                    </a:lnTo>
                    <a:lnTo>
                      <a:pt x="538" y="555"/>
                    </a:lnTo>
                    <a:lnTo>
                      <a:pt x="517" y="555"/>
                    </a:lnTo>
                    <a:lnTo>
                      <a:pt x="496" y="545"/>
                    </a:lnTo>
                    <a:lnTo>
                      <a:pt x="485" y="552"/>
                    </a:lnTo>
                    <a:lnTo>
                      <a:pt x="482" y="555"/>
                    </a:lnTo>
                    <a:lnTo>
                      <a:pt x="482" y="566"/>
                    </a:lnTo>
                    <a:lnTo>
                      <a:pt x="490" y="596"/>
                    </a:lnTo>
                    <a:lnTo>
                      <a:pt x="487" y="611"/>
                    </a:lnTo>
                    <a:lnTo>
                      <a:pt x="471" y="611"/>
                    </a:lnTo>
                    <a:lnTo>
                      <a:pt x="468" y="604"/>
                    </a:lnTo>
                    <a:lnTo>
                      <a:pt x="462" y="589"/>
                    </a:lnTo>
                    <a:lnTo>
                      <a:pt x="150" y="610"/>
                    </a:lnTo>
                    <a:lnTo>
                      <a:pt x="143" y="597"/>
                    </a:lnTo>
                    <a:lnTo>
                      <a:pt x="143" y="589"/>
                    </a:lnTo>
                    <a:lnTo>
                      <a:pt x="133" y="578"/>
                    </a:lnTo>
                    <a:lnTo>
                      <a:pt x="131" y="571"/>
                    </a:lnTo>
                    <a:lnTo>
                      <a:pt x="129" y="562"/>
                    </a:lnTo>
                    <a:lnTo>
                      <a:pt x="117" y="541"/>
                    </a:lnTo>
                    <a:lnTo>
                      <a:pt x="117" y="507"/>
                    </a:lnTo>
                    <a:lnTo>
                      <a:pt x="105" y="475"/>
                    </a:lnTo>
                    <a:lnTo>
                      <a:pt x="103" y="452"/>
                    </a:lnTo>
                    <a:lnTo>
                      <a:pt x="110" y="437"/>
                    </a:lnTo>
                    <a:lnTo>
                      <a:pt x="110" y="418"/>
                    </a:lnTo>
                    <a:lnTo>
                      <a:pt x="120" y="402"/>
                    </a:lnTo>
                    <a:lnTo>
                      <a:pt x="122" y="398"/>
                    </a:lnTo>
                    <a:lnTo>
                      <a:pt x="110" y="388"/>
                    </a:lnTo>
                    <a:lnTo>
                      <a:pt x="115" y="376"/>
                    </a:lnTo>
                    <a:lnTo>
                      <a:pt x="108" y="367"/>
                    </a:lnTo>
                    <a:lnTo>
                      <a:pt x="98" y="362"/>
                    </a:lnTo>
                    <a:lnTo>
                      <a:pt x="94" y="351"/>
                    </a:lnTo>
                    <a:lnTo>
                      <a:pt x="87" y="330"/>
                    </a:lnTo>
                    <a:lnTo>
                      <a:pt x="80" y="323"/>
                    </a:lnTo>
                    <a:lnTo>
                      <a:pt x="0" y="37"/>
                    </a:lnTo>
                    <a:lnTo>
                      <a:pt x="110" y="23"/>
                    </a:lnTo>
                    <a:lnTo>
                      <a:pt x="276"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6" name="Freeform 37">
                <a:extLst>
                  <a:ext uri="{FF2B5EF4-FFF2-40B4-BE49-F238E27FC236}">
                    <a16:creationId xmlns:a16="http://schemas.microsoft.com/office/drawing/2014/main" id="{4FCCFE91-DC1A-4E68-9BF9-6D62379ECBEE}"/>
                  </a:ext>
                </a:extLst>
              </p:cNvPr>
              <p:cNvSpPr>
                <a:spLocks/>
              </p:cNvSpPr>
              <p:nvPr/>
            </p:nvSpPr>
            <p:spPr bwMode="auto">
              <a:xfrm>
                <a:off x="3412" y="2548"/>
                <a:ext cx="383" cy="667"/>
              </a:xfrm>
              <a:custGeom>
                <a:avLst/>
                <a:gdLst>
                  <a:gd name="T0" fmla="*/ 353 w 383"/>
                  <a:gd name="T1" fmla="*/ 0 h 667"/>
                  <a:gd name="T2" fmla="*/ 363 w 383"/>
                  <a:gd name="T3" fmla="*/ 13 h 667"/>
                  <a:gd name="T4" fmla="*/ 356 w 383"/>
                  <a:gd name="T5" fmla="*/ 414 h 667"/>
                  <a:gd name="T6" fmla="*/ 358 w 383"/>
                  <a:gd name="T7" fmla="*/ 433 h 667"/>
                  <a:gd name="T8" fmla="*/ 383 w 383"/>
                  <a:gd name="T9" fmla="*/ 638 h 667"/>
                  <a:gd name="T10" fmla="*/ 377 w 383"/>
                  <a:gd name="T11" fmla="*/ 641 h 667"/>
                  <a:gd name="T12" fmla="*/ 369 w 383"/>
                  <a:gd name="T13" fmla="*/ 636 h 667"/>
                  <a:gd name="T14" fmla="*/ 363 w 383"/>
                  <a:gd name="T15" fmla="*/ 631 h 667"/>
                  <a:gd name="T16" fmla="*/ 344 w 383"/>
                  <a:gd name="T17" fmla="*/ 638 h 667"/>
                  <a:gd name="T18" fmla="*/ 334 w 383"/>
                  <a:gd name="T19" fmla="*/ 634 h 667"/>
                  <a:gd name="T20" fmla="*/ 280 w 383"/>
                  <a:gd name="T21" fmla="*/ 650 h 667"/>
                  <a:gd name="T22" fmla="*/ 257 w 383"/>
                  <a:gd name="T23" fmla="*/ 667 h 667"/>
                  <a:gd name="T24" fmla="*/ 243 w 383"/>
                  <a:gd name="T25" fmla="*/ 667 h 667"/>
                  <a:gd name="T26" fmla="*/ 238 w 383"/>
                  <a:gd name="T27" fmla="*/ 641 h 667"/>
                  <a:gd name="T28" fmla="*/ 215 w 383"/>
                  <a:gd name="T29" fmla="*/ 620 h 667"/>
                  <a:gd name="T30" fmla="*/ 215 w 383"/>
                  <a:gd name="T31" fmla="*/ 589 h 667"/>
                  <a:gd name="T32" fmla="*/ 219 w 383"/>
                  <a:gd name="T33" fmla="*/ 568 h 667"/>
                  <a:gd name="T34" fmla="*/ 215 w 383"/>
                  <a:gd name="T35" fmla="*/ 561 h 667"/>
                  <a:gd name="T36" fmla="*/ 0 w 383"/>
                  <a:gd name="T37" fmla="*/ 571 h 667"/>
                  <a:gd name="T38" fmla="*/ 2 w 383"/>
                  <a:gd name="T39" fmla="*/ 528 h 667"/>
                  <a:gd name="T40" fmla="*/ 21 w 383"/>
                  <a:gd name="T41" fmla="*/ 470 h 667"/>
                  <a:gd name="T42" fmla="*/ 42 w 383"/>
                  <a:gd name="T43" fmla="*/ 437 h 667"/>
                  <a:gd name="T44" fmla="*/ 49 w 383"/>
                  <a:gd name="T45" fmla="*/ 409 h 667"/>
                  <a:gd name="T46" fmla="*/ 53 w 383"/>
                  <a:gd name="T47" fmla="*/ 404 h 667"/>
                  <a:gd name="T48" fmla="*/ 68 w 383"/>
                  <a:gd name="T49" fmla="*/ 395 h 667"/>
                  <a:gd name="T50" fmla="*/ 68 w 383"/>
                  <a:gd name="T51" fmla="*/ 383 h 667"/>
                  <a:gd name="T52" fmla="*/ 60 w 383"/>
                  <a:gd name="T53" fmla="*/ 376 h 667"/>
                  <a:gd name="T54" fmla="*/ 53 w 383"/>
                  <a:gd name="T55" fmla="*/ 360 h 667"/>
                  <a:gd name="T56" fmla="*/ 51 w 383"/>
                  <a:gd name="T57" fmla="*/ 336 h 667"/>
                  <a:gd name="T58" fmla="*/ 37 w 383"/>
                  <a:gd name="T59" fmla="*/ 308 h 667"/>
                  <a:gd name="T60" fmla="*/ 37 w 383"/>
                  <a:gd name="T61" fmla="*/ 295 h 667"/>
                  <a:gd name="T62" fmla="*/ 37 w 383"/>
                  <a:gd name="T63" fmla="*/ 288 h 667"/>
                  <a:gd name="T64" fmla="*/ 39 w 383"/>
                  <a:gd name="T65" fmla="*/ 276 h 667"/>
                  <a:gd name="T66" fmla="*/ 46 w 383"/>
                  <a:gd name="T67" fmla="*/ 273 h 667"/>
                  <a:gd name="T68" fmla="*/ 46 w 383"/>
                  <a:gd name="T69" fmla="*/ 266 h 667"/>
                  <a:gd name="T70" fmla="*/ 42 w 383"/>
                  <a:gd name="T71" fmla="*/ 262 h 667"/>
                  <a:gd name="T72" fmla="*/ 41 w 383"/>
                  <a:gd name="T73" fmla="*/ 248 h 667"/>
                  <a:gd name="T74" fmla="*/ 30 w 383"/>
                  <a:gd name="T75" fmla="*/ 238 h 667"/>
                  <a:gd name="T76" fmla="*/ 25 w 383"/>
                  <a:gd name="T77" fmla="*/ 217 h 667"/>
                  <a:gd name="T78" fmla="*/ 37 w 383"/>
                  <a:gd name="T79" fmla="*/ 198 h 667"/>
                  <a:gd name="T80" fmla="*/ 44 w 383"/>
                  <a:gd name="T81" fmla="*/ 180 h 667"/>
                  <a:gd name="T82" fmla="*/ 44 w 383"/>
                  <a:gd name="T83" fmla="*/ 166 h 667"/>
                  <a:gd name="T84" fmla="*/ 53 w 383"/>
                  <a:gd name="T85" fmla="*/ 154 h 667"/>
                  <a:gd name="T86" fmla="*/ 53 w 383"/>
                  <a:gd name="T87" fmla="*/ 137 h 667"/>
                  <a:gd name="T88" fmla="*/ 60 w 383"/>
                  <a:gd name="T89" fmla="*/ 131 h 667"/>
                  <a:gd name="T90" fmla="*/ 74 w 383"/>
                  <a:gd name="T91" fmla="*/ 110 h 667"/>
                  <a:gd name="T92" fmla="*/ 93 w 383"/>
                  <a:gd name="T93" fmla="*/ 96 h 667"/>
                  <a:gd name="T94" fmla="*/ 96 w 383"/>
                  <a:gd name="T95" fmla="*/ 86 h 667"/>
                  <a:gd name="T96" fmla="*/ 95 w 383"/>
                  <a:gd name="T97" fmla="*/ 65 h 667"/>
                  <a:gd name="T98" fmla="*/ 102 w 383"/>
                  <a:gd name="T99" fmla="*/ 42 h 667"/>
                  <a:gd name="T100" fmla="*/ 123 w 383"/>
                  <a:gd name="T101" fmla="*/ 25 h 667"/>
                  <a:gd name="T102" fmla="*/ 124 w 383"/>
                  <a:gd name="T103" fmla="*/ 16 h 667"/>
                  <a:gd name="T104" fmla="*/ 353 w 383"/>
                  <a:gd name="T105"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3" h="667">
                    <a:moveTo>
                      <a:pt x="353" y="0"/>
                    </a:moveTo>
                    <a:lnTo>
                      <a:pt x="363" y="13"/>
                    </a:lnTo>
                    <a:lnTo>
                      <a:pt x="356" y="414"/>
                    </a:lnTo>
                    <a:lnTo>
                      <a:pt x="358" y="433"/>
                    </a:lnTo>
                    <a:lnTo>
                      <a:pt x="383" y="638"/>
                    </a:lnTo>
                    <a:lnTo>
                      <a:pt x="377" y="641"/>
                    </a:lnTo>
                    <a:lnTo>
                      <a:pt x="369" y="636"/>
                    </a:lnTo>
                    <a:lnTo>
                      <a:pt x="363" y="631"/>
                    </a:lnTo>
                    <a:lnTo>
                      <a:pt x="344" y="638"/>
                    </a:lnTo>
                    <a:lnTo>
                      <a:pt x="334" y="634"/>
                    </a:lnTo>
                    <a:lnTo>
                      <a:pt x="280" y="650"/>
                    </a:lnTo>
                    <a:lnTo>
                      <a:pt x="257" y="667"/>
                    </a:lnTo>
                    <a:lnTo>
                      <a:pt x="243" y="667"/>
                    </a:lnTo>
                    <a:lnTo>
                      <a:pt x="238" y="641"/>
                    </a:lnTo>
                    <a:lnTo>
                      <a:pt x="215" y="620"/>
                    </a:lnTo>
                    <a:lnTo>
                      <a:pt x="215" y="589"/>
                    </a:lnTo>
                    <a:lnTo>
                      <a:pt x="219" y="568"/>
                    </a:lnTo>
                    <a:lnTo>
                      <a:pt x="215" y="561"/>
                    </a:lnTo>
                    <a:lnTo>
                      <a:pt x="0" y="571"/>
                    </a:lnTo>
                    <a:lnTo>
                      <a:pt x="2" y="528"/>
                    </a:lnTo>
                    <a:lnTo>
                      <a:pt x="21" y="470"/>
                    </a:lnTo>
                    <a:lnTo>
                      <a:pt x="42" y="437"/>
                    </a:lnTo>
                    <a:lnTo>
                      <a:pt x="49" y="409"/>
                    </a:lnTo>
                    <a:lnTo>
                      <a:pt x="53" y="404"/>
                    </a:lnTo>
                    <a:lnTo>
                      <a:pt x="68" y="395"/>
                    </a:lnTo>
                    <a:lnTo>
                      <a:pt x="68" y="383"/>
                    </a:lnTo>
                    <a:lnTo>
                      <a:pt x="60" y="376"/>
                    </a:lnTo>
                    <a:lnTo>
                      <a:pt x="53" y="360"/>
                    </a:lnTo>
                    <a:lnTo>
                      <a:pt x="51" y="336"/>
                    </a:lnTo>
                    <a:lnTo>
                      <a:pt x="37" y="308"/>
                    </a:lnTo>
                    <a:lnTo>
                      <a:pt x="37" y="295"/>
                    </a:lnTo>
                    <a:lnTo>
                      <a:pt x="37" y="288"/>
                    </a:lnTo>
                    <a:lnTo>
                      <a:pt x="39" y="276"/>
                    </a:lnTo>
                    <a:lnTo>
                      <a:pt x="46" y="273"/>
                    </a:lnTo>
                    <a:lnTo>
                      <a:pt x="46" y="266"/>
                    </a:lnTo>
                    <a:lnTo>
                      <a:pt x="42" y="262"/>
                    </a:lnTo>
                    <a:lnTo>
                      <a:pt x="41" y="248"/>
                    </a:lnTo>
                    <a:lnTo>
                      <a:pt x="30" y="238"/>
                    </a:lnTo>
                    <a:lnTo>
                      <a:pt x="25" y="217"/>
                    </a:lnTo>
                    <a:lnTo>
                      <a:pt x="37" y="198"/>
                    </a:lnTo>
                    <a:lnTo>
                      <a:pt x="44" y="180"/>
                    </a:lnTo>
                    <a:lnTo>
                      <a:pt x="44" y="166"/>
                    </a:lnTo>
                    <a:lnTo>
                      <a:pt x="53" y="154"/>
                    </a:lnTo>
                    <a:lnTo>
                      <a:pt x="53" y="137"/>
                    </a:lnTo>
                    <a:lnTo>
                      <a:pt x="60" y="131"/>
                    </a:lnTo>
                    <a:lnTo>
                      <a:pt x="74" y="110"/>
                    </a:lnTo>
                    <a:lnTo>
                      <a:pt x="93" y="96"/>
                    </a:lnTo>
                    <a:lnTo>
                      <a:pt x="96" y="86"/>
                    </a:lnTo>
                    <a:lnTo>
                      <a:pt x="95" y="65"/>
                    </a:lnTo>
                    <a:lnTo>
                      <a:pt x="102" y="42"/>
                    </a:lnTo>
                    <a:lnTo>
                      <a:pt x="123" y="25"/>
                    </a:lnTo>
                    <a:lnTo>
                      <a:pt x="124" y="16"/>
                    </a:lnTo>
                    <a:lnTo>
                      <a:pt x="353"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7" name="Freeform 38">
                <a:extLst>
                  <a:ext uri="{FF2B5EF4-FFF2-40B4-BE49-F238E27FC236}">
                    <a16:creationId xmlns:a16="http://schemas.microsoft.com/office/drawing/2014/main" id="{33E59EEE-F441-4EC9-9C7E-3F57D51BAACB}"/>
                  </a:ext>
                </a:extLst>
              </p:cNvPr>
              <p:cNvSpPr>
                <a:spLocks/>
              </p:cNvSpPr>
              <p:nvPr/>
            </p:nvSpPr>
            <p:spPr bwMode="auto">
              <a:xfrm>
                <a:off x="4323" y="1679"/>
                <a:ext cx="487" cy="482"/>
              </a:xfrm>
              <a:custGeom>
                <a:avLst/>
                <a:gdLst>
                  <a:gd name="T0" fmla="*/ 165 w 487"/>
                  <a:gd name="T1" fmla="*/ 2 h 482"/>
                  <a:gd name="T2" fmla="*/ 292 w 487"/>
                  <a:gd name="T3" fmla="*/ 103 h 482"/>
                  <a:gd name="T4" fmla="*/ 313 w 487"/>
                  <a:gd name="T5" fmla="*/ 162 h 482"/>
                  <a:gd name="T6" fmla="*/ 341 w 487"/>
                  <a:gd name="T7" fmla="*/ 134 h 482"/>
                  <a:gd name="T8" fmla="*/ 358 w 487"/>
                  <a:gd name="T9" fmla="*/ 121 h 482"/>
                  <a:gd name="T10" fmla="*/ 372 w 487"/>
                  <a:gd name="T11" fmla="*/ 103 h 482"/>
                  <a:gd name="T12" fmla="*/ 391 w 487"/>
                  <a:gd name="T13" fmla="*/ 112 h 482"/>
                  <a:gd name="T14" fmla="*/ 407 w 487"/>
                  <a:gd name="T15" fmla="*/ 100 h 482"/>
                  <a:gd name="T16" fmla="*/ 449 w 487"/>
                  <a:gd name="T17" fmla="*/ 91 h 482"/>
                  <a:gd name="T18" fmla="*/ 467 w 487"/>
                  <a:gd name="T19" fmla="*/ 89 h 482"/>
                  <a:gd name="T20" fmla="*/ 475 w 487"/>
                  <a:gd name="T21" fmla="*/ 101 h 482"/>
                  <a:gd name="T22" fmla="*/ 482 w 487"/>
                  <a:gd name="T23" fmla="*/ 152 h 482"/>
                  <a:gd name="T24" fmla="*/ 472 w 487"/>
                  <a:gd name="T25" fmla="*/ 152 h 482"/>
                  <a:gd name="T26" fmla="*/ 419 w 487"/>
                  <a:gd name="T27" fmla="*/ 124 h 482"/>
                  <a:gd name="T28" fmla="*/ 414 w 487"/>
                  <a:gd name="T29" fmla="*/ 155 h 482"/>
                  <a:gd name="T30" fmla="*/ 418 w 487"/>
                  <a:gd name="T31" fmla="*/ 164 h 482"/>
                  <a:gd name="T32" fmla="*/ 405 w 487"/>
                  <a:gd name="T33" fmla="*/ 185 h 482"/>
                  <a:gd name="T34" fmla="*/ 391 w 487"/>
                  <a:gd name="T35" fmla="*/ 199 h 482"/>
                  <a:gd name="T36" fmla="*/ 369 w 487"/>
                  <a:gd name="T37" fmla="*/ 213 h 482"/>
                  <a:gd name="T38" fmla="*/ 353 w 487"/>
                  <a:gd name="T39" fmla="*/ 260 h 482"/>
                  <a:gd name="T40" fmla="*/ 329 w 487"/>
                  <a:gd name="T41" fmla="*/ 279 h 482"/>
                  <a:gd name="T42" fmla="*/ 322 w 487"/>
                  <a:gd name="T43" fmla="*/ 265 h 482"/>
                  <a:gd name="T44" fmla="*/ 304 w 487"/>
                  <a:gd name="T45" fmla="*/ 258 h 482"/>
                  <a:gd name="T46" fmla="*/ 262 w 487"/>
                  <a:gd name="T47" fmla="*/ 382 h 482"/>
                  <a:gd name="T48" fmla="*/ 266 w 487"/>
                  <a:gd name="T49" fmla="*/ 407 h 482"/>
                  <a:gd name="T50" fmla="*/ 240 w 487"/>
                  <a:gd name="T51" fmla="*/ 428 h 482"/>
                  <a:gd name="T52" fmla="*/ 212 w 487"/>
                  <a:gd name="T53" fmla="*/ 442 h 482"/>
                  <a:gd name="T54" fmla="*/ 205 w 487"/>
                  <a:gd name="T55" fmla="*/ 457 h 482"/>
                  <a:gd name="T56" fmla="*/ 168 w 487"/>
                  <a:gd name="T57" fmla="*/ 471 h 482"/>
                  <a:gd name="T58" fmla="*/ 156 w 487"/>
                  <a:gd name="T59" fmla="*/ 461 h 482"/>
                  <a:gd name="T60" fmla="*/ 145 w 487"/>
                  <a:gd name="T61" fmla="*/ 473 h 482"/>
                  <a:gd name="T62" fmla="*/ 121 w 487"/>
                  <a:gd name="T63" fmla="*/ 482 h 482"/>
                  <a:gd name="T64" fmla="*/ 81 w 487"/>
                  <a:gd name="T65" fmla="*/ 457 h 482"/>
                  <a:gd name="T66" fmla="*/ 81 w 487"/>
                  <a:gd name="T67" fmla="*/ 443 h 482"/>
                  <a:gd name="T68" fmla="*/ 67 w 487"/>
                  <a:gd name="T69" fmla="*/ 438 h 482"/>
                  <a:gd name="T70" fmla="*/ 60 w 487"/>
                  <a:gd name="T71" fmla="*/ 433 h 482"/>
                  <a:gd name="T72" fmla="*/ 44 w 487"/>
                  <a:gd name="T73" fmla="*/ 430 h 482"/>
                  <a:gd name="T74" fmla="*/ 27 w 487"/>
                  <a:gd name="T75" fmla="*/ 405 h 482"/>
                  <a:gd name="T76" fmla="*/ 0 w 487"/>
                  <a:gd name="T77" fmla="*/ 370 h 482"/>
                  <a:gd name="T78" fmla="*/ 2 w 487"/>
                  <a:gd name="T79" fmla="*/ 349 h 482"/>
                  <a:gd name="T80" fmla="*/ 14 w 487"/>
                  <a:gd name="T81" fmla="*/ 330 h 482"/>
                  <a:gd name="T82" fmla="*/ 32 w 487"/>
                  <a:gd name="T83" fmla="*/ 306 h 482"/>
                  <a:gd name="T84" fmla="*/ 32 w 487"/>
                  <a:gd name="T85" fmla="*/ 276 h 482"/>
                  <a:gd name="T86" fmla="*/ 51 w 487"/>
                  <a:gd name="T87" fmla="*/ 243 h 482"/>
                  <a:gd name="T88" fmla="*/ 72 w 487"/>
                  <a:gd name="T89" fmla="*/ 244 h 482"/>
                  <a:gd name="T90" fmla="*/ 79 w 487"/>
                  <a:gd name="T91" fmla="*/ 204 h 482"/>
                  <a:gd name="T92" fmla="*/ 90 w 487"/>
                  <a:gd name="T93" fmla="*/ 190 h 482"/>
                  <a:gd name="T94" fmla="*/ 107 w 487"/>
                  <a:gd name="T95" fmla="*/ 183 h 482"/>
                  <a:gd name="T96" fmla="*/ 119 w 487"/>
                  <a:gd name="T97" fmla="*/ 175 h 482"/>
                  <a:gd name="T98" fmla="*/ 145 w 487"/>
                  <a:gd name="T99" fmla="*/ 150 h 482"/>
                  <a:gd name="T100" fmla="*/ 156 w 487"/>
                  <a:gd name="T101" fmla="*/ 122 h 482"/>
                  <a:gd name="T102" fmla="*/ 152 w 487"/>
                  <a:gd name="T103" fmla="*/ 105 h 482"/>
                  <a:gd name="T104" fmla="*/ 165 w 487"/>
                  <a:gd name="T105" fmla="*/ 44 h 482"/>
                  <a:gd name="T106" fmla="*/ 159 w 487"/>
                  <a:gd name="T107" fmla="*/ 21 h 482"/>
                  <a:gd name="T108" fmla="*/ 163 w 487"/>
                  <a:gd name="T109"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7" h="482">
                    <a:moveTo>
                      <a:pt x="163" y="0"/>
                    </a:moveTo>
                    <a:lnTo>
                      <a:pt x="165" y="2"/>
                    </a:lnTo>
                    <a:lnTo>
                      <a:pt x="186" y="122"/>
                    </a:lnTo>
                    <a:lnTo>
                      <a:pt x="292" y="103"/>
                    </a:lnTo>
                    <a:lnTo>
                      <a:pt x="308" y="171"/>
                    </a:lnTo>
                    <a:lnTo>
                      <a:pt x="313" y="162"/>
                    </a:lnTo>
                    <a:lnTo>
                      <a:pt x="320" y="159"/>
                    </a:lnTo>
                    <a:lnTo>
                      <a:pt x="341" y="134"/>
                    </a:lnTo>
                    <a:lnTo>
                      <a:pt x="350" y="133"/>
                    </a:lnTo>
                    <a:lnTo>
                      <a:pt x="358" y="121"/>
                    </a:lnTo>
                    <a:lnTo>
                      <a:pt x="365" y="117"/>
                    </a:lnTo>
                    <a:lnTo>
                      <a:pt x="372" y="103"/>
                    </a:lnTo>
                    <a:lnTo>
                      <a:pt x="378" y="110"/>
                    </a:lnTo>
                    <a:lnTo>
                      <a:pt x="391" y="112"/>
                    </a:lnTo>
                    <a:lnTo>
                      <a:pt x="404" y="108"/>
                    </a:lnTo>
                    <a:lnTo>
                      <a:pt x="407" y="100"/>
                    </a:lnTo>
                    <a:lnTo>
                      <a:pt x="442" y="87"/>
                    </a:lnTo>
                    <a:lnTo>
                      <a:pt x="449" y="91"/>
                    </a:lnTo>
                    <a:lnTo>
                      <a:pt x="458" y="93"/>
                    </a:lnTo>
                    <a:lnTo>
                      <a:pt x="467" y="89"/>
                    </a:lnTo>
                    <a:lnTo>
                      <a:pt x="472" y="100"/>
                    </a:lnTo>
                    <a:lnTo>
                      <a:pt x="475" y="101"/>
                    </a:lnTo>
                    <a:lnTo>
                      <a:pt x="487" y="126"/>
                    </a:lnTo>
                    <a:lnTo>
                      <a:pt x="482" y="152"/>
                    </a:lnTo>
                    <a:lnTo>
                      <a:pt x="480" y="155"/>
                    </a:lnTo>
                    <a:lnTo>
                      <a:pt x="472" y="152"/>
                    </a:lnTo>
                    <a:lnTo>
                      <a:pt x="425" y="121"/>
                    </a:lnTo>
                    <a:lnTo>
                      <a:pt x="419" y="124"/>
                    </a:lnTo>
                    <a:lnTo>
                      <a:pt x="418" y="129"/>
                    </a:lnTo>
                    <a:lnTo>
                      <a:pt x="414" y="155"/>
                    </a:lnTo>
                    <a:lnTo>
                      <a:pt x="419" y="159"/>
                    </a:lnTo>
                    <a:lnTo>
                      <a:pt x="418" y="164"/>
                    </a:lnTo>
                    <a:lnTo>
                      <a:pt x="412" y="168"/>
                    </a:lnTo>
                    <a:lnTo>
                      <a:pt x="405" y="185"/>
                    </a:lnTo>
                    <a:lnTo>
                      <a:pt x="398" y="197"/>
                    </a:lnTo>
                    <a:lnTo>
                      <a:pt x="391" y="199"/>
                    </a:lnTo>
                    <a:lnTo>
                      <a:pt x="381" y="220"/>
                    </a:lnTo>
                    <a:lnTo>
                      <a:pt x="369" y="213"/>
                    </a:lnTo>
                    <a:lnTo>
                      <a:pt x="362" y="227"/>
                    </a:lnTo>
                    <a:lnTo>
                      <a:pt x="353" y="260"/>
                    </a:lnTo>
                    <a:lnTo>
                      <a:pt x="344" y="276"/>
                    </a:lnTo>
                    <a:lnTo>
                      <a:pt x="329" y="279"/>
                    </a:lnTo>
                    <a:lnTo>
                      <a:pt x="322" y="272"/>
                    </a:lnTo>
                    <a:lnTo>
                      <a:pt x="322" y="265"/>
                    </a:lnTo>
                    <a:lnTo>
                      <a:pt x="308" y="258"/>
                    </a:lnTo>
                    <a:lnTo>
                      <a:pt x="304" y="258"/>
                    </a:lnTo>
                    <a:lnTo>
                      <a:pt x="280" y="349"/>
                    </a:lnTo>
                    <a:lnTo>
                      <a:pt x="262" y="382"/>
                    </a:lnTo>
                    <a:lnTo>
                      <a:pt x="261" y="398"/>
                    </a:lnTo>
                    <a:lnTo>
                      <a:pt x="266" y="407"/>
                    </a:lnTo>
                    <a:lnTo>
                      <a:pt x="247" y="431"/>
                    </a:lnTo>
                    <a:lnTo>
                      <a:pt x="240" y="428"/>
                    </a:lnTo>
                    <a:lnTo>
                      <a:pt x="217" y="447"/>
                    </a:lnTo>
                    <a:lnTo>
                      <a:pt x="212" y="442"/>
                    </a:lnTo>
                    <a:lnTo>
                      <a:pt x="208" y="442"/>
                    </a:lnTo>
                    <a:lnTo>
                      <a:pt x="205" y="457"/>
                    </a:lnTo>
                    <a:lnTo>
                      <a:pt x="177" y="470"/>
                    </a:lnTo>
                    <a:lnTo>
                      <a:pt x="168" y="471"/>
                    </a:lnTo>
                    <a:lnTo>
                      <a:pt x="163" y="468"/>
                    </a:lnTo>
                    <a:lnTo>
                      <a:pt x="156" y="461"/>
                    </a:lnTo>
                    <a:lnTo>
                      <a:pt x="145" y="466"/>
                    </a:lnTo>
                    <a:lnTo>
                      <a:pt x="145" y="473"/>
                    </a:lnTo>
                    <a:lnTo>
                      <a:pt x="133" y="482"/>
                    </a:lnTo>
                    <a:lnTo>
                      <a:pt x="121" y="482"/>
                    </a:lnTo>
                    <a:lnTo>
                      <a:pt x="98" y="473"/>
                    </a:lnTo>
                    <a:lnTo>
                      <a:pt x="81" y="457"/>
                    </a:lnTo>
                    <a:lnTo>
                      <a:pt x="86" y="445"/>
                    </a:lnTo>
                    <a:lnTo>
                      <a:pt x="81" y="443"/>
                    </a:lnTo>
                    <a:lnTo>
                      <a:pt x="74" y="443"/>
                    </a:lnTo>
                    <a:lnTo>
                      <a:pt x="67" y="438"/>
                    </a:lnTo>
                    <a:lnTo>
                      <a:pt x="63" y="438"/>
                    </a:lnTo>
                    <a:lnTo>
                      <a:pt x="60" y="433"/>
                    </a:lnTo>
                    <a:lnTo>
                      <a:pt x="49" y="428"/>
                    </a:lnTo>
                    <a:lnTo>
                      <a:pt x="44" y="430"/>
                    </a:lnTo>
                    <a:lnTo>
                      <a:pt x="41" y="428"/>
                    </a:lnTo>
                    <a:lnTo>
                      <a:pt x="27" y="405"/>
                    </a:lnTo>
                    <a:lnTo>
                      <a:pt x="4" y="377"/>
                    </a:lnTo>
                    <a:lnTo>
                      <a:pt x="0" y="370"/>
                    </a:lnTo>
                    <a:lnTo>
                      <a:pt x="2" y="360"/>
                    </a:lnTo>
                    <a:lnTo>
                      <a:pt x="2" y="349"/>
                    </a:lnTo>
                    <a:lnTo>
                      <a:pt x="0" y="332"/>
                    </a:lnTo>
                    <a:lnTo>
                      <a:pt x="14" y="330"/>
                    </a:lnTo>
                    <a:lnTo>
                      <a:pt x="25" y="311"/>
                    </a:lnTo>
                    <a:lnTo>
                      <a:pt x="32" y="306"/>
                    </a:lnTo>
                    <a:lnTo>
                      <a:pt x="32" y="292"/>
                    </a:lnTo>
                    <a:lnTo>
                      <a:pt x="32" y="276"/>
                    </a:lnTo>
                    <a:lnTo>
                      <a:pt x="42" y="243"/>
                    </a:lnTo>
                    <a:lnTo>
                      <a:pt x="51" y="243"/>
                    </a:lnTo>
                    <a:lnTo>
                      <a:pt x="60" y="258"/>
                    </a:lnTo>
                    <a:lnTo>
                      <a:pt x="72" y="244"/>
                    </a:lnTo>
                    <a:lnTo>
                      <a:pt x="69" y="229"/>
                    </a:lnTo>
                    <a:lnTo>
                      <a:pt x="79" y="204"/>
                    </a:lnTo>
                    <a:lnTo>
                      <a:pt x="88" y="197"/>
                    </a:lnTo>
                    <a:lnTo>
                      <a:pt x="90" y="190"/>
                    </a:lnTo>
                    <a:lnTo>
                      <a:pt x="98" y="182"/>
                    </a:lnTo>
                    <a:lnTo>
                      <a:pt x="107" y="183"/>
                    </a:lnTo>
                    <a:lnTo>
                      <a:pt x="119" y="180"/>
                    </a:lnTo>
                    <a:lnTo>
                      <a:pt x="119" y="175"/>
                    </a:lnTo>
                    <a:lnTo>
                      <a:pt x="138" y="152"/>
                    </a:lnTo>
                    <a:lnTo>
                      <a:pt x="145" y="150"/>
                    </a:lnTo>
                    <a:lnTo>
                      <a:pt x="158" y="138"/>
                    </a:lnTo>
                    <a:lnTo>
                      <a:pt x="156" y="122"/>
                    </a:lnTo>
                    <a:lnTo>
                      <a:pt x="152" y="115"/>
                    </a:lnTo>
                    <a:lnTo>
                      <a:pt x="152" y="105"/>
                    </a:lnTo>
                    <a:lnTo>
                      <a:pt x="158" y="93"/>
                    </a:lnTo>
                    <a:lnTo>
                      <a:pt x="165" y="44"/>
                    </a:lnTo>
                    <a:lnTo>
                      <a:pt x="145" y="33"/>
                    </a:lnTo>
                    <a:lnTo>
                      <a:pt x="159" y="21"/>
                    </a:lnTo>
                    <a:lnTo>
                      <a:pt x="156" y="5"/>
                    </a:lnTo>
                    <a:lnTo>
                      <a:pt x="163"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8" name="Freeform 39">
                <a:extLst>
                  <a:ext uri="{FF2B5EF4-FFF2-40B4-BE49-F238E27FC236}">
                    <a16:creationId xmlns:a16="http://schemas.microsoft.com/office/drawing/2014/main" id="{CE6F84C2-2AE2-451B-AC2A-E2F6AEAB3BA1}"/>
                  </a:ext>
                </a:extLst>
              </p:cNvPr>
              <p:cNvSpPr>
                <a:spLocks/>
              </p:cNvSpPr>
              <p:nvPr/>
            </p:nvSpPr>
            <p:spPr bwMode="auto">
              <a:xfrm>
                <a:off x="3880" y="3032"/>
                <a:ext cx="990" cy="749"/>
              </a:xfrm>
              <a:custGeom>
                <a:avLst/>
                <a:gdLst>
                  <a:gd name="T0" fmla="*/ 711 w 990"/>
                  <a:gd name="T1" fmla="*/ 10 h 749"/>
                  <a:gd name="T2" fmla="*/ 728 w 990"/>
                  <a:gd name="T3" fmla="*/ 49 h 749"/>
                  <a:gd name="T4" fmla="*/ 738 w 990"/>
                  <a:gd name="T5" fmla="*/ 65 h 749"/>
                  <a:gd name="T6" fmla="*/ 793 w 990"/>
                  <a:gd name="T7" fmla="*/ 189 h 749"/>
                  <a:gd name="T8" fmla="*/ 831 w 990"/>
                  <a:gd name="T9" fmla="*/ 230 h 749"/>
                  <a:gd name="T10" fmla="*/ 883 w 990"/>
                  <a:gd name="T11" fmla="*/ 300 h 749"/>
                  <a:gd name="T12" fmla="*/ 883 w 990"/>
                  <a:gd name="T13" fmla="*/ 340 h 749"/>
                  <a:gd name="T14" fmla="*/ 911 w 990"/>
                  <a:gd name="T15" fmla="*/ 386 h 749"/>
                  <a:gd name="T16" fmla="*/ 971 w 990"/>
                  <a:gd name="T17" fmla="*/ 491 h 749"/>
                  <a:gd name="T18" fmla="*/ 979 w 990"/>
                  <a:gd name="T19" fmla="*/ 594 h 749"/>
                  <a:gd name="T20" fmla="*/ 971 w 990"/>
                  <a:gd name="T21" fmla="*/ 662 h 749"/>
                  <a:gd name="T22" fmla="*/ 976 w 990"/>
                  <a:gd name="T23" fmla="*/ 703 h 749"/>
                  <a:gd name="T24" fmla="*/ 904 w 990"/>
                  <a:gd name="T25" fmla="*/ 744 h 749"/>
                  <a:gd name="T26" fmla="*/ 876 w 990"/>
                  <a:gd name="T27" fmla="*/ 738 h 749"/>
                  <a:gd name="T28" fmla="*/ 885 w 990"/>
                  <a:gd name="T29" fmla="*/ 731 h 749"/>
                  <a:gd name="T30" fmla="*/ 894 w 990"/>
                  <a:gd name="T31" fmla="*/ 724 h 749"/>
                  <a:gd name="T32" fmla="*/ 868 w 990"/>
                  <a:gd name="T33" fmla="*/ 709 h 749"/>
                  <a:gd name="T34" fmla="*/ 794 w 990"/>
                  <a:gd name="T35" fmla="*/ 656 h 749"/>
                  <a:gd name="T36" fmla="*/ 754 w 990"/>
                  <a:gd name="T37" fmla="*/ 592 h 749"/>
                  <a:gd name="T38" fmla="*/ 731 w 990"/>
                  <a:gd name="T39" fmla="*/ 552 h 749"/>
                  <a:gd name="T40" fmla="*/ 716 w 990"/>
                  <a:gd name="T41" fmla="*/ 545 h 749"/>
                  <a:gd name="T42" fmla="*/ 665 w 990"/>
                  <a:gd name="T43" fmla="*/ 487 h 749"/>
                  <a:gd name="T44" fmla="*/ 646 w 990"/>
                  <a:gd name="T45" fmla="*/ 457 h 749"/>
                  <a:gd name="T46" fmla="*/ 665 w 990"/>
                  <a:gd name="T47" fmla="*/ 422 h 749"/>
                  <a:gd name="T48" fmla="*/ 667 w 990"/>
                  <a:gd name="T49" fmla="*/ 401 h 749"/>
                  <a:gd name="T50" fmla="*/ 655 w 990"/>
                  <a:gd name="T51" fmla="*/ 412 h 749"/>
                  <a:gd name="T52" fmla="*/ 634 w 990"/>
                  <a:gd name="T53" fmla="*/ 400 h 749"/>
                  <a:gd name="T54" fmla="*/ 641 w 990"/>
                  <a:gd name="T55" fmla="*/ 436 h 749"/>
                  <a:gd name="T56" fmla="*/ 615 w 990"/>
                  <a:gd name="T57" fmla="*/ 384 h 749"/>
                  <a:gd name="T58" fmla="*/ 616 w 990"/>
                  <a:gd name="T59" fmla="*/ 285 h 749"/>
                  <a:gd name="T60" fmla="*/ 594 w 990"/>
                  <a:gd name="T61" fmla="*/ 243 h 749"/>
                  <a:gd name="T62" fmla="*/ 553 w 990"/>
                  <a:gd name="T63" fmla="*/ 223 h 749"/>
                  <a:gd name="T64" fmla="*/ 494 w 990"/>
                  <a:gd name="T65" fmla="*/ 171 h 749"/>
                  <a:gd name="T66" fmla="*/ 402 w 990"/>
                  <a:gd name="T67" fmla="*/ 140 h 749"/>
                  <a:gd name="T68" fmla="*/ 398 w 990"/>
                  <a:gd name="T69" fmla="*/ 166 h 749"/>
                  <a:gd name="T70" fmla="*/ 328 w 990"/>
                  <a:gd name="T71" fmla="*/ 195 h 749"/>
                  <a:gd name="T72" fmla="*/ 278 w 990"/>
                  <a:gd name="T73" fmla="*/ 208 h 749"/>
                  <a:gd name="T74" fmla="*/ 281 w 990"/>
                  <a:gd name="T75" fmla="*/ 202 h 749"/>
                  <a:gd name="T76" fmla="*/ 288 w 990"/>
                  <a:gd name="T77" fmla="*/ 195 h 749"/>
                  <a:gd name="T78" fmla="*/ 253 w 990"/>
                  <a:gd name="T79" fmla="*/ 159 h 749"/>
                  <a:gd name="T80" fmla="*/ 253 w 990"/>
                  <a:gd name="T81" fmla="*/ 152 h 749"/>
                  <a:gd name="T82" fmla="*/ 229 w 990"/>
                  <a:gd name="T83" fmla="*/ 145 h 749"/>
                  <a:gd name="T84" fmla="*/ 201 w 990"/>
                  <a:gd name="T85" fmla="*/ 140 h 749"/>
                  <a:gd name="T86" fmla="*/ 149 w 990"/>
                  <a:gd name="T87" fmla="*/ 126 h 749"/>
                  <a:gd name="T88" fmla="*/ 150 w 990"/>
                  <a:gd name="T89" fmla="*/ 113 h 749"/>
                  <a:gd name="T90" fmla="*/ 73 w 990"/>
                  <a:gd name="T91" fmla="*/ 136 h 749"/>
                  <a:gd name="T92" fmla="*/ 84 w 990"/>
                  <a:gd name="T93" fmla="*/ 120 h 749"/>
                  <a:gd name="T94" fmla="*/ 70 w 990"/>
                  <a:gd name="T95" fmla="*/ 122 h 749"/>
                  <a:gd name="T96" fmla="*/ 54 w 990"/>
                  <a:gd name="T97" fmla="*/ 141 h 749"/>
                  <a:gd name="T98" fmla="*/ 28 w 990"/>
                  <a:gd name="T99" fmla="*/ 148 h 749"/>
                  <a:gd name="T100" fmla="*/ 33 w 990"/>
                  <a:gd name="T101" fmla="*/ 131 h 749"/>
                  <a:gd name="T102" fmla="*/ 25 w 990"/>
                  <a:gd name="T103" fmla="*/ 120 h 749"/>
                  <a:gd name="T104" fmla="*/ 19 w 990"/>
                  <a:gd name="T105" fmla="*/ 98 h 749"/>
                  <a:gd name="T106" fmla="*/ 2 w 990"/>
                  <a:gd name="T107" fmla="*/ 79 h 749"/>
                  <a:gd name="T108" fmla="*/ 4 w 990"/>
                  <a:gd name="T109" fmla="*/ 63 h 749"/>
                  <a:gd name="T110" fmla="*/ 306 w 990"/>
                  <a:gd name="T111" fmla="*/ 33 h 749"/>
                  <a:gd name="T112" fmla="*/ 323 w 990"/>
                  <a:gd name="T113" fmla="*/ 65 h 749"/>
                  <a:gd name="T114" fmla="*/ 644 w 990"/>
                  <a:gd name="T115" fmla="*/ 66 h 749"/>
                  <a:gd name="T116" fmla="*/ 655 w 990"/>
                  <a:gd name="T117" fmla="*/ 21 h 749"/>
                  <a:gd name="T118" fmla="*/ 669 w 990"/>
                  <a:gd name="T119"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0" h="749">
                    <a:moveTo>
                      <a:pt x="669" y="0"/>
                    </a:moveTo>
                    <a:lnTo>
                      <a:pt x="690" y="10"/>
                    </a:lnTo>
                    <a:lnTo>
                      <a:pt x="711" y="10"/>
                    </a:lnTo>
                    <a:lnTo>
                      <a:pt x="719" y="9"/>
                    </a:lnTo>
                    <a:lnTo>
                      <a:pt x="725" y="17"/>
                    </a:lnTo>
                    <a:lnTo>
                      <a:pt x="728" y="49"/>
                    </a:lnTo>
                    <a:lnTo>
                      <a:pt x="731" y="52"/>
                    </a:lnTo>
                    <a:lnTo>
                      <a:pt x="738" y="59"/>
                    </a:lnTo>
                    <a:lnTo>
                      <a:pt x="738" y="65"/>
                    </a:lnTo>
                    <a:lnTo>
                      <a:pt x="758" y="108"/>
                    </a:lnTo>
                    <a:lnTo>
                      <a:pt x="765" y="138"/>
                    </a:lnTo>
                    <a:lnTo>
                      <a:pt x="793" y="189"/>
                    </a:lnTo>
                    <a:lnTo>
                      <a:pt x="815" y="218"/>
                    </a:lnTo>
                    <a:lnTo>
                      <a:pt x="819" y="223"/>
                    </a:lnTo>
                    <a:lnTo>
                      <a:pt x="831" y="230"/>
                    </a:lnTo>
                    <a:lnTo>
                      <a:pt x="850" y="251"/>
                    </a:lnTo>
                    <a:lnTo>
                      <a:pt x="883" y="297"/>
                    </a:lnTo>
                    <a:lnTo>
                      <a:pt x="883" y="300"/>
                    </a:lnTo>
                    <a:lnTo>
                      <a:pt x="875" y="312"/>
                    </a:lnTo>
                    <a:lnTo>
                      <a:pt x="875" y="321"/>
                    </a:lnTo>
                    <a:lnTo>
                      <a:pt x="883" y="340"/>
                    </a:lnTo>
                    <a:lnTo>
                      <a:pt x="885" y="347"/>
                    </a:lnTo>
                    <a:lnTo>
                      <a:pt x="885" y="353"/>
                    </a:lnTo>
                    <a:lnTo>
                      <a:pt x="911" y="386"/>
                    </a:lnTo>
                    <a:lnTo>
                      <a:pt x="932" y="435"/>
                    </a:lnTo>
                    <a:lnTo>
                      <a:pt x="964" y="478"/>
                    </a:lnTo>
                    <a:lnTo>
                      <a:pt x="971" y="491"/>
                    </a:lnTo>
                    <a:lnTo>
                      <a:pt x="979" y="525"/>
                    </a:lnTo>
                    <a:lnTo>
                      <a:pt x="983" y="571"/>
                    </a:lnTo>
                    <a:lnTo>
                      <a:pt x="979" y="594"/>
                    </a:lnTo>
                    <a:lnTo>
                      <a:pt x="990" y="641"/>
                    </a:lnTo>
                    <a:lnTo>
                      <a:pt x="979" y="637"/>
                    </a:lnTo>
                    <a:lnTo>
                      <a:pt x="971" y="662"/>
                    </a:lnTo>
                    <a:lnTo>
                      <a:pt x="971" y="676"/>
                    </a:lnTo>
                    <a:lnTo>
                      <a:pt x="978" y="700"/>
                    </a:lnTo>
                    <a:lnTo>
                      <a:pt x="976" y="703"/>
                    </a:lnTo>
                    <a:lnTo>
                      <a:pt x="965" y="723"/>
                    </a:lnTo>
                    <a:lnTo>
                      <a:pt x="918" y="742"/>
                    </a:lnTo>
                    <a:lnTo>
                      <a:pt x="904" y="744"/>
                    </a:lnTo>
                    <a:lnTo>
                      <a:pt x="897" y="749"/>
                    </a:lnTo>
                    <a:lnTo>
                      <a:pt x="880" y="744"/>
                    </a:lnTo>
                    <a:lnTo>
                      <a:pt x="876" y="738"/>
                    </a:lnTo>
                    <a:lnTo>
                      <a:pt x="876" y="733"/>
                    </a:lnTo>
                    <a:lnTo>
                      <a:pt x="882" y="731"/>
                    </a:lnTo>
                    <a:lnTo>
                      <a:pt x="885" y="731"/>
                    </a:lnTo>
                    <a:lnTo>
                      <a:pt x="890" y="733"/>
                    </a:lnTo>
                    <a:lnTo>
                      <a:pt x="897" y="731"/>
                    </a:lnTo>
                    <a:lnTo>
                      <a:pt x="894" y="724"/>
                    </a:lnTo>
                    <a:lnTo>
                      <a:pt x="887" y="719"/>
                    </a:lnTo>
                    <a:lnTo>
                      <a:pt x="880" y="719"/>
                    </a:lnTo>
                    <a:lnTo>
                      <a:pt x="868" y="709"/>
                    </a:lnTo>
                    <a:lnTo>
                      <a:pt x="834" y="669"/>
                    </a:lnTo>
                    <a:lnTo>
                      <a:pt x="822" y="662"/>
                    </a:lnTo>
                    <a:lnTo>
                      <a:pt x="794" y="656"/>
                    </a:lnTo>
                    <a:lnTo>
                      <a:pt x="789" y="653"/>
                    </a:lnTo>
                    <a:lnTo>
                      <a:pt x="766" y="595"/>
                    </a:lnTo>
                    <a:lnTo>
                      <a:pt x="754" y="592"/>
                    </a:lnTo>
                    <a:lnTo>
                      <a:pt x="742" y="585"/>
                    </a:lnTo>
                    <a:lnTo>
                      <a:pt x="733" y="562"/>
                    </a:lnTo>
                    <a:lnTo>
                      <a:pt x="731" y="552"/>
                    </a:lnTo>
                    <a:lnTo>
                      <a:pt x="726" y="536"/>
                    </a:lnTo>
                    <a:lnTo>
                      <a:pt x="716" y="536"/>
                    </a:lnTo>
                    <a:lnTo>
                      <a:pt x="716" y="545"/>
                    </a:lnTo>
                    <a:lnTo>
                      <a:pt x="712" y="546"/>
                    </a:lnTo>
                    <a:lnTo>
                      <a:pt x="684" y="529"/>
                    </a:lnTo>
                    <a:lnTo>
                      <a:pt x="665" y="487"/>
                    </a:lnTo>
                    <a:lnTo>
                      <a:pt x="655" y="477"/>
                    </a:lnTo>
                    <a:lnTo>
                      <a:pt x="646" y="468"/>
                    </a:lnTo>
                    <a:lnTo>
                      <a:pt x="646" y="457"/>
                    </a:lnTo>
                    <a:lnTo>
                      <a:pt x="651" y="454"/>
                    </a:lnTo>
                    <a:lnTo>
                      <a:pt x="660" y="431"/>
                    </a:lnTo>
                    <a:lnTo>
                      <a:pt x="665" y="422"/>
                    </a:lnTo>
                    <a:lnTo>
                      <a:pt x="670" y="414"/>
                    </a:lnTo>
                    <a:lnTo>
                      <a:pt x="672" y="405"/>
                    </a:lnTo>
                    <a:lnTo>
                      <a:pt x="667" y="401"/>
                    </a:lnTo>
                    <a:lnTo>
                      <a:pt x="662" y="403"/>
                    </a:lnTo>
                    <a:lnTo>
                      <a:pt x="660" y="412"/>
                    </a:lnTo>
                    <a:lnTo>
                      <a:pt x="655" y="412"/>
                    </a:lnTo>
                    <a:lnTo>
                      <a:pt x="648" y="395"/>
                    </a:lnTo>
                    <a:lnTo>
                      <a:pt x="635" y="396"/>
                    </a:lnTo>
                    <a:lnTo>
                      <a:pt x="634" y="400"/>
                    </a:lnTo>
                    <a:lnTo>
                      <a:pt x="641" y="419"/>
                    </a:lnTo>
                    <a:lnTo>
                      <a:pt x="646" y="424"/>
                    </a:lnTo>
                    <a:lnTo>
                      <a:pt x="641" y="436"/>
                    </a:lnTo>
                    <a:lnTo>
                      <a:pt x="620" y="422"/>
                    </a:lnTo>
                    <a:lnTo>
                      <a:pt x="615" y="412"/>
                    </a:lnTo>
                    <a:lnTo>
                      <a:pt x="615" y="384"/>
                    </a:lnTo>
                    <a:lnTo>
                      <a:pt x="622" y="347"/>
                    </a:lnTo>
                    <a:lnTo>
                      <a:pt x="625" y="314"/>
                    </a:lnTo>
                    <a:lnTo>
                      <a:pt x="616" y="285"/>
                    </a:lnTo>
                    <a:lnTo>
                      <a:pt x="620" y="276"/>
                    </a:lnTo>
                    <a:lnTo>
                      <a:pt x="613" y="271"/>
                    </a:lnTo>
                    <a:lnTo>
                      <a:pt x="594" y="243"/>
                    </a:lnTo>
                    <a:lnTo>
                      <a:pt x="569" y="243"/>
                    </a:lnTo>
                    <a:lnTo>
                      <a:pt x="557" y="234"/>
                    </a:lnTo>
                    <a:lnTo>
                      <a:pt x="553" y="223"/>
                    </a:lnTo>
                    <a:lnTo>
                      <a:pt x="520" y="199"/>
                    </a:lnTo>
                    <a:lnTo>
                      <a:pt x="508" y="182"/>
                    </a:lnTo>
                    <a:lnTo>
                      <a:pt x="494" y="171"/>
                    </a:lnTo>
                    <a:lnTo>
                      <a:pt x="492" y="164"/>
                    </a:lnTo>
                    <a:lnTo>
                      <a:pt x="438" y="136"/>
                    </a:lnTo>
                    <a:lnTo>
                      <a:pt x="402" y="140"/>
                    </a:lnTo>
                    <a:lnTo>
                      <a:pt x="395" y="154"/>
                    </a:lnTo>
                    <a:lnTo>
                      <a:pt x="398" y="161"/>
                    </a:lnTo>
                    <a:lnTo>
                      <a:pt x="398" y="166"/>
                    </a:lnTo>
                    <a:lnTo>
                      <a:pt x="375" y="166"/>
                    </a:lnTo>
                    <a:lnTo>
                      <a:pt x="342" y="192"/>
                    </a:lnTo>
                    <a:lnTo>
                      <a:pt x="328" y="195"/>
                    </a:lnTo>
                    <a:lnTo>
                      <a:pt x="325" y="199"/>
                    </a:lnTo>
                    <a:lnTo>
                      <a:pt x="283" y="211"/>
                    </a:lnTo>
                    <a:lnTo>
                      <a:pt x="278" y="208"/>
                    </a:lnTo>
                    <a:lnTo>
                      <a:pt x="276" y="204"/>
                    </a:lnTo>
                    <a:lnTo>
                      <a:pt x="278" y="197"/>
                    </a:lnTo>
                    <a:lnTo>
                      <a:pt x="281" y="202"/>
                    </a:lnTo>
                    <a:lnTo>
                      <a:pt x="283" y="206"/>
                    </a:lnTo>
                    <a:lnTo>
                      <a:pt x="286" y="201"/>
                    </a:lnTo>
                    <a:lnTo>
                      <a:pt x="288" y="195"/>
                    </a:lnTo>
                    <a:lnTo>
                      <a:pt x="285" y="187"/>
                    </a:lnTo>
                    <a:lnTo>
                      <a:pt x="257" y="164"/>
                    </a:lnTo>
                    <a:lnTo>
                      <a:pt x="253" y="159"/>
                    </a:lnTo>
                    <a:lnTo>
                      <a:pt x="257" y="157"/>
                    </a:lnTo>
                    <a:lnTo>
                      <a:pt x="257" y="154"/>
                    </a:lnTo>
                    <a:lnTo>
                      <a:pt x="253" y="152"/>
                    </a:lnTo>
                    <a:lnTo>
                      <a:pt x="239" y="147"/>
                    </a:lnTo>
                    <a:lnTo>
                      <a:pt x="236" y="141"/>
                    </a:lnTo>
                    <a:lnTo>
                      <a:pt x="229" y="145"/>
                    </a:lnTo>
                    <a:lnTo>
                      <a:pt x="231" y="152"/>
                    </a:lnTo>
                    <a:lnTo>
                      <a:pt x="225" y="150"/>
                    </a:lnTo>
                    <a:lnTo>
                      <a:pt x="201" y="140"/>
                    </a:lnTo>
                    <a:lnTo>
                      <a:pt x="176" y="131"/>
                    </a:lnTo>
                    <a:lnTo>
                      <a:pt x="154" y="127"/>
                    </a:lnTo>
                    <a:lnTo>
                      <a:pt x="149" y="126"/>
                    </a:lnTo>
                    <a:lnTo>
                      <a:pt x="159" y="117"/>
                    </a:lnTo>
                    <a:lnTo>
                      <a:pt x="159" y="113"/>
                    </a:lnTo>
                    <a:lnTo>
                      <a:pt x="150" y="113"/>
                    </a:lnTo>
                    <a:lnTo>
                      <a:pt x="96" y="131"/>
                    </a:lnTo>
                    <a:lnTo>
                      <a:pt x="82" y="133"/>
                    </a:lnTo>
                    <a:lnTo>
                      <a:pt x="73" y="136"/>
                    </a:lnTo>
                    <a:lnTo>
                      <a:pt x="72" y="136"/>
                    </a:lnTo>
                    <a:lnTo>
                      <a:pt x="82" y="124"/>
                    </a:lnTo>
                    <a:lnTo>
                      <a:pt x="84" y="120"/>
                    </a:lnTo>
                    <a:lnTo>
                      <a:pt x="79" y="119"/>
                    </a:lnTo>
                    <a:lnTo>
                      <a:pt x="75" y="122"/>
                    </a:lnTo>
                    <a:lnTo>
                      <a:pt x="70" y="122"/>
                    </a:lnTo>
                    <a:lnTo>
                      <a:pt x="63" y="119"/>
                    </a:lnTo>
                    <a:lnTo>
                      <a:pt x="59" y="124"/>
                    </a:lnTo>
                    <a:lnTo>
                      <a:pt x="54" y="141"/>
                    </a:lnTo>
                    <a:lnTo>
                      <a:pt x="47" y="145"/>
                    </a:lnTo>
                    <a:lnTo>
                      <a:pt x="30" y="150"/>
                    </a:lnTo>
                    <a:lnTo>
                      <a:pt x="28" y="148"/>
                    </a:lnTo>
                    <a:lnTo>
                      <a:pt x="26" y="140"/>
                    </a:lnTo>
                    <a:lnTo>
                      <a:pt x="33" y="134"/>
                    </a:lnTo>
                    <a:lnTo>
                      <a:pt x="33" y="131"/>
                    </a:lnTo>
                    <a:lnTo>
                      <a:pt x="32" y="127"/>
                    </a:lnTo>
                    <a:lnTo>
                      <a:pt x="25" y="124"/>
                    </a:lnTo>
                    <a:lnTo>
                      <a:pt x="25" y="120"/>
                    </a:lnTo>
                    <a:lnTo>
                      <a:pt x="30" y="110"/>
                    </a:lnTo>
                    <a:lnTo>
                      <a:pt x="28" y="105"/>
                    </a:lnTo>
                    <a:lnTo>
                      <a:pt x="19" y="98"/>
                    </a:lnTo>
                    <a:lnTo>
                      <a:pt x="16" y="98"/>
                    </a:lnTo>
                    <a:lnTo>
                      <a:pt x="11" y="91"/>
                    </a:lnTo>
                    <a:lnTo>
                      <a:pt x="2" y="79"/>
                    </a:lnTo>
                    <a:lnTo>
                      <a:pt x="0" y="68"/>
                    </a:lnTo>
                    <a:lnTo>
                      <a:pt x="4" y="65"/>
                    </a:lnTo>
                    <a:lnTo>
                      <a:pt x="4" y="63"/>
                    </a:lnTo>
                    <a:lnTo>
                      <a:pt x="4" y="56"/>
                    </a:lnTo>
                    <a:lnTo>
                      <a:pt x="304" y="26"/>
                    </a:lnTo>
                    <a:lnTo>
                      <a:pt x="306" y="33"/>
                    </a:lnTo>
                    <a:lnTo>
                      <a:pt x="316" y="44"/>
                    </a:lnTo>
                    <a:lnTo>
                      <a:pt x="316" y="52"/>
                    </a:lnTo>
                    <a:lnTo>
                      <a:pt x="323" y="65"/>
                    </a:lnTo>
                    <a:lnTo>
                      <a:pt x="635" y="44"/>
                    </a:lnTo>
                    <a:lnTo>
                      <a:pt x="641" y="59"/>
                    </a:lnTo>
                    <a:lnTo>
                      <a:pt x="644" y="66"/>
                    </a:lnTo>
                    <a:lnTo>
                      <a:pt x="660" y="66"/>
                    </a:lnTo>
                    <a:lnTo>
                      <a:pt x="663" y="51"/>
                    </a:lnTo>
                    <a:lnTo>
                      <a:pt x="655" y="21"/>
                    </a:lnTo>
                    <a:lnTo>
                      <a:pt x="655" y="10"/>
                    </a:lnTo>
                    <a:lnTo>
                      <a:pt x="658" y="7"/>
                    </a:lnTo>
                    <a:lnTo>
                      <a:pt x="669"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29" name="Freeform 40">
                <a:extLst>
                  <a:ext uri="{FF2B5EF4-FFF2-40B4-BE49-F238E27FC236}">
                    <a16:creationId xmlns:a16="http://schemas.microsoft.com/office/drawing/2014/main" id="{C054F5F6-01DB-43FF-ABF8-3EB1EAB22654}"/>
                  </a:ext>
                </a:extLst>
              </p:cNvPr>
              <p:cNvSpPr>
                <a:spLocks/>
              </p:cNvSpPr>
              <p:nvPr/>
            </p:nvSpPr>
            <p:spPr bwMode="auto">
              <a:xfrm>
                <a:off x="3049" y="2356"/>
                <a:ext cx="541" cy="498"/>
              </a:xfrm>
              <a:custGeom>
                <a:avLst/>
                <a:gdLst>
                  <a:gd name="T0" fmla="*/ 487 w 541"/>
                  <a:gd name="T1" fmla="*/ 0 h 498"/>
                  <a:gd name="T2" fmla="*/ 484 w 541"/>
                  <a:gd name="T3" fmla="*/ 7 h 498"/>
                  <a:gd name="T4" fmla="*/ 494 w 541"/>
                  <a:gd name="T5" fmla="*/ 14 h 498"/>
                  <a:gd name="T6" fmla="*/ 500 w 541"/>
                  <a:gd name="T7" fmla="*/ 25 h 498"/>
                  <a:gd name="T8" fmla="*/ 496 w 541"/>
                  <a:gd name="T9" fmla="*/ 35 h 498"/>
                  <a:gd name="T10" fmla="*/ 482 w 541"/>
                  <a:gd name="T11" fmla="*/ 48 h 498"/>
                  <a:gd name="T12" fmla="*/ 468 w 541"/>
                  <a:gd name="T13" fmla="*/ 63 h 498"/>
                  <a:gd name="T14" fmla="*/ 468 w 541"/>
                  <a:gd name="T15" fmla="*/ 72 h 498"/>
                  <a:gd name="T16" fmla="*/ 541 w 541"/>
                  <a:gd name="T17" fmla="*/ 67 h 498"/>
                  <a:gd name="T18" fmla="*/ 538 w 541"/>
                  <a:gd name="T19" fmla="*/ 74 h 498"/>
                  <a:gd name="T20" fmla="*/ 540 w 541"/>
                  <a:gd name="T21" fmla="*/ 81 h 498"/>
                  <a:gd name="T22" fmla="*/ 534 w 541"/>
                  <a:gd name="T23" fmla="*/ 93 h 498"/>
                  <a:gd name="T24" fmla="*/ 520 w 541"/>
                  <a:gd name="T25" fmla="*/ 107 h 498"/>
                  <a:gd name="T26" fmla="*/ 515 w 541"/>
                  <a:gd name="T27" fmla="*/ 135 h 498"/>
                  <a:gd name="T28" fmla="*/ 501 w 541"/>
                  <a:gd name="T29" fmla="*/ 154 h 498"/>
                  <a:gd name="T30" fmla="*/ 505 w 541"/>
                  <a:gd name="T31" fmla="*/ 171 h 498"/>
                  <a:gd name="T32" fmla="*/ 503 w 541"/>
                  <a:gd name="T33" fmla="*/ 196 h 498"/>
                  <a:gd name="T34" fmla="*/ 500 w 541"/>
                  <a:gd name="T35" fmla="*/ 198 h 498"/>
                  <a:gd name="T36" fmla="*/ 487 w 541"/>
                  <a:gd name="T37" fmla="*/ 208 h 498"/>
                  <a:gd name="T38" fmla="*/ 486 w 541"/>
                  <a:gd name="T39" fmla="*/ 217 h 498"/>
                  <a:gd name="T40" fmla="*/ 465 w 541"/>
                  <a:gd name="T41" fmla="*/ 234 h 498"/>
                  <a:gd name="T42" fmla="*/ 458 w 541"/>
                  <a:gd name="T43" fmla="*/ 257 h 498"/>
                  <a:gd name="T44" fmla="*/ 459 w 541"/>
                  <a:gd name="T45" fmla="*/ 278 h 498"/>
                  <a:gd name="T46" fmla="*/ 456 w 541"/>
                  <a:gd name="T47" fmla="*/ 288 h 498"/>
                  <a:gd name="T48" fmla="*/ 437 w 541"/>
                  <a:gd name="T49" fmla="*/ 302 h 498"/>
                  <a:gd name="T50" fmla="*/ 423 w 541"/>
                  <a:gd name="T51" fmla="*/ 323 h 498"/>
                  <a:gd name="T52" fmla="*/ 416 w 541"/>
                  <a:gd name="T53" fmla="*/ 329 h 498"/>
                  <a:gd name="T54" fmla="*/ 416 w 541"/>
                  <a:gd name="T55" fmla="*/ 346 h 498"/>
                  <a:gd name="T56" fmla="*/ 407 w 541"/>
                  <a:gd name="T57" fmla="*/ 358 h 498"/>
                  <a:gd name="T58" fmla="*/ 407 w 541"/>
                  <a:gd name="T59" fmla="*/ 372 h 498"/>
                  <a:gd name="T60" fmla="*/ 400 w 541"/>
                  <a:gd name="T61" fmla="*/ 390 h 498"/>
                  <a:gd name="T62" fmla="*/ 388 w 541"/>
                  <a:gd name="T63" fmla="*/ 409 h 498"/>
                  <a:gd name="T64" fmla="*/ 393 w 541"/>
                  <a:gd name="T65" fmla="*/ 430 h 498"/>
                  <a:gd name="T66" fmla="*/ 404 w 541"/>
                  <a:gd name="T67" fmla="*/ 440 h 498"/>
                  <a:gd name="T68" fmla="*/ 405 w 541"/>
                  <a:gd name="T69" fmla="*/ 454 h 498"/>
                  <a:gd name="T70" fmla="*/ 409 w 541"/>
                  <a:gd name="T71" fmla="*/ 458 h 498"/>
                  <a:gd name="T72" fmla="*/ 409 w 541"/>
                  <a:gd name="T73" fmla="*/ 465 h 498"/>
                  <a:gd name="T74" fmla="*/ 402 w 541"/>
                  <a:gd name="T75" fmla="*/ 468 h 498"/>
                  <a:gd name="T76" fmla="*/ 400 w 541"/>
                  <a:gd name="T77" fmla="*/ 480 h 498"/>
                  <a:gd name="T78" fmla="*/ 400 w 541"/>
                  <a:gd name="T79" fmla="*/ 487 h 498"/>
                  <a:gd name="T80" fmla="*/ 70 w 541"/>
                  <a:gd name="T81" fmla="*/ 498 h 498"/>
                  <a:gd name="T82" fmla="*/ 70 w 541"/>
                  <a:gd name="T83" fmla="*/ 425 h 498"/>
                  <a:gd name="T84" fmla="*/ 53 w 541"/>
                  <a:gd name="T85" fmla="*/ 421 h 498"/>
                  <a:gd name="T86" fmla="*/ 39 w 541"/>
                  <a:gd name="T87" fmla="*/ 426 h 498"/>
                  <a:gd name="T88" fmla="*/ 33 w 541"/>
                  <a:gd name="T89" fmla="*/ 426 h 498"/>
                  <a:gd name="T90" fmla="*/ 16 w 541"/>
                  <a:gd name="T91" fmla="*/ 414 h 498"/>
                  <a:gd name="T92" fmla="*/ 20 w 541"/>
                  <a:gd name="T93" fmla="*/ 171 h 498"/>
                  <a:gd name="T94" fmla="*/ 0 w 541"/>
                  <a:gd name="T95" fmla="*/ 21 h 498"/>
                  <a:gd name="T96" fmla="*/ 487 w 541"/>
                  <a:gd name="T9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1" h="498">
                    <a:moveTo>
                      <a:pt x="487" y="0"/>
                    </a:moveTo>
                    <a:lnTo>
                      <a:pt x="484" y="7"/>
                    </a:lnTo>
                    <a:lnTo>
                      <a:pt x="494" y="14"/>
                    </a:lnTo>
                    <a:lnTo>
                      <a:pt x="500" y="25"/>
                    </a:lnTo>
                    <a:lnTo>
                      <a:pt x="496" y="35"/>
                    </a:lnTo>
                    <a:lnTo>
                      <a:pt x="482" y="48"/>
                    </a:lnTo>
                    <a:lnTo>
                      <a:pt x="468" y="63"/>
                    </a:lnTo>
                    <a:lnTo>
                      <a:pt x="468" y="72"/>
                    </a:lnTo>
                    <a:lnTo>
                      <a:pt x="541" y="67"/>
                    </a:lnTo>
                    <a:lnTo>
                      <a:pt x="538" y="74"/>
                    </a:lnTo>
                    <a:lnTo>
                      <a:pt x="540" y="81"/>
                    </a:lnTo>
                    <a:lnTo>
                      <a:pt x="534" y="93"/>
                    </a:lnTo>
                    <a:lnTo>
                      <a:pt x="520" y="107"/>
                    </a:lnTo>
                    <a:lnTo>
                      <a:pt x="515" y="135"/>
                    </a:lnTo>
                    <a:lnTo>
                      <a:pt x="501" y="154"/>
                    </a:lnTo>
                    <a:lnTo>
                      <a:pt x="505" y="171"/>
                    </a:lnTo>
                    <a:lnTo>
                      <a:pt x="503" y="196"/>
                    </a:lnTo>
                    <a:lnTo>
                      <a:pt x="500" y="198"/>
                    </a:lnTo>
                    <a:lnTo>
                      <a:pt x="487" y="208"/>
                    </a:lnTo>
                    <a:lnTo>
                      <a:pt x="486" y="217"/>
                    </a:lnTo>
                    <a:lnTo>
                      <a:pt x="465" y="234"/>
                    </a:lnTo>
                    <a:lnTo>
                      <a:pt x="458" y="257"/>
                    </a:lnTo>
                    <a:lnTo>
                      <a:pt x="459" y="278"/>
                    </a:lnTo>
                    <a:lnTo>
                      <a:pt x="456" y="288"/>
                    </a:lnTo>
                    <a:lnTo>
                      <a:pt x="437" y="302"/>
                    </a:lnTo>
                    <a:lnTo>
                      <a:pt x="423" y="323"/>
                    </a:lnTo>
                    <a:lnTo>
                      <a:pt x="416" y="329"/>
                    </a:lnTo>
                    <a:lnTo>
                      <a:pt x="416" y="346"/>
                    </a:lnTo>
                    <a:lnTo>
                      <a:pt x="407" y="358"/>
                    </a:lnTo>
                    <a:lnTo>
                      <a:pt x="407" y="372"/>
                    </a:lnTo>
                    <a:lnTo>
                      <a:pt x="400" y="390"/>
                    </a:lnTo>
                    <a:lnTo>
                      <a:pt x="388" y="409"/>
                    </a:lnTo>
                    <a:lnTo>
                      <a:pt x="393" y="430"/>
                    </a:lnTo>
                    <a:lnTo>
                      <a:pt x="404" y="440"/>
                    </a:lnTo>
                    <a:lnTo>
                      <a:pt x="405" y="454"/>
                    </a:lnTo>
                    <a:lnTo>
                      <a:pt x="409" y="458"/>
                    </a:lnTo>
                    <a:lnTo>
                      <a:pt x="409" y="465"/>
                    </a:lnTo>
                    <a:lnTo>
                      <a:pt x="402" y="468"/>
                    </a:lnTo>
                    <a:lnTo>
                      <a:pt x="400" y="480"/>
                    </a:lnTo>
                    <a:lnTo>
                      <a:pt x="400" y="487"/>
                    </a:lnTo>
                    <a:lnTo>
                      <a:pt x="70" y="498"/>
                    </a:lnTo>
                    <a:lnTo>
                      <a:pt x="70" y="425"/>
                    </a:lnTo>
                    <a:lnTo>
                      <a:pt x="53" y="421"/>
                    </a:lnTo>
                    <a:lnTo>
                      <a:pt x="39" y="426"/>
                    </a:lnTo>
                    <a:lnTo>
                      <a:pt x="33" y="426"/>
                    </a:lnTo>
                    <a:lnTo>
                      <a:pt x="16" y="414"/>
                    </a:lnTo>
                    <a:lnTo>
                      <a:pt x="20" y="171"/>
                    </a:lnTo>
                    <a:lnTo>
                      <a:pt x="0" y="21"/>
                    </a:lnTo>
                    <a:lnTo>
                      <a:pt x="487"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0" name="Freeform 41">
                <a:extLst>
                  <a:ext uri="{FF2B5EF4-FFF2-40B4-BE49-F238E27FC236}">
                    <a16:creationId xmlns:a16="http://schemas.microsoft.com/office/drawing/2014/main" id="{0D5CC283-E427-47CE-8CD9-1D611391BC97}"/>
                  </a:ext>
                </a:extLst>
              </p:cNvPr>
              <p:cNvSpPr>
                <a:spLocks/>
              </p:cNvSpPr>
              <p:nvPr/>
            </p:nvSpPr>
            <p:spPr bwMode="auto">
              <a:xfrm>
                <a:off x="2924" y="1800"/>
                <a:ext cx="726" cy="628"/>
              </a:xfrm>
              <a:custGeom>
                <a:avLst/>
                <a:gdLst>
                  <a:gd name="T0" fmla="*/ 445 w 726"/>
                  <a:gd name="T1" fmla="*/ 31 h 628"/>
                  <a:gd name="T2" fmla="*/ 439 w 726"/>
                  <a:gd name="T3" fmla="*/ 50 h 628"/>
                  <a:gd name="T4" fmla="*/ 450 w 726"/>
                  <a:gd name="T5" fmla="*/ 99 h 628"/>
                  <a:gd name="T6" fmla="*/ 483 w 726"/>
                  <a:gd name="T7" fmla="*/ 146 h 628"/>
                  <a:gd name="T8" fmla="*/ 522 w 726"/>
                  <a:gd name="T9" fmla="*/ 178 h 628"/>
                  <a:gd name="T10" fmla="*/ 546 w 726"/>
                  <a:gd name="T11" fmla="*/ 233 h 628"/>
                  <a:gd name="T12" fmla="*/ 563 w 726"/>
                  <a:gd name="T13" fmla="*/ 218 h 628"/>
                  <a:gd name="T14" fmla="*/ 593 w 726"/>
                  <a:gd name="T15" fmla="*/ 240 h 628"/>
                  <a:gd name="T16" fmla="*/ 591 w 726"/>
                  <a:gd name="T17" fmla="*/ 277 h 628"/>
                  <a:gd name="T18" fmla="*/ 567 w 726"/>
                  <a:gd name="T19" fmla="*/ 307 h 628"/>
                  <a:gd name="T20" fmla="*/ 593 w 726"/>
                  <a:gd name="T21" fmla="*/ 342 h 628"/>
                  <a:gd name="T22" fmla="*/ 638 w 726"/>
                  <a:gd name="T23" fmla="*/ 364 h 628"/>
                  <a:gd name="T24" fmla="*/ 675 w 726"/>
                  <a:gd name="T25" fmla="*/ 415 h 628"/>
                  <a:gd name="T26" fmla="*/ 682 w 726"/>
                  <a:gd name="T27" fmla="*/ 432 h 628"/>
                  <a:gd name="T28" fmla="*/ 675 w 726"/>
                  <a:gd name="T29" fmla="*/ 446 h 628"/>
                  <a:gd name="T30" fmla="*/ 701 w 726"/>
                  <a:gd name="T31" fmla="*/ 483 h 628"/>
                  <a:gd name="T32" fmla="*/ 710 w 726"/>
                  <a:gd name="T33" fmla="*/ 476 h 628"/>
                  <a:gd name="T34" fmla="*/ 714 w 726"/>
                  <a:gd name="T35" fmla="*/ 483 h 628"/>
                  <a:gd name="T36" fmla="*/ 724 w 726"/>
                  <a:gd name="T37" fmla="*/ 488 h 628"/>
                  <a:gd name="T38" fmla="*/ 715 w 726"/>
                  <a:gd name="T39" fmla="*/ 537 h 628"/>
                  <a:gd name="T40" fmla="*/ 705 w 726"/>
                  <a:gd name="T41" fmla="*/ 537 h 628"/>
                  <a:gd name="T42" fmla="*/ 682 w 726"/>
                  <a:gd name="T43" fmla="*/ 553 h 628"/>
                  <a:gd name="T44" fmla="*/ 670 w 726"/>
                  <a:gd name="T45" fmla="*/ 597 h 628"/>
                  <a:gd name="T46" fmla="*/ 666 w 726"/>
                  <a:gd name="T47" fmla="*/ 623 h 628"/>
                  <a:gd name="T48" fmla="*/ 593 w 726"/>
                  <a:gd name="T49" fmla="*/ 619 h 628"/>
                  <a:gd name="T50" fmla="*/ 621 w 726"/>
                  <a:gd name="T51" fmla="*/ 591 h 628"/>
                  <a:gd name="T52" fmla="*/ 619 w 726"/>
                  <a:gd name="T53" fmla="*/ 570 h 628"/>
                  <a:gd name="T54" fmla="*/ 612 w 726"/>
                  <a:gd name="T55" fmla="*/ 556 h 628"/>
                  <a:gd name="T56" fmla="*/ 124 w 726"/>
                  <a:gd name="T57" fmla="*/ 509 h 628"/>
                  <a:gd name="T58" fmla="*/ 117 w 726"/>
                  <a:gd name="T59" fmla="*/ 211 h 628"/>
                  <a:gd name="T60" fmla="*/ 94 w 726"/>
                  <a:gd name="T61" fmla="*/ 200 h 628"/>
                  <a:gd name="T62" fmla="*/ 76 w 726"/>
                  <a:gd name="T63" fmla="*/ 172 h 628"/>
                  <a:gd name="T64" fmla="*/ 73 w 726"/>
                  <a:gd name="T65" fmla="*/ 144 h 628"/>
                  <a:gd name="T66" fmla="*/ 42 w 726"/>
                  <a:gd name="T67" fmla="*/ 96 h 628"/>
                  <a:gd name="T68" fmla="*/ 43 w 726"/>
                  <a:gd name="T69" fmla="*/ 76 h 628"/>
                  <a:gd name="T70" fmla="*/ 21 w 726"/>
                  <a:gd name="T71" fmla="*/ 54 h 628"/>
                  <a:gd name="T72" fmla="*/ 7 w 726"/>
                  <a:gd name="T73" fmla="*/ 24 h 628"/>
                  <a:gd name="T74" fmla="*/ 413 w 726"/>
                  <a:gd name="T75"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6" h="628">
                    <a:moveTo>
                      <a:pt x="413" y="0"/>
                    </a:moveTo>
                    <a:lnTo>
                      <a:pt x="445" y="31"/>
                    </a:lnTo>
                    <a:lnTo>
                      <a:pt x="445" y="38"/>
                    </a:lnTo>
                    <a:lnTo>
                      <a:pt x="439" y="50"/>
                    </a:lnTo>
                    <a:lnTo>
                      <a:pt x="441" y="76"/>
                    </a:lnTo>
                    <a:lnTo>
                      <a:pt x="450" y="99"/>
                    </a:lnTo>
                    <a:lnTo>
                      <a:pt x="452" y="109"/>
                    </a:lnTo>
                    <a:lnTo>
                      <a:pt x="483" y="146"/>
                    </a:lnTo>
                    <a:lnTo>
                      <a:pt x="513" y="171"/>
                    </a:lnTo>
                    <a:lnTo>
                      <a:pt x="522" y="178"/>
                    </a:lnTo>
                    <a:lnTo>
                      <a:pt x="541" y="228"/>
                    </a:lnTo>
                    <a:lnTo>
                      <a:pt x="546" y="233"/>
                    </a:lnTo>
                    <a:lnTo>
                      <a:pt x="556" y="223"/>
                    </a:lnTo>
                    <a:lnTo>
                      <a:pt x="563" y="218"/>
                    </a:lnTo>
                    <a:lnTo>
                      <a:pt x="590" y="232"/>
                    </a:lnTo>
                    <a:lnTo>
                      <a:pt x="593" y="240"/>
                    </a:lnTo>
                    <a:lnTo>
                      <a:pt x="588" y="258"/>
                    </a:lnTo>
                    <a:lnTo>
                      <a:pt x="591" y="277"/>
                    </a:lnTo>
                    <a:lnTo>
                      <a:pt x="572" y="300"/>
                    </a:lnTo>
                    <a:lnTo>
                      <a:pt x="567" y="307"/>
                    </a:lnTo>
                    <a:lnTo>
                      <a:pt x="574" y="324"/>
                    </a:lnTo>
                    <a:lnTo>
                      <a:pt x="593" y="342"/>
                    </a:lnTo>
                    <a:lnTo>
                      <a:pt x="623" y="357"/>
                    </a:lnTo>
                    <a:lnTo>
                      <a:pt x="638" y="364"/>
                    </a:lnTo>
                    <a:lnTo>
                      <a:pt x="668" y="392"/>
                    </a:lnTo>
                    <a:lnTo>
                      <a:pt x="675" y="415"/>
                    </a:lnTo>
                    <a:lnTo>
                      <a:pt x="684" y="427"/>
                    </a:lnTo>
                    <a:lnTo>
                      <a:pt x="682" y="432"/>
                    </a:lnTo>
                    <a:lnTo>
                      <a:pt x="677" y="441"/>
                    </a:lnTo>
                    <a:lnTo>
                      <a:pt x="675" y="446"/>
                    </a:lnTo>
                    <a:lnTo>
                      <a:pt x="698" y="483"/>
                    </a:lnTo>
                    <a:lnTo>
                      <a:pt x="701" y="483"/>
                    </a:lnTo>
                    <a:lnTo>
                      <a:pt x="703" y="476"/>
                    </a:lnTo>
                    <a:lnTo>
                      <a:pt x="710" y="476"/>
                    </a:lnTo>
                    <a:lnTo>
                      <a:pt x="712" y="480"/>
                    </a:lnTo>
                    <a:lnTo>
                      <a:pt x="714" y="483"/>
                    </a:lnTo>
                    <a:lnTo>
                      <a:pt x="717" y="483"/>
                    </a:lnTo>
                    <a:lnTo>
                      <a:pt x="724" y="488"/>
                    </a:lnTo>
                    <a:lnTo>
                      <a:pt x="726" y="501"/>
                    </a:lnTo>
                    <a:lnTo>
                      <a:pt x="715" y="537"/>
                    </a:lnTo>
                    <a:lnTo>
                      <a:pt x="710" y="539"/>
                    </a:lnTo>
                    <a:lnTo>
                      <a:pt x="705" y="537"/>
                    </a:lnTo>
                    <a:lnTo>
                      <a:pt x="689" y="542"/>
                    </a:lnTo>
                    <a:lnTo>
                      <a:pt x="682" y="553"/>
                    </a:lnTo>
                    <a:lnTo>
                      <a:pt x="677" y="572"/>
                    </a:lnTo>
                    <a:lnTo>
                      <a:pt x="670" y="597"/>
                    </a:lnTo>
                    <a:lnTo>
                      <a:pt x="672" y="604"/>
                    </a:lnTo>
                    <a:lnTo>
                      <a:pt x="666" y="623"/>
                    </a:lnTo>
                    <a:lnTo>
                      <a:pt x="593" y="628"/>
                    </a:lnTo>
                    <a:lnTo>
                      <a:pt x="593" y="619"/>
                    </a:lnTo>
                    <a:lnTo>
                      <a:pt x="607" y="604"/>
                    </a:lnTo>
                    <a:lnTo>
                      <a:pt x="621" y="591"/>
                    </a:lnTo>
                    <a:lnTo>
                      <a:pt x="625" y="581"/>
                    </a:lnTo>
                    <a:lnTo>
                      <a:pt x="619" y="570"/>
                    </a:lnTo>
                    <a:lnTo>
                      <a:pt x="609" y="563"/>
                    </a:lnTo>
                    <a:lnTo>
                      <a:pt x="612" y="556"/>
                    </a:lnTo>
                    <a:lnTo>
                      <a:pt x="125" y="577"/>
                    </a:lnTo>
                    <a:lnTo>
                      <a:pt x="124" y="509"/>
                    </a:lnTo>
                    <a:lnTo>
                      <a:pt x="120" y="212"/>
                    </a:lnTo>
                    <a:lnTo>
                      <a:pt x="117" y="211"/>
                    </a:lnTo>
                    <a:lnTo>
                      <a:pt x="106" y="207"/>
                    </a:lnTo>
                    <a:lnTo>
                      <a:pt x="94" y="200"/>
                    </a:lnTo>
                    <a:lnTo>
                      <a:pt x="89" y="178"/>
                    </a:lnTo>
                    <a:lnTo>
                      <a:pt x="76" y="172"/>
                    </a:lnTo>
                    <a:lnTo>
                      <a:pt x="69" y="162"/>
                    </a:lnTo>
                    <a:lnTo>
                      <a:pt x="73" y="144"/>
                    </a:lnTo>
                    <a:lnTo>
                      <a:pt x="87" y="129"/>
                    </a:lnTo>
                    <a:lnTo>
                      <a:pt x="42" y="96"/>
                    </a:lnTo>
                    <a:lnTo>
                      <a:pt x="40" y="90"/>
                    </a:lnTo>
                    <a:lnTo>
                      <a:pt x="43" y="76"/>
                    </a:lnTo>
                    <a:lnTo>
                      <a:pt x="35" y="71"/>
                    </a:lnTo>
                    <a:lnTo>
                      <a:pt x="21" y="54"/>
                    </a:lnTo>
                    <a:lnTo>
                      <a:pt x="17" y="36"/>
                    </a:lnTo>
                    <a:lnTo>
                      <a:pt x="7" y="24"/>
                    </a:lnTo>
                    <a:lnTo>
                      <a:pt x="0" y="12"/>
                    </a:lnTo>
                    <a:lnTo>
                      <a:pt x="413"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1" name="Freeform 42">
                <a:extLst>
                  <a:ext uri="{FF2B5EF4-FFF2-40B4-BE49-F238E27FC236}">
                    <a16:creationId xmlns:a16="http://schemas.microsoft.com/office/drawing/2014/main" id="{515F4F3E-DE74-4C3E-858D-29BF066B2FE6}"/>
                  </a:ext>
                </a:extLst>
              </p:cNvPr>
              <p:cNvSpPr>
                <a:spLocks/>
              </p:cNvSpPr>
              <p:nvPr/>
            </p:nvSpPr>
            <p:spPr bwMode="auto">
              <a:xfrm>
                <a:off x="2245" y="1878"/>
                <a:ext cx="803" cy="431"/>
              </a:xfrm>
              <a:custGeom>
                <a:avLst/>
                <a:gdLst>
                  <a:gd name="T0" fmla="*/ 22 w 803"/>
                  <a:gd name="T1" fmla="*/ 0 h 431"/>
                  <a:gd name="T2" fmla="*/ 721 w 803"/>
                  <a:gd name="T3" fmla="*/ 18 h 431"/>
                  <a:gd name="T4" fmla="*/ 766 w 803"/>
                  <a:gd name="T5" fmla="*/ 51 h 431"/>
                  <a:gd name="T6" fmla="*/ 752 w 803"/>
                  <a:gd name="T7" fmla="*/ 66 h 431"/>
                  <a:gd name="T8" fmla="*/ 748 w 803"/>
                  <a:gd name="T9" fmla="*/ 84 h 431"/>
                  <a:gd name="T10" fmla="*/ 755 w 803"/>
                  <a:gd name="T11" fmla="*/ 94 h 431"/>
                  <a:gd name="T12" fmla="*/ 768 w 803"/>
                  <a:gd name="T13" fmla="*/ 100 h 431"/>
                  <a:gd name="T14" fmla="*/ 773 w 803"/>
                  <a:gd name="T15" fmla="*/ 122 h 431"/>
                  <a:gd name="T16" fmla="*/ 785 w 803"/>
                  <a:gd name="T17" fmla="*/ 129 h 431"/>
                  <a:gd name="T18" fmla="*/ 796 w 803"/>
                  <a:gd name="T19" fmla="*/ 133 h 431"/>
                  <a:gd name="T20" fmla="*/ 799 w 803"/>
                  <a:gd name="T21" fmla="*/ 134 h 431"/>
                  <a:gd name="T22" fmla="*/ 803 w 803"/>
                  <a:gd name="T23" fmla="*/ 431 h 431"/>
                  <a:gd name="T24" fmla="*/ 0 w 803"/>
                  <a:gd name="T25" fmla="*/ 414 h 431"/>
                  <a:gd name="T26" fmla="*/ 22 w 803"/>
                  <a:gd name="T27"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3" h="431">
                    <a:moveTo>
                      <a:pt x="22" y="0"/>
                    </a:moveTo>
                    <a:lnTo>
                      <a:pt x="721" y="18"/>
                    </a:lnTo>
                    <a:lnTo>
                      <a:pt x="766" y="51"/>
                    </a:lnTo>
                    <a:lnTo>
                      <a:pt x="752" y="66"/>
                    </a:lnTo>
                    <a:lnTo>
                      <a:pt x="748" y="84"/>
                    </a:lnTo>
                    <a:lnTo>
                      <a:pt x="755" y="94"/>
                    </a:lnTo>
                    <a:lnTo>
                      <a:pt x="768" y="100"/>
                    </a:lnTo>
                    <a:lnTo>
                      <a:pt x="773" y="122"/>
                    </a:lnTo>
                    <a:lnTo>
                      <a:pt x="785" y="129"/>
                    </a:lnTo>
                    <a:lnTo>
                      <a:pt x="796" y="133"/>
                    </a:lnTo>
                    <a:lnTo>
                      <a:pt x="799" y="134"/>
                    </a:lnTo>
                    <a:lnTo>
                      <a:pt x="803" y="431"/>
                    </a:lnTo>
                    <a:lnTo>
                      <a:pt x="0" y="414"/>
                    </a:lnTo>
                    <a:lnTo>
                      <a:pt x="22"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2" name="Freeform 43">
                <a:extLst>
                  <a:ext uri="{FF2B5EF4-FFF2-40B4-BE49-F238E27FC236}">
                    <a16:creationId xmlns:a16="http://schemas.microsoft.com/office/drawing/2014/main" id="{193BC1CA-1C7D-47D5-A116-28A91CF8EF25}"/>
                  </a:ext>
                </a:extLst>
              </p:cNvPr>
              <p:cNvSpPr>
                <a:spLocks/>
              </p:cNvSpPr>
              <p:nvPr/>
            </p:nvSpPr>
            <p:spPr bwMode="auto">
              <a:xfrm>
                <a:off x="1379" y="2255"/>
                <a:ext cx="759" cy="786"/>
              </a:xfrm>
              <a:custGeom>
                <a:avLst/>
                <a:gdLst>
                  <a:gd name="T0" fmla="*/ 108 w 759"/>
                  <a:gd name="T1" fmla="*/ 0 h 786"/>
                  <a:gd name="T2" fmla="*/ 759 w 759"/>
                  <a:gd name="T3" fmla="*/ 37 h 786"/>
                  <a:gd name="T4" fmla="*/ 756 w 759"/>
                  <a:gd name="T5" fmla="*/ 103 h 786"/>
                  <a:gd name="T6" fmla="*/ 749 w 759"/>
                  <a:gd name="T7" fmla="*/ 103 h 786"/>
                  <a:gd name="T8" fmla="*/ 700 w 759"/>
                  <a:gd name="T9" fmla="*/ 721 h 786"/>
                  <a:gd name="T10" fmla="*/ 291 w 759"/>
                  <a:gd name="T11" fmla="*/ 693 h 786"/>
                  <a:gd name="T12" fmla="*/ 288 w 759"/>
                  <a:gd name="T13" fmla="*/ 697 h 786"/>
                  <a:gd name="T14" fmla="*/ 293 w 759"/>
                  <a:gd name="T15" fmla="*/ 698 h 786"/>
                  <a:gd name="T16" fmla="*/ 293 w 759"/>
                  <a:gd name="T17" fmla="*/ 704 h 786"/>
                  <a:gd name="T18" fmla="*/ 288 w 759"/>
                  <a:gd name="T19" fmla="*/ 711 h 786"/>
                  <a:gd name="T20" fmla="*/ 293 w 759"/>
                  <a:gd name="T21" fmla="*/ 723 h 786"/>
                  <a:gd name="T22" fmla="*/ 295 w 759"/>
                  <a:gd name="T23" fmla="*/ 725 h 786"/>
                  <a:gd name="T24" fmla="*/ 106 w 759"/>
                  <a:gd name="T25" fmla="*/ 725 h 786"/>
                  <a:gd name="T26" fmla="*/ 99 w 759"/>
                  <a:gd name="T27" fmla="*/ 786 h 786"/>
                  <a:gd name="T28" fmla="*/ 0 w 759"/>
                  <a:gd name="T29" fmla="*/ 773 h 786"/>
                  <a:gd name="T30" fmla="*/ 0 w 759"/>
                  <a:gd name="T31" fmla="*/ 772 h 786"/>
                  <a:gd name="T32" fmla="*/ 108 w 759"/>
                  <a:gd name="T33"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9" h="786">
                    <a:moveTo>
                      <a:pt x="108" y="0"/>
                    </a:moveTo>
                    <a:lnTo>
                      <a:pt x="759" y="37"/>
                    </a:lnTo>
                    <a:lnTo>
                      <a:pt x="756" y="103"/>
                    </a:lnTo>
                    <a:lnTo>
                      <a:pt x="749" y="103"/>
                    </a:lnTo>
                    <a:lnTo>
                      <a:pt x="700" y="721"/>
                    </a:lnTo>
                    <a:lnTo>
                      <a:pt x="291" y="693"/>
                    </a:lnTo>
                    <a:lnTo>
                      <a:pt x="288" y="697"/>
                    </a:lnTo>
                    <a:lnTo>
                      <a:pt x="293" y="698"/>
                    </a:lnTo>
                    <a:lnTo>
                      <a:pt x="293" y="704"/>
                    </a:lnTo>
                    <a:lnTo>
                      <a:pt x="288" y="711"/>
                    </a:lnTo>
                    <a:lnTo>
                      <a:pt x="293" y="723"/>
                    </a:lnTo>
                    <a:lnTo>
                      <a:pt x="295" y="725"/>
                    </a:lnTo>
                    <a:lnTo>
                      <a:pt x="106" y="725"/>
                    </a:lnTo>
                    <a:lnTo>
                      <a:pt x="99" y="786"/>
                    </a:lnTo>
                    <a:lnTo>
                      <a:pt x="0" y="773"/>
                    </a:lnTo>
                    <a:lnTo>
                      <a:pt x="0" y="772"/>
                    </a:lnTo>
                    <a:lnTo>
                      <a:pt x="108"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3" name="Freeform 44">
                <a:extLst>
                  <a:ext uri="{FF2B5EF4-FFF2-40B4-BE49-F238E27FC236}">
                    <a16:creationId xmlns:a16="http://schemas.microsoft.com/office/drawing/2014/main" id="{A7B8506F-42F6-491F-805A-7DB6A10F8607}"/>
                  </a:ext>
                </a:extLst>
              </p:cNvPr>
              <p:cNvSpPr>
                <a:spLocks/>
              </p:cNvSpPr>
              <p:nvPr/>
            </p:nvSpPr>
            <p:spPr bwMode="auto">
              <a:xfrm>
                <a:off x="747" y="2213"/>
                <a:ext cx="740" cy="815"/>
              </a:xfrm>
              <a:custGeom>
                <a:avLst/>
                <a:gdLst>
                  <a:gd name="T0" fmla="*/ 203 w 740"/>
                  <a:gd name="T1" fmla="*/ 0 h 815"/>
                  <a:gd name="T2" fmla="*/ 740 w 740"/>
                  <a:gd name="T3" fmla="*/ 42 h 815"/>
                  <a:gd name="T4" fmla="*/ 632 w 740"/>
                  <a:gd name="T5" fmla="*/ 814 h 815"/>
                  <a:gd name="T6" fmla="*/ 632 w 740"/>
                  <a:gd name="T7" fmla="*/ 815 h 815"/>
                  <a:gd name="T8" fmla="*/ 398 w 740"/>
                  <a:gd name="T9" fmla="*/ 791 h 815"/>
                  <a:gd name="T10" fmla="*/ 0 w 740"/>
                  <a:gd name="T11" fmla="*/ 590 h 815"/>
                  <a:gd name="T12" fmla="*/ 9 w 740"/>
                  <a:gd name="T13" fmla="*/ 559 h 815"/>
                  <a:gd name="T14" fmla="*/ 26 w 740"/>
                  <a:gd name="T15" fmla="*/ 561 h 815"/>
                  <a:gd name="T16" fmla="*/ 31 w 740"/>
                  <a:gd name="T17" fmla="*/ 562 h 815"/>
                  <a:gd name="T18" fmla="*/ 42 w 740"/>
                  <a:gd name="T19" fmla="*/ 552 h 815"/>
                  <a:gd name="T20" fmla="*/ 44 w 740"/>
                  <a:gd name="T21" fmla="*/ 543 h 815"/>
                  <a:gd name="T22" fmla="*/ 47 w 740"/>
                  <a:gd name="T23" fmla="*/ 538 h 815"/>
                  <a:gd name="T24" fmla="*/ 45 w 740"/>
                  <a:gd name="T25" fmla="*/ 531 h 815"/>
                  <a:gd name="T26" fmla="*/ 30 w 740"/>
                  <a:gd name="T27" fmla="*/ 519 h 815"/>
                  <a:gd name="T28" fmla="*/ 26 w 740"/>
                  <a:gd name="T29" fmla="*/ 512 h 815"/>
                  <a:gd name="T30" fmla="*/ 31 w 740"/>
                  <a:gd name="T31" fmla="*/ 494 h 815"/>
                  <a:gd name="T32" fmla="*/ 33 w 740"/>
                  <a:gd name="T33" fmla="*/ 486 h 815"/>
                  <a:gd name="T34" fmla="*/ 30 w 740"/>
                  <a:gd name="T35" fmla="*/ 477 h 815"/>
                  <a:gd name="T36" fmla="*/ 31 w 740"/>
                  <a:gd name="T37" fmla="*/ 468 h 815"/>
                  <a:gd name="T38" fmla="*/ 44 w 740"/>
                  <a:gd name="T39" fmla="*/ 468 h 815"/>
                  <a:gd name="T40" fmla="*/ 65 w 740"/>
                  <a:gd name="T41" fmla="*/ 440 h 815"/>
                  <a:gd name="T42" fmla="*/ 72 w 740"/>
                  <a:gd name="T43" fmla="*/ 405 h 815"/>
                  <a:gd name="T44" fmla="*/ 86 w 740"/>
                  <a:gd name="T45" fmla="*/ 388 h 815"/>
                  <a:gd name="T46" fmla="*/ 100 w 740"/>
                  <a:gd name="T47" fmla="*/ 376 h 815"/>
                  <a:gd name="T48" fmla="*/ 114 w 740"/>
                  <a:gd name="T49" fmla="*/ 365 h 815"/>
                  <a:gd name="T50" fmla="*/ 119 w 740"/>
                  <a:gd name="T51" fmla="*/ 365 h 815"/>
                  <a:gd name="T52" fmla="*/ 120 w 740"/>
                  <a:gd name="T53" fmla="*/ 362 h 815"/>
                  <a:gd name="T54" fmla="*/ 119 w 740"/>
                  <a:gd name="T55" fmla="*/ 351 h 815"/>
                  <a:gd name="T56" fmla="*/ 112 w 740"/>
                  <a:gd name="T57" fmla="*/ 342 h 815"/>
                  <a:gd name="T58" fmla="*/ 105 w 740"/>
                  <a:gd name="T59" fmla="*/ 339 h 815"/>
                  <a:gd name="T60" fmla="*/ 101 w 740"/>
                  <a:gd name="T61" fmla="*/ 321 h 815"/>
                  <a:gd name="T62" fmla="*/ 96 w 740"/>
                  <a:gd name="T63" fmla="*/ 318 h 815"/>
                  <a:gd name="T64" fmla="*/ 96 w 740"/>
                  <a:gd name="T65" fmla="*/ 304 h 815"/>
                  <a:gd name="T66" fmla="*/ 89 w 740"/>
                  <a:gd name="T67" fmla="*/ 288 h 815"/>
                  <a:gd name="T68" fmla="*/ 91 w 740"/>
                  <a:gd name="T69" fmla="*/ 283 h 815"/>
                  <a:gd name="T70" fmla="*/ 89 w 740"/>
                  <a:gd name="T71" fmla="*/ 276 h 815"/>
                  <a:gd name="T72" fmla="*/ 89 w 740"/>
                  <a:gd name="T73" fmla="*/ 257 h 815"/>
                  <a:gd name="T74" fmla="*/ 89 w 740"/>
                  <a:gd name="T75" fmla="*/ 248 h 815"/>
                  <a:gd name="T76" fmla="*/ 94 w 740"/>
                  <a:gd name="T77" fmla="*/ 239 h 815"/>
                  <a:gd name="T78" fmla="*/ 101 w 740"/>
                  <a:gd name="T79" fmla="*/ 206 h 815"/>
                  <a:gd name="T80" fmla="*/ 96 w 740"/>
                  <a:gd name="T81" fmla="*/ 201 h 815"/>
                  <a:gd name="T82" fmla="*/ 103 w 740"/>
                  <a:gd name="T83" fmla="*/ 131 h 815"/>
                  <a:gd name="T84" fmla="*/ 100 w 740"/>
                  <a:gd name="T85" fmla="*/ 110 h 815"/>
                  <a:gd name="T86" fmla="*/ 105 w 740"/>
                  <a:gd name="T87" fmla="*/ 98 h 815"/>
                  <a:gd name="T88" fmla="*/ 120 w 740"/>
                  <a:gd name="T89" fmla="*/ 95 h 815"/>
                  <a:gd name="T90" fmla="*/ 141 w 740"/>
                  <a:gd name="T91" fmla="*/ 100 h 815"/>
                  <a:gd name="T92" fmla="*/ 150 w 740"/>
                  <a:gd name="T93" fmla="*/ 110 h 815"/>
                  <a:gd name="T94" fmla="*/ 148 w 740"/>
                  <a:gd name="T95" fmla="*/ 114 h 815"/>
                  <a:gd name="T96" fmla="*/ 157 w 740"/>
                  <a:gd name="T97" fmla="*/ 122 h 815"/>
                  <a:gd name="T98" fmla="*/ 169 w 740"/>
                  <a:gd name="T99" fmla="*/ 122 h 815"/>
                  <a:gd name="T100" fmla="*/ 189 w 740"/>
                  <a:gd name="T101" fmla="*/ 65 h 815"/>
                  <a:gd name="T102" fmla="*/ 203 w 740"/>
                  <a:gd name="T10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0" h="815">
                    <a:moveTo>
                      <a:pt x="203" y="0"/>
                    </a:moveTo>
                    <a:lnTo>
                      <a:pt x="740" y="42"/>
                    </a:lnTo>
                    <a:lnTo>
                      <a:pt x="632" y="814"/>
                    </a:lnTo>
                    <a:lnTo>
                      <a:pt x="632" y="815"/>
                    </a:lnTo>
                    <a:lnTo>
                      <a:pt x="398" y="791"/>
                    </a:lnTo>
                    <a:lnTo>
                      <a:pt x="0" y="590"/>
                    </a:lnTo>
                    <a:lnTo>
                      <a:pt x="9" y="559"/>
                    </a:lnTo>
                    <a:lnTo>
                      <a:pt x="26" y="561"/>
                    </a:lnTo>
                    <a:lnTo>
                      <a:pt x="31" y="562"/>
                    </a:lnTo>
                    <a:lnTo>
                      <a:pt x="42" y="552"/>
                    </a:lnTo>
                    <a:lnTo>
                      <a:pt x="44" y="543"/>
                    </a:lnTo>
                    <a:lnTo>
                      <a:pt x="47" y="538"/>
                    </a:lnTo>
                    <a:lnTo>
                      <a:pt x="45" y="531"/>
                    </a:lnTo>
                    <a:lnTo>
                      <a:pt x="30" y="519"/>
                    </a:lnTo>
                    <a:lnTo>
                      <a:pt x="26" y="512"/>
                    </a:lnTo>
                    <a:lnTo>
                      <a:pt x="31" y="494"/>
                    </a:lnTo>
                    <a:lnTo>
                      <a:pt x="33" y="486"/>
                    </a:lnTo>
                    <a:lnTo>
                      <a:pt x="30" y="477"/>
                    </a:lnTo>
                    <a:lnTo>
                      <a:pt x="31" y="468"/>
                    </a:lnTo>
                    <a:lnTo>
                      <a:pt x="44" y="468"/>
                    </a:lnTo>
                    <a:lnTo>
                      <a:pt x="65" y="440"/>
                    </a:lnTo>
                    <a:lnTo>
                      <a:pt x="72" y="405"/>
                    </a:lnTo>
                    <a:lnTo>
                      <a:pt x="86" y="388"/>
                    </a:lnTo>
                    <a:lnTo>
                      <a:pt x="100" y="376"/>
                    </a:lnTo>
                    <a:lnTo>
                      <a:pt x="114" y="365"/>
                    </a:lnTo>
                    <a:lnTo>
                      <a:pt x="119" y="365"/>
                    </a:lnTo>
                    <a:lnTo>
                      <a:pt x="120" y="362"/>
                    </a:lnTo>
                    <a:lnTo>
                      <a:pt x="119" y="351"/>
                    </a:lnTo>
                    <a:lnTo>
                      <a:pt x="112" y="342"/>
                    </a:lnTo>
                    <a:lnTo>
                      <a:pt x="105" y="339"/>
                    </a:lnTo>
                    <a:lnTo>
                      <a:pt x="101" y="321"/>
                    </a:lnTo>
                    <a:lnTo>
                      <a:pt x="96" y="318"/>
                    </a:lnTo>
                    <a:lnTo>
                      <a:pt x="96" y="304"/>
                    </a:lnTo>
                    <a:lnTo>
                      <a:pt x="89" y="288"/>
                    </a:lnTo>
                    <a:lnTo>
                      <a:pt x="91" y="283"/>
                    </a:lnTo>
                    <a:lnTo>
                      <a:pt x="89" y="276"/>
                    </a:lnTo>
                    <a:lnTo>
                      <a:pt x="89" y="257"/>
                    </a:lnTo>
                    <a:lnTo>
                      <a:pt x="89" y="248"/>
                    </a:lnTo>
                    <a:lnTo>
                      <a:pt x="94" y="239"/>
                    </a:lnTo>
                    <a:lnTo>
                      <a:pt x="101" y="206"/>
                    </a:lnTo>
                    <a:lnTo>
                      <a:pt x="96" y="201"/>
                    </a:lnTo>
                    <a:lnTo>
                      <a:pt x="103" y="131"/>
                    </a:lnTo>
                    <a:lnTo>
                      <a:pt x="100" y="110"/>
                    </a:lnTo>
                    <a:lnTo>
                      <a:pt x="105" y="98"/>
                    </a:lnTo>
                    <a:lnTo>
                      <a:pt x="120" y="95"/>
                    </a:lnTo>
                    <a:lnTo>
                      <a:pt x="141" y="100"/>
                    </a:lnTo>
                    <a:lnTo>
                      <a:pt x="150" y="110"/>
                    </a:lnTo>
                    <a:lnTo>
                      <a:pt x="148" y="114"/>
                    </a:lnTo>
                    <a:lnTo>
                      <a:pt x="157" y="122"/>
                    </a:lnTo>
                    <a:lnTo>
                      <a:pt x="169" y="122"/>
                    </a:lnTo>
                    <a:lnTo>
                      <a:pt x="189" y="65"/>
                    </a:lnTo>
                    <a:lnTo>
                      <a:pt x="203"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4" name="Freeform 45">
                <a:extLst>
                  <a:ext uri="{FF2B5EF4-FFF2-40B4-BE49-F238E27FC236}">
                    <a16:creationId xmlns:a16="http://schemas.microsoft.com/office/drawing/2014/main" id="{8FF33592-6121-4EE5-B5D9-A6FB870046DF}"/>
                  </a:ext>
                </a:extLst>
              </p:cNvPr>
              <p:cNvSpPr>
                <a:spLocks/>
              </p:cNvSpPr>
              <p:nvPr/>
            </p:nvSpPr>
            <p:spPr bwMode="auto">
              <a:xfrm>
                <a:off x="387" y="1452"/>
                <a:ext cx="693" cy="1018"/>
              </a:xfrm>
              <a:custGeom>
                <a:avLst/>
                <a:gdLst>
                  <a:gd name="T0" fmla="*/ 105 w 693"/>
                  <a:gd name="T1" fmla="*/ 0 h 1018"/>
                  <a:gd name="T2" fmla="*/ 397 w 693"/>
                  <a:gd name="T3" fmla="*/ 32 h 1018"/>
                  <a:gd name="T4" fmla="*/ 693 w 693"/>
                  <a:gd name="T5" fmla="*/ 65 h 1018"/>
                  <a:gd name="T6" fmla="*/ 563 w 693"/>
                  <a:gd name="T7" fmla="*/ 761 h 1018"/>
                  <a:gd name="T8" fmla="*/ 549 w 693"/>
                  <a:gd name="T9" fmla="*/ 826 h 1018"/>
                  <a:gd name="T10" fmla="*/ 529 w 693"/>
                  <a:gd name="T11" fmla="*/ 883 h 1018"/>
                  <a:gd name="T12" fmla="*/ 517 w 693"/>
                  <a:gd name="T13" fmla="*/ 883 h 1018"/>
                  <a:gd name="T14" fmla="*/ 508 w 693"/>
                  <a:gd name="T15" fmla="*/ 875 h 1018"/>
                  <a:gd name="T16" fmla="*/ 510 w 693"/>
                  <a:gd name="T17" fmla="*/ 871 h 1018"/>
                  <a:gd name="T18" fmla="*/ 501 w 693"/>
                  <a:gd name="T19" fmla="*/ 861 h 1018"/>
                  <a:gd name="T20" fmla="*/ 480 w 693"/>
                  <a:gd name="T21" fmla="*/ 856 h 1018"/>
                  <a:gd name="T22" fmla="*/ 465 w 693"/>
                  <a:gd name="T23" fmla="*/ 859 h 1018"/>
                  <a:gd name="T24" fmla="*/ 460 w 693"/>
                  <a:gd name="T25" fmla="*/ 871 h 1018"/>
                  <a:gd name="T26" fmla="*/ 463 w 693"/>
                  <a:gd name="T27" fmla="*/ 892 h 1018"/>
                  <a:gd name="T28" fmla="*/ 456 w 693"/>
                  <a:gd name="T29" fmla="*/ 962 h 1018"/>
                  <a:gd name="T30" fmla="*/ 461 w 693"/>
                  <a:gd name="T31" fmla="*/ 967 h 1018"/>
                  <a:gd name="T32" fmla="*/ 454 w 693"/>
                  <a:gd name="T33" fmla="*/ 1000 h 1018"/>
                  <a:gd name="T34" fmla="*/ 449 w 693"/>
                  <a:gd name="T35" fmla="*/ 1009 h 1018"/>
                  <a:gd name="T36" fmla="*/ 449 w 693"/>
                  <a:gd name="T37" fmla="*/ 1018 h 1018"/>
                  <a:gd name="T38" fmla="*/ 0 w 693"/>
                  <a:gd name="T39" fmla="*/ 395 h 1018"/>
                  <a:gd name="T40" fmla="*/ 105 w 693"/>
                  <a:gd name="T41"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3" h="1018">
                    <a:moveTo>
                      <a:pt x="105" y="0"/>
                    </a:moveTo>
                    <a:lnTo>
                      <a:pt x="397" y="32"/>
                    </a:lnTo>
                    <a:lnTo>
                      <a:pt x="693" y="65"/>
                    </a:lnTo>
                    <a:lnTo>
                      <a:pt x="563" y="761"/>
                    </a:lnTo>
                    <a:lnTo>
                      <a:pt x="549" y="826"/>
                    </a:lnTo>
                    <a:lnTo>
                      <a:pt x="529" y="883"/>
                    </a:lnTo>
                    <a:lnTo>
                      <a:pt x="517" y="883"/>
                    </a:lnTo>
                    <a:lnTo>
                      <a:pt x="508" y="875"/>
                    </a:lnTo>
                    <a:lnTo>
                      <a:pt x="510" y="871"/>
                    </a:lnTo>
                    <a:lnTo>
                      <a:pt x="501" y="861"/>
                    </a:lnTo>
                    <a:lnTo>
                      <a:pt x="480" y="856"/>
                    </a:lnTo>
                    <a:lnTo>
                      <a:pt x="465" y="859"/>
                    </a:lnTo>
                    <a:lnTo>
                      <a:pt x="460" y="871"/>
                    </a:lnTo>
                    <a:lnTo>
                      <a:pt x="463" y="892"/>
                    </a:lnTo>
                    <a:lnTo>
                      <a:pt x="456" y="962"/>
                    </a:lnTo>
                    <a:lnTo>
                      <a:pt x="461" y="967"/>
                    </a:lnTo>
                    <a:lnTo>
                      <a:pt x="454" y="1000"/>
                    </a:lnTo>
                    <a:lnTo>
                      <a:pt x="449" y="1009"/>
                    </a:lnTo>
                    <a:lnTo>
                      <a:pt x="449" y="1018"/>
                    </a:lnTo>
                    <a:lnTo>
                      <a:pt x="0" y="395"/>
                    </a:lnTo>
                    <a:lnTo>
                      <a:pt x="105"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5" name="Freeform 46">
                <a:extLst>
                  <a:ext uri="{FF2B5EF4-FFF2-40B4-BE49-F238E27FC236}">
                    <a16:creationId xmlns:a16="http://schemas.microsoft.com/office/drawing/2014/main" id="{D27FAA8B-BAA2-461A-8D77-701B62F08042}"/>
                  </a:ext>
                </a:extLst>
              </p:cNvPr>
              <p:cNvSpPr>
                <a:spLocks/>
              </p:cNvSpPr>
              <p:nvPr/>
            </p:nvSpPr>
            <p:spPr bwMode="auto">
              <a:xfrm>
                <a:off x="950" y="1517"/>
                <a:ext cx="612" cy="738"/>
              </a:xfrm>
              <a:custGeom>
                <a:avLst/>
                <a:gdLst>
                  <a:gd name="T0" fmla="*/ 130 w 612"/>
                  <a:gd name="T1" fmla="*/ 0 h 738"/>
                  <a:gd name="T2" fmla="*/ 431 w 612"/>
                  <a:gd name="T3" fmla="*/ 35 h 738"/>
                  <a:gd name="T4" fmla="*/ 410 w 612"/>
                  <a:gd name="T5" fmla="*/ 162 h 738"/>
                  <a:gd name="T6" fmla="*/ 612 w 612"/>
                  <a:gd name="T7" fmla="*/ 176 h 738"/>
                  <a:gd name="T8" fmla="*/ 537 w 612"/>
                  <a:gd name="T9" fmla="*/ 738 h 738"/>
                  <a:gd name="T10" fmla="*/ 0 w 612"/>
                  <a:gd name="T11" fmla="*/ 696 h 738"/>
                  <a:gd name="T12" fmla="*/ 130 w 612"/>
                  <a:gd name="T13" fmla="*/ 0 h 738"/>
                </a:gdLst>
                <a:ahLst/>
                <a:cxnLst>
                  <a:cxn ang="0">
                    <a:pos x="T0" y="T1"/>
                  </a:cxn>
                  <a:cxn ang="0">
                    <a:pos x="T2" y="T3"/>
                  </a:cxn>
                  <a:cxn ang="0">
                    <a:pos x="T4" y="T5"/>
                  </a:cxn>
                  <a:cxn ang="0">
                    <a:pos x="T6" y="T7"/>
                  </a:cxn>
                  <a:cxn ang="0">
                    <a:pos x="T8" y="T9"/>
                  </a:cxn>
                  <a:cxn ang="0">
                    <a:pos x="T10" y="T11"/>
                  </a:cxn>
                  <a:cxn ang="0">
                    <a:pos x="T12" y="T13"/>
                  </a:cxn>
                </a:cxnLst>
                <a:rect l="0" t="0" r="r" b="b"/>
                <a:pathLst>
                  <a:path w="612" h="738">
                    <a:moveTo>
                      <a:pt x="130" y="0"/>
                    </a:moveTo>
                    <a:lnTo>
                      <a:pt x="431" y="35"/>
                    </a:lnTo>
                    <a:lnTo>
                      <a:pt x="410" y="162"/>
                    </a:lnTo>
                    <a:lnTo>
                      <a:pt x="612" y="176"/>
                    </a:lnTo>
                    <a:lnTo>
                      <a:pt x="537" y="738"/>
                    </a:lnTo>
                    <a:lnTo>
                      <a:pt x="0" y="696"/>
                    </a:lnTo>
                    <a:lnTo>
                      <a:pt x="130"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6" name="Freeform 47">
                <a:extLst>
                  <a:ext uri="{FF2B5EF4-FFF2-40B4-BE49-F238E27FC236}">
                    <a16:creationId xmlns:a16="http://schemas.microsoft.com/office/drawing/2014/main" id="{65FE328C-ED1A-43D8-8AE1-A69097AE1AA7}"/>
                  </a:ext>
                </a:extLst>
              </p:cNvPr>
              <p:cNvSpPr>
                <a:spLocks/>
              </p:cNvSpPr>
              <p:nvPr/>
            </p:nvSpPr>
            <p:spPr bwMode="auto">
              <a:xfrm>
                <a:off x="1487" y="1693"/>
                <a:ext cx="789" cy="599"/>
              </a:xfrm>
              <a:custGeom>
                <a:avLst/>
                <a:gdLst>
                  <a:gd name="T0" fmla="*/ 75 w 789"/>
                  <a:gd name="T1" fmla="*/ 0 h 599"/>
                  <a:gd name="T2" fmla="*/ 585 w 789"/>
                  <a:gd name="T3" fmla="*/ 37 h 599"/>
                  <a:gd name="T4" fmla="*/ 789 w 789"/>
                  <a:gd name="T5" fmla="*/ 49 h 599"/>
                  <a:gd name="T6" fmla="*/ 780 w 789"/>
                  <a:gd name="T7" fmla="*/ 185 h 599"/>
                  <a:gd name="T8" fmla="*/ 758 w 789"/>
                  <a:gd name="T9" fmla="*/ 599 h 599"/>
                  <a:gd name="T10" fmla="*/ 651 w 789"/>
                  <a:gd name="T11" fmla="*/ 599 h 599"/>
                  <a:gd name="T12" fmla="*/ 0 w 789"/>
                  <a:gd name="T13" fmla="*/ 562 h 599"/>
                  <a:gd name="T14" fmla="*/ 75 w 789"/>
                  <a:gd name="T15" fmla="*/ 0 h 5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9" h="599">
                    <a:moveTo>
                      <a:pt x="75" y="0"/>
                    </a:moveTo>
                    <a:lnTo>
                      <a:pt x="585" y="37"/>
                    </a:lnTo>
                    <a:lnTo>
                      <a:pt x="789" y="49"/>
                    </a:lnTo>
                    <a:lnTo>
                      <a:pt x="780" y="185"/>
                    </a:lnTo>
                    <a:lnTo>
                      <a:pt x="758" y="599"/>
                    </a:lnTo>
                    <a:lnTo>
                      <a:pt x="651" y="599"/>
                    </a:lnTo>
                    <a:lnTo>
                      <a:pt x="0" y="562"/>
                    </a:lnTo>
                    <a:lnTo>
                      <a:pt x="75"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7" name="Freeform 48">
                <a:extLst>
                  <a:ext uri="{FF2B5EF4-FFF2-40B4-BE49-F238E27FC236}">
                    <a16:creationId xmlns:a16="http://schemas.microsoft.com/office/drawing/2014/main" id="{17F4FA54-8497-4564-9C8A-23C8A927A573}"/>
                  </a:ext>
                </a:extLst>
              </p:cNvPr>
              <p:cNvSpPr>
                <a:spLocks noEditPoints="1"/>
              </p:cNvSpPr>
              <p:nvPr/>
            </p:nvSpPr>
            <p:spPr bwMode="auto">
              <a:xfrm>
                <a:off x="1360" y="1138"/>
                <a:ext cx="757" cy="592"/>
              </a:xfrm>
              <a:custGeom>
                <a:avLst/>
                <a:gdLst>
                  <a:gd name="T0" fmla="*/ 712 w 757"/>
                  <a:gd name="T1" fmla="*/ 592 h 592"/>
                  <a:gd name="T2" fmla="*/ 712 w 757"/>
                  <a:gd name="T3" fmla="*/ 592 h 592"/>
                  <a:gd name="T4" fmla="*/ 712 w 757"/>
                  <a:gd name="T5" fmla="*/ 592 h 592"/>
                  <a:gd name="T6" fmla="*/ 712 w 757"/>
                  <a:gd name="T7" fmla="*/ 592 h 592"/>
                  <a:gd name="T8" fmla="*/ 80 w 757"/>
                  <a:gd name="T9" fmla="*/ 0 h 592"/>
                  <a:gd name="T10" fmla="*/ 757 w 757"/>
                  <a:gd name="T11" fmla="*/ 49 h 592"/>
                  <a:gd name="T12" fmla="*/ 735 w 757"/>
                  <a:gd name="T13" fmla="*/ 318 h 592"/>
                  <a:gd name="T14" fmla="*/ 712 w 757"/>
                  <a:gd name="T15" fmla="*/ 592 h 592"/>
                  <a:gd name="T16" fmla="*/ 202 w 757"/>
                  <a:gd name="T17" fmla="*/ 555 h 592"/>
                  <a:gd name="T18" fmla="*/ 0 w 757"/>
                  <a:gd name="T19" fmla="*/ 541 h 592"/>
                  <a:gd name="T20" fmla="*/ 21 w 757"/>
                  <a:gd name="T21" fmla="*/ 414 h 592"/>
                  <a:gd name="T22" fmla="*/ 71 w 757"/>
                  <a:gd name="T23" fmla="*/ 70 h 592"/>
                  <a:gd name="T24" fmla="*/ 80 w 757"/>
                  <a:gd name="T25"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7" h="592">
                    <a:moveTo>
                      <a:pt x="712" y="592"/>
                    </a:moveTo>
                    <a:lnTo>
                      <a:pt x="712" y="592"/>
                    </a:lnTo>
                    <a:lnTo>
                      <a:pt x="712" y="592"/>
                    </a:lnTo>
                    <a:lnTo>
                      <a:pt x="712" y="592"/>
                    </a:lnTo>
                    <a:close/>
                    <a:moveTo>
                      <a:pt x="80" y="0"/>
                    </a:moveTo>
                    <a:lnTo>
                      <a:pt x="757" y="49"/>
                    </a:lnTo>
                    <a:lnTo>
                      <a:pt x="735" y="318"/>
                    </a:lnTo>
                    <a:lnTo>
                      <a:pt x="712" y="592"/>
                    </a:lnTo>
                    <a:lnTo>
                      <a:pt x="202" y="555"/>
                    </a:lnTo>
                    <a:lnTo>
                      <a:pt x="0" y="541"/>
                    </a:lnTo>
                    <a:lnTo>
                      <a:pt x="21" y="414"/>
                    </a:lnTo>
                    <a:lnTo>
                      <a:pt x="71" y="70"/>
                    </a:lnTo>
                    <a:lnTo>
                      <a:pt x="80"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8" name="Freeform 49">
                <a:extLst>
                  <a:ext uri="{FF2B5EF4-FFF2-40B4-BE49-F238E27FC236}">
                    <a16:creationId xmlns:a16="http://schemas.microsoft.com/office/drawing/2014/main" id="{72B9C01D-0F7D-42CD-B0EE-83299A103FDA}"/>
                  </a:ext>
                </a:extLst>
              </p:cNvPr>
              <p:cNvSpPr>
                <a:spLocks/>
              </p:cNvSpPr>
              <p:nvPr/>
            </p:nvSpPr>
            <p:spPr bwMode="auto">
              <a:xfrm>
                <a:off x="267" y="490"/>
                <a:ext cx="730" cy="470"/>
              </a:xfrm>
              <a:custGeom>
                <a:avLst/>
                <a:gdLst>
                  <a:gd name="T0" fmla="*/ 728 w 730"/>
                  <a:gd name="T1" fmla="*/ 33 h 470"/>
                  <a:gd name="T2" fmla="*/ 648 w 730"/>
                  <a:gd name="T3" fmla="*/ 410 h 470"/>
                  <a:gd name="T4" fmla="*/ 642 w 730"/>
                  <a:gd name="T5" fmla="*/ 423 h 470"/>
                  <a:gd name="T6" fmla="*/ 651 w 730"/>
                  <a:gd name="T7" fmla="*/ 438 h 470"/>
                  <a:gd name="T8" fmla="*/ 644 w 730"/>
                  <a:gd name="T9" fmla="*/ 452 h 470"/>
                  <a:gd name="T10" fmla="*/ 454 w 730"/>
                  <a:gd name="T11" fmla="*/ 437 h 470"/>
                  <a:gd name="T12" fmla="*/ 431 w 730"/>
                  <a:gd name="T13" fmla="*/ 444 h 470"/>
                  <a:gd name="T14" fmla="*/ 408 w 730"/>
                  <a:gd name="T15" fmla="*/ 445 h 470"/>
                  <a:gd name="T16" fmla="*/ 391 w 730"/>
                  <a:gd name="T17" fmla="*/ 447 h 470"/>
                  <a:gd name="T18" fmla="*/ 365 w 730"/>
                  <a:gd name="T19" fmla="*/ 447 h 470"/>
                  <a:gd name="T20" fmla="*/ 340 w 730"/>
                  <a:gd name="T21" fmla="*/ 466 h 470"/>
                  <a:gd name="T22" fmla="*/ 306 w 730"/>
                  <a:gd name="T23" fmla="*/ 465 h 470"/>
                  <a:gd name="T24" fmla="*/ 285 w 730"/>
                  <a:gd name="T25" fmla="*/ 454 h 470"/>
                  <a:gd name="T26" fmla="*/ 232 w 730"/>
                  <a:gd name="T27" fmla="*/ 456 h 470"/>
                  <a:gd name="T28" fmla="*/ 180 w 730"/>
                  <a:gd name="T29" fmla="*/ 442 h 470"/>
                  <a:gd name="T30" fmla="*/ 124 w 730"/>
                  <a:gd name="T31" fmla="*/ 442 h 470"/>
                  <a:gd name="T32" fmla="*/ 93 w 730"/>
                  <a:gd name="T33" fmla="*/ 416 h 470"/>
                  <a:gd name="T34" fmla="*/ 96 w 730"/>
                  <a:gd name="T35" fmla="*/ 376 h 470"/>
                  <a:gd name="T36" fmla="*/ 72 w 730"/>
                  <a:gd name="T37" fmla="*/ 346 h 470"/>
                  <a:gd name="T38" fmla="*/ 54 w 730"/>
                  <a:gd name="T39" fmla="*/ 339 h 470"/>
                  <a:gd name="T40" fmla="*/ 28 w 730"/>
                  <a:gd name="T41" fmla="*/ 323 h 470"/>
                  <a:gd name="T42" fmla="*/ 5 w 730"/>
                  <a:gd name="T43" fmla="*/ 309 h 470"/>
                  <a:gd name="T44" fmla="*/ 0 w 730"/>
                  <a:gd name="T45" fmla="*/ 302 h 470"/>
                  <a:gd name="T46" fmla="*/ 9 w 730"/>
                  <a:gd name="T47" fmla="*/ 280 h 470"/>
                  <a:gd name="T48" fmla="*/ 12 w 730"/>
                  <a:gd name="T49" fmla="*/ 267 h 470"/>
                  <a:gd name="T50" fmla="*/ 16 w 730"/>
                  <a:gd name="T51" fmla="*/ 278 h 470"/>
                  <a:gd name="T52" fmla="*/ 14 w 730"/>
                  <a:gd name="T53" fmla="*/ 287 h 470"/>
                  <a:gd name="T54" fmla="*/ 26 w 730"/>
                  <a:gd name="T55" fmla="*/ 280 h 470"/>
                  <a:gd name="T56" fmla="*/ 26 w 730"/>
                  <a:gd name="T57" fmla="*/ 269 h 470"/>
                  <a:gd name="T58" fmla="*/ 26 w 730"/>
                  <a:gd name="T59" fmla="*/ 253 h 470"/>
                  <a:gd name="T60" fmla="*/ 18 w 730"/>
                  <a:gd name="T61" fmla="*/ 236 h 470"/>
                  <a:gd name="T62" fmla="*/ 30 w 730"/>
                  <a:gd name="T63" fmla="*/ 236 h 470"/>
                  <a:gd name="T64" fmla="*/ 45 w 730"/>
                  <a:gd name="T65" fmla="*/ 231 h 470"/>
                  <a:gd name="T66" fmla="*/ 35 w 730"/>
                  <a:gd name="T67" fmla="*/ 218 h 470"/>
                  <a:gd name="T68" fmla="*/ 21 w 730"/>
                  <a:gd name="T69" fmla="*/ 222 h 470"/>
                  <a:gd name="T70" fmla="*/ 23 w 730"/>
                  <a:gd name="T71" fmla="*/ 199 h 470"/>
                  <a:gd name="T72" fmla="*/ 24 w 730"/>
                  <a:gd name="T73" fmla="*/ 170 h 470"/>
                  <a:gd name="T74" fmla="*/ 26 w 730"/>
                  <a:gd name="T75" fmla="*/ 135 h 470"/>
                  <a:gd name="T76" fmla="*/ 16 w 730"/>
                  <a:gd name="T77" fmla="*/ 86 h 470"/>
                  <a:gd name="T78" fmla="*/ 21 w 730"/>
                  <a:gd name="T79" fmla="*/ 47 h 470"/>
                  <a:gd name="T80" fmla="*/ 93 w 730"/>
                  <a:gd name="T81" fmla="*/ 75 h 470"/>
                  <a:gd name="T82" fmla="*/ 155 w 730"/>
                  <a:gd name="T83" fmla="*/ 101 h 470"/>
                  <a:gd name="T84" fmla="*/ 185 w 730"/>
                  <a:gd name="T85" fmla="*/ 112 h 470"/>
                  <a:gd name="T86" fmla="*/ 196 w 730"/>
                  <a:gd name="T87" fmla="*/ 124 h 470"/>
                  <a:gd name="T88" fmla="*/ 197 w 730"/>
                  <a:gd name="T89" fmla="*/ 164 h 470"/>
                  <a:gd name="T90" fmla="*/ 180 w 730"/>
                  <a:gd name="T91" fmla="*/ 180 h 470"/>
                  <a:gd name="T92" fmla="*/ 182 w 730"/>
                  <a:gd name="T93" fmla="*/ 199 h 470"/>
                  <a:gd name="T94" fmla="*/ 178 w 730"/>
                  <a:gd name="T95" fmla="*/ 211 h 470"/>
                  <a:gd name="T96" fmla="*/ 185 w 730"/>
                  <a:gd name="T97" fmla="*/ 222 h 470"/>
                  <a:gd name="T98" fmla="*/ 206 w 730"/>
                  <a:gd name="T99" fmla="*/ 185 h 470"/>
                  <a:gd name="T100" fmla="*/ 216 w 730"/>
                  <a:gd name="T101" fmla="*/ 171 h 470"/>
                  <a:gd name="T102" fmla="*/ 236 w 730"/>
                  <a:gd name="T103" fmla="*/ 145 h 470"/>
                  <a:gd name="T104" fmla="*/ 213 w 730"/>
                  <a:gd name="T105" fmla="*/ 81 h 470"/>
                  <a:gd name="T106" fmla="*/ 218 w 730"/>
                  <a:gd name="T107" fmla="*/ 72 h 470"/>
                  <a:gd name="T108" fmla="*/ 232 w 730"/>
                  <a:gd name="T109" fmla="*/ 58 h 470"/>
                  <a:gd name="T110" fmla="*/ 222 w 730"/>
                  <a:gd name="T111" fmla="*/ 37 h 470"/>
                  <a:gd name="T112" fmla="*/ 218 w 730"/>
                  <a:gd name="T113"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0" h="470">
                    <a:moveTo>
                      <a:pt x="218" y="0"/>
                    </a:moveTo>
                    <a:lnTo>
                      <a:pt x="728" y="33"/>
                    </a:lnTo>
                    <a:lnTo>
                      <a:pt x="730" y="33"/>
                    </a:lnTo>
                    <a:lnTo>
                      <a:pt x="648" y="410"/>
                    </a:lnTo>
                    <a:lnTo>
                      <a:pt x="644" y="416"/>
                    </a:lnTo>
                    <a:lnTo>
                      <a:pt x="642" y="423"/>
                    </a:lnTo>
                    <a:lnTo>
                      <a:pt x="646" y="433"/>
                    </a:lnTo>
                    <a:lnTo>
                      <a:pt x="651" y="438"/>
                    </a:lnTo>
                    <a:lnTo>
                      <a:pt x="648" y="445"/>
                    </a:lnTo>
                    <a:lnTo>
                      <a:pt x="644" y="452"/>
                    </a:lnTo>
                    <a:lnTo>
                      <a:pt x="646" y="470"/>
                    </a:lnTo>
                    <a:lnTo>
                      <a:pt x="454" y="437"/>
                    </a:lnTo>
                    <a:lnTo>
                      <a:pt x="440" y="444"/>
                    </a:lnTo>
                    <a:lnTo>
                      <a:pt x="431" y="444"/>
                    </a:lnTo>
                    <a:lnTo>
                      <a:pt x="419" y="445"/>
                    </a:lnTo>
                    <a:lnTo>
                      <a:pt x="408" y="445"/>
                    </a:lnTo>
                    <a:lnTo>
                      <a:pt x="402" y="442"/>
                    </a:lnTo>
                    <a:lnTo>
                      <a:pt x="391" y="447"/>
                    </a:lnTo>
                    <a:lnTo>
                      <a:pt x="379" y="451"/>
                    </a:lnTo>
                    <a:lnTo>
                      <a:pt x="365" y="447"/>
                    </a:lnTo>
                    <a:lnTo>
                      <a:pt x="354" y="459"/>
                    </a:lnTo>
                    <a:lnTo>
                      <a:pt x="340" y="466"/>
                    </a:lnTo>
                    <a:lnTo>
                      <a:pt x="330" y="468"/>
                    </a:lnTo>
                    <a:lnTo>
                      <a:pt x="306" y="465"/>
                    </a:lnTo>
                    <a:lnTo>
                      <a:pt x="300" y="461"/>
                    </a:lnTo>
                    <a:lnTo>
                      <a:pt x="285" y="454"/>
                    </a:lnTo>
                    <a:lnTo>
                      <a:pt x="243" y="466"/>
                    </a:lnTo>
                    <a:lnTo>
                      <a:pt x="232" y="456"/>
                    </a:lnTo>
                    <a:lnTo>
                      <a:pt x="197" y="444"/>
                    </a:lnTo>
                    <a:lnTo>
                      <a:pt x="180" y="442"/>
                    </a:lnTo>
                    <a:lnTo>
                      <a:pt x="157" y="444"/>
                    </a:lnTo>
                    <a:lnTo>
                      <a:pt x="124" y="442"/>
                    </a:lnTo>
                    <a:lnTo>
                      <a:pt x="98" y="428"/>
                    </a:lnTo>
                    <a:lnTo>
                      <a:pt x="93" y="416"/>
                    </a:lnTo>
                    <a:lnTo>
                      <a:pt x="94" y="383"/>
                    </a:lnTo>
                    <a:lnTo>
                      <a:pt x="96" y="376"/>
                    </a:lnTo>
                    <a:lnTo>
                      <a:pt x="93" y="356"/>
                    </a:lnTo>
                    <a:lnTo>
                      <a:pt x="72" y="346"/>
                    </a:lnTo>
                    <a:lnTo>
                      <a:pt x="56" y="344"/>
                    </a:lnTo>
                    <a:lnTo>
                      <a:pt x="54" y="339"/>
                    </a:lnTo>
                    <a:lnTo>
                      <a:pt x="45" y="330"/>
                    </a:lnTo>
                    <a:lnTo>
                      <a:pt x="28" y="323"/>
                    </a:lnTo>
                    <a:lnTo>
                      <a:pt x="11" y="309"/>
                    </a:lnTo>
                    <a:lnTo>
                      <a:pt x="5" y="309"/>
                    </a:lnTo>
                    <a:lnTo>
                      <a:pt x="0" y="307"/>
                    </a:lnTo>
                    <a:lnTo>
                      <a:pt x="0" y="302"/>
                    </a:lnTo>
                    <a:lnTo>
                      <a:pt x="5" y="287"/>
                    </a:lnTo>
                    <a:lnTo>
                      <a:pt x="9" y="280"/>
                    </a:lnTo>
                    <a:lnTo>
                      <a:pt x="9" y="269"/>
                    </a:lnTo>
                    <a:lnTo>
                      <a:pt x="12" y="267"/>
                    </a:lnTo>
                    <a:lnTo>
                      <a:pt x="14" y="269"/>
                    </a:lnTo>
                    <a:lnTo>
                      <a:pt x="16" y="278"/>
                    </a:lnTo>
                    <a:lnTo>
                      <a:pt x="14" y="283"/>
                    </a:lnTo>
                    <a:lnTo>
                      <a:pt x="14" y="287"/>
                    </a:lnTo>
                    <a:lnTo>
                      <a:pt x="14" y="290"/>
                    </a:lnTo>
                    <a:lnTo>
                      <a:pt x="26" y="280"/>
                    </a:lnTo>
                    <a:lnTo>
                      <a:pt x="26" y="274"/>
                    </a:lnTo>
                    <a:lnTo>
                      <a:pt x="26" y="269"/>
                    </a:lnTo>
                    <a:lnTo>
                      <a:pt x="31" y="262"/>
                    </a:lnTo>
                    <a:lnTo>
                      <a:pt x="26" y="253"/>
                    </a:lnTo>
                    <a:lnTo>
                      <a:pt x="19" y="252"/>
                    </a:lnTo>
                    <a:lnTo>
                      <a:pt x="18" y="236"/>
                    </a:lnTo>
                    <a:lnTo>
                      <a:pt x="21" y="234"/>
                    </a:lnTo>
                    <a:lnTo>
                      <a:pt x="30" y="236"/>
                    </a:lnTo>
                    <a:lnTo>
                      <a:pt x="33" y="234"/>
                    </a:lnTo>
                    <a:lnTo>
                      <a:pt x="45" y="231"/>
                    </a:lnTo>
                    <a:lnTo>
                      <a:pt x="35" y="222"/>
                    </a:lnTo>
                    <a:lnTo>
                      <a:pt x="35" y="218"/>
                    </a:lnTo>
                    <a:lnTo>
                      <a:pt x="33" y="217"/>
                    </a:lnTo>
                    <a:lnTo>
                      <a:pt x="21" y="222"/>
                    </a:lnTo>
                    <a:lnTo>
                      <a:pt x="23" y="208"/>
                    </a:lnTo>
                    <a:lnTo>
                      <a:pt x="23" y="199"/>
                    </a:lnTo>
                    <a:lnTo>
                      <a:pt x="26" y="184"/>
                    </a:lnTo>
                    <a:lnTo>
                      <a:pt x="24" y="170"/>
                    </a:lnTo>
                    <a:lnTo>
                      <a:pt x="23" y="164"/>
                    </a:lnTo>
                    <a:lnTo>
                      <a:pt x="26" y="135"/>
                    </a:lnTo>
                    <a:lnTo>
                      <a:pt x="28" y="124"/>
                    </a:lnTo>
                    <a:lnTo>
                      <a:pt x="16" y="86"/>
                    </a:lnTo>
                    <a:lnTo>
                      <a:pt x="18" y="61"/>
                    </a:lnTo>
                    <a:lnTo>
                      <a:pt x="21" y="47"/>
                    </a:lnTo>
                    <a:lnTo>
                      <a:pt x="24" y="28"/>
                    </a:lnTo>
                    <a:lnTo>
                      <a:pt x="93" y="75"/>
                    </a:lnTo>
                    <a:lnTo>
                      <a:pt x="127" y="93"/>
                    </a:lnTo>
                    <a:lnTo>
                      <a:pt x="155" y="101"/>
                    </a:lnTo>
                    <a:lnTo>
                      <a:pt x="171" y="112"/>
                    </a:lnTo>
                    <a:lnTo>
                      <a:pt x="185" y="112"/>
                    </a:lnTo>
                    <a:lnTo>
                      <a:pt x="192" y="117"/>
                    </a:lnTo>
                    <a:lnTo>
                      <a:pt x="196" y="124"/>
                    </a:lnTo>
                    <a:lnTo>
                      <a:pt x="199" y="157"/>
                    </a:lnTo>
                    <a:lnTo>
                      <a:pt x="197" y="164"/>
                    </a:lnTo>
                    <a:lnTo>
                      <a:pt x="185" y="166"/>
                    </a:lnTo>
                    <a:lnTo>
                      <a:pt x="180" y="180"/>
                    </a:lnTo>
                    <a:lnTo>
                      <a:pt x="180" y="192"/>
                    </a:lnTo>
                    <a:lnTo>
                      <a:pt x="182" y="199"/>
                    </a:lnTo>
                    <a:lnTo>
                      <a:pt x="182" y="206"/>
                    </a:lnTo>
                    <a:lnTo>
                      <a:pt x="178" y="211"/>
                    </a:lnTo>
                    <a:lnTo>
                      <a:pt x="178" y="217"/>
                    </a:lnTo>
                    <a:lnTo>
                      <a:pt x="185" y="222"/>
                    </a:lnTo>
                    <a:lnTo>
                      <a:pt x="197" y="215"/>
                    </a:lnTo>
                    <a:lnTo>
                      <a:pt x="206" y="185"/>
                    </a:lnTo>
                    <a:lnTo>
                      <a:pt x="213" y="180"/>
                    </a:lnTo>
                    <a:lnTo>
                      <a:pt x="216" y="171"/>
                    </a:lnTo>
                    <a:lnTo>
                      <a:pt x="234" y="152"/>
                    </a:lnTo>
                    <a:lnTo>
                      <a:pt x="236" y="145"/>
                    </a:lnTo>
                    <a:lnTo>
                      <a:pt x="229" y="119"/>
                    </a:lnTo>
                    <a:lnTo>
                      <a:pt x="213" y="81"/>
                    </a:lnTo>
                    <a:lnTo>
                      <a:pt x="213" y="75"/>
                    </a:lnTo>
                    <a:lnTo>
                      <a:pt x="218" y="72"/>
                    </a:lnTo>
                    <a:lnTo>
                      <a:pt x="225" y="75"/>
                    </a:lnTo>
                    <a:lnTo>
                      <a:pt x="232" y="58"/>
                    </a:lnTo>
                    <a:lnTo>
                      <a:pt x="232" y="39"/>
                    </a:lnTo>
                    <a:lnTo>
                      <a:pt x="222" y="37"/>
                    </a:lnTo>
                    <a:lnTo>
                      <a:pt x="220" y="26"/>
                    </a:lnTo>
                    <a:lnTo>
                      <a:pt x="218"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39" name="Freeform 50">
                <a:extLst>
                  <a:ext uri="{FF2B5EF4-FFF2-40B4-BE49-F238E27FC236}">
                    <a16:creationId xmlns:a16="http://schemas.microsoft.com/office/drawing/2014/main" id="{456D62FF-AC28-4820-B54B-6D02F6447448}"/>
                  </a:ext>
                </a:extLst>
              </p:cNvPr>
              <p:cNvSpPr>
                <a:spLocks/>
              </p:cNvSpPr>
              <p:nvPr/>
            </p:nvSpPr>
            <p:spPr bwMode="auto">
              <a:xfrm>
                <a:off x="61" y="811"/>
                <a:ext cx="876" cy="673"/>
              </a:xfrm>
              <a:custGeom>
                <a:avLst/>
                <a:gdLst>
                  <a:gd name="T0" fmla="*/ 229 w 876"/>
                  <a:gd name="T1" fmla="*/ 4 h 673"/>
                  <a:gd name="T2" fmla="*/ 251 w 876"/>
                  <a:gd name="T3" fmla="*/ 9 h 673"/>
                  <a:gd name="T4" fmla="*/ 262 w 876"/>
                  <a:gd name="T5" fmla="*/ 23 h 673"/>
                  <a:gd name="T6" fmla="*/ 299 w 876"/>
                  <a:gd name="T7" fmla="*/ 35 h 673"/>
                  <a:gd name="T8" fmla="*/ 300 w 876"/>
                  <a:gd name="T9" fmla="*/ 62 h 673"/>
                  <a:gd name="T10" fmla="*/ 304 w 876"/>
                  <a:gd name="T11" fmla="*/ 107 h 673"/>
                  <a:gd name="T12" fmla="*/ 363 w 876"/>
                  <a:gd name="T13" fmla="*/ 123 h 673"/>
                  <a:gd name="T14" fmla="*/ 403 w 876"/>
                  <a:gd name="T15" fmla="*/ 123 h 673"/>
                  <a:gd name="T16" fmla="*/ 449 w 876"/>
                  <a:gd name="T17" fmla="*/ 145 h 673"/>
                  <a:gd name="T18" fmla="*/ 506 w 876"/>
                  <a:gd name="T19" fmla="*/ 140 h 673"/>
                  <a:gd name="T20" fmla="*/ 536 w 876"/>
                  <a:gd name="T21" fmla="*/ 147 h 673"/>
                  <a:gd name="T22" fmla="*/ 560 w 876"/>
                  <a:gd name="T23" fmla="*/ 138 h 673"/>
                  <a:gd name="T24" fmla="*/ 585 w 876"/>
                  <a:gd name="T25" fmla="*/ 130 h 673"/>
                  <a:gd name="T26" fmla="*/ 608 w 876"/>
                  <a:gd name="T27" fmla="*/ 121 h 673"/>
                  <a:gd name="T28" fmla="*/ 625 w 876"/>
                  <a:gd name="T29" fmla="*/ 124 h 673"/>
                  <a:gd name="T30" fmla="*/ 646 w 876"/>
                  <a:gd name="T31" fmla="*/ 123 h 673"/>
                  <a:gd name="T32" fmla="*/ 852 w 876"/>
                  <a:gd name="T33" fmla="*/ 149 h 673"/>
                  <a:gd name="T34" fmla="*/ 859 w 876"/>
                  <a:gd name="T35" fmla="*/ 173 h 673"/>
                  <a:gd name="T36" fmla="*/ 875 w 876"/>
                  <a:gd name="T37" fmla="*/ 192 h 673"/>
                  <a:gd name="T38" fmla="*/ 838 w 876"/>
                  <a:gd name="T39" fmla="*/ 264 h 673"/>
                  <a:gd name="T40" fmla="*/ 827 w 876"/>
                  <a:gd name="T41" fmla="*/ 282 h 673"/>
                  <a:gd name="T42" fmla="*/ 803 w 876"/>
                  <a:gd name="T43" fmla="*/ 299 h 673"/>
                  <a:gd name="T44" fmla="*/ 773 w 876"/>
                  <a:gd name="T45" fmla="*/ 358 h 673"/>
                  <a:gd name="T46" fmla="*/ 793 w 876"/>
                  <a:gd name="T47" fmla="*/ 369 h 673"/>
                  <a:gd name="T48" fmla="*/ 796 w 876"/>
                  <a:gd name="T49" fmla="*/ 386 h 673"/>
                  <a:gd name="T50" fmla="*/ 791 w 876"/>
                  <a:gd name="T51" fmla="*/ 393 h 673"/>
                  <a:gd name="T52" fmla="*/ 777 w 876"/>
                  <a:gd name="T53" fmla="*/ 432 h 673"/>
                  <a:gd name="T54" fmla="*/ 431 w 876"/>
                  <a:gd name="T55" fmla="*/ 641 h 673"/>
                  <a:gd name="T56" fmla="*/ 5 w 876"/>
                  <a:gd name="T57" fmla="*/ 577 h 673"/>
                  <a:gd name="T58" fmla="*/ 12 w 876"/>
                  <a:gd name="T59" fmla="*/ 512 h 673"/>
                  <a:gd name="T60" fmla="*/ 21 w 876"/>
                  <a:gd name="T61" fmla="*/ 465 h 673"/>
                  <a:gd name="T62" fmla="*/ 25 w 876"/>
                  <a:gd name="T63" fmla="*/ 405 h 673"/>
                  <a:gd name="T64" fmla="*/ 42 w 876"/>
                  <a:gd name="T65" fmla="*/ 391 h 673"/>
                  <a:gd name="T66" fmla="*/ 52 w 876"/>
                  <a:gd name="T67" fmla="*/ 360 h 673"/>
                  <a:gd name="T68" fmla="*/ 59 w 876"/>
                  <a:gd name="T69" fmla="*/ 339 h 673"/>
                  <a:gd name="T70" fmla="*/ 98 w 876"/>
                  <a:gd name="T71" fmla="*/ 280 h 673"/>
                  <a:gd name="T72" fmla="*/ 145 w 876"/>
                  <a:gd name="T73" fmla="*/ 180 h 673"/>
                  <a:gd name="T74" fmla="*/ 178 w 876"/>
                  <a:gd name="T75" fmla="*/ 100 h 673"/>
                  <a:gd name="T76" fmla="*/ 206 w 876"/>
                  <a:gd name="T77" fmla="*/ 27 h 673"/>
                  <a:gd name="T78" fmla="*/ 208 w 876"/>
                  <a:gd name="T79" fmla="*/ 4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6" h="673">
                    <a:moveTo>
                      <a:pt x="218" y="0"/>
                    </a:moveTo>
                    <a:lnTo>
                      <a:pt x="229" y="4"/>
                    </a:lnTo>
                    <a:lnTo>
                      <a:pt x="234" y="2"/>
                    </a:lnTo>
                    <a:lnTo>
                      <a:pt x="251" y="9"/>
                    </a:lnTo>
                    <a:lnTo>
                      <a:pt x="260" y="18"/>
                    </a:lnTo>
                    <a:lnTo>
                      <a:pt x="262" y="23"/>
                    </a:lnTo>
                    <a:lnTo>
                      <a:pt x="278" y="25"/>
                    </a:lnTo>
                    <a:lnTo>
                      <a:pt x="299" y="35"/>
                    </a:lnTo>
                    <a:lnTo>
                      <a:pt x="302" y="55"/>
                    </a:lnTo>
                    <a:lnTo>
                      <a:pt x="300" y="62"/>
                    </a:lnTo>
                    <a:lnTo>
                      <a:pt x="299" y="95"/>
                    </a:lnTo>
                    <a:lnTo>
                      <a:pt x="304" y="107"/>
                    </a:lnTo>
                    <a:lnTo>
                      <a:pt x="330" y="121"/>
                    </a:lnTo>
                    <a:lnTo>
                      <a:pt x="363" y="123"/>
                    </a:lnTo>
                    <a:lnTo>
                      <a:pt x="386" y="121"/>
                    </a:lnTo>
                    <a:lnTo>
                      <a:pt x="403" y="123"/>
                    </a:lnTo>
                    <a:lnTo>
                      <a:pt x="438" y="135"/>
                    </a:lnTo>
                    <a:lnTo>
                      <a:pt x="449" y="145"/>
                    </a:lnTo>
                    <a:lnTo>
                      <a:pt x="491" y="133"/>
                    </a:lnTo>
                    <a:lnTo>
                      <a:pt x="506" y="140"/>
                    </a:lnTo>
                    <a:lnTo>
                      <a:pt x="512" y="144"/>
                    </a:lnTo>
                    <a:lnTo>
                      <a:pt x="536" y="147"/>
                    </a:lnTo>
                    <a:lnTo>
                      <a:pt x="546" y="145"/>
                    </a:lnTo>
                    <a:lnTo>
                      <a:pt x="560" y="138"/>
                    </a:lnTo>
                    <a:lnTo>
                      <a:pt x="571" y="126"/>
                    </a:lnTo>
                    <a:lnTo>
                      <a:pt x="585" y="130"/>
                    </a:lnTo>
                    <a:lnTo>
                      <a:pt x="597" y="126"/>
                    </a:lnTo>
                    <a:lnTo>
                      <a:pt x="608" y="121"/>
                    </a:lnTo>
                    <a:lnTo>
                      <a:pt x="614" y="124"/>
                    </a:lnTo>
                    <a:lnTo>
                      <a:pt x="625" y="124"/>
                    </a:lnTo>
                    <a:lnTo>
                      <a:pt x="637" y="123"/>
                    </a:lnTo>
                    <a:lnTo>
                      <a:pt x="646" y="123"/>
                    </a:lnTo>
                    <a:lnTo>
                      <a:pt x="660" y="116"/>
                    </a:lnTo>
                    <a:lnTo>
                      <a:pt x="852" y="149"/>
                    </a:lnTo>
                    <a:lnTo>
                      <a:pt x="852" y="161"/>
                    </a:lnTo>
                    <a:lnTo>
                      <a:pt x="859" y="173"/>
                    </a:lnTo>
                    <a:lnTo>
                      <a:pt x="864" y="184"/>
                    </a:lnTo>
                    <a:lnTo>
                      <a:pt x="875" y="192"/>
                    </a:lnTo>
                    <a:lnTo>
                      <a:pt x="876" y="205"/>
                    </a:lnTo>
                    <a:lnTo>
                      <a:pt x="838" y="264"/>
                    </a:lnTo>
                    <a:lnTo>
                      <a:pt x="829" y="271"/>
                    </a:lnTo>
                    <a:lnTo>
                      <a:pt x="827" y="282"/>
                    </a:lnTo>
                    <a:lnTo>
                      <a:pt x="817" y="292"/>
                    </a:lnTo>
                    <a:lnTo>
                      <a:pt x="803" y="299"/>
                    </a:lnTo>
                    <a:lnTo>
                      <a:pt x="779" y="343"/>
                    </a:lnTo>
                    <a:lnTo>
                      <a:pt x="773" y="358"/>
                    </a:lnTo>
                    <a:lnTo>
                      <a:pt x="779" y="367"/>
                    </a:lnTo>
                    <a:lnTo>
                      <a:pt x="793" y="369"/>
                    </a:lnTo>
                    <a:lnTo>
                      <a:pt x="800" y="379"/>
                    </a:lnTo>
                    <a:lnTo>
                      <a:pt x="796" y="386"/>
                    </a:lnTo>
                    <a:lnTo>
                      <a:pt x="794" y="391"/>
                    </a:lnTo>
                    <a:lnTo>
                      <a:pt x="791" y="393"/>
                    </a:lnTo>
                    <a:lnTo>
                      <a:pt x="791" y="409"/>
                    </a:lnTo>
                    <a:lnTo>
                      <a:pt x="777" y="432"/>
                    </a:lnTo>
                    <a:lnTo>
                      <a:pt x="723" y="673"/>
                    </a:lnTo>
                    <a:lnTo>
                      <a:pt x="431" y="641"/>
                    </a:lnTo>
                    <a:lnTo>
                      <a:pt x="9" y="594"/>
                    </a:lnTo>
                    <a:lnTo>
                      <a:pt x="5" y="577"/>
                    </a:lnTo>
                    <a:lnTo>
                      <a:pt x="0" y="538"/>
                    </a:lnTo>
                    <a:lnTo>
                      <a:pt x="12" y="512"/>
                    </a:lnTo>
                    <a:lnTo>
                      <a:pt x="12" y="479"/>
                    </a:lnTo>
                    <a:lnTo>
                      <a:pt x="21" y="465"/>
                    </a:lnTo>
                    <a:lnTo>
                      <a:pt x="18" y="416"/>
                    </a:lnTo>
                    <a:lnTo>
                      <a:pt x="25" y="405"/>
                    </a:lnTo>
                    <a:lnTo>
                      <a:pt x="37" y="398"/>
                    </a:lnTo>
                    <a:lnTo>
                      <a:pt x="42" y="391"/>
                    </a:lnTo>
                    <a:lnTo>
                      <a:pt x="47" y="365"/>
                    </a:lnTo>
                    <a:lnTo>
                      <a:pt x="52" y="360"/>
                    </a:lnTo>
                    <a:lnTo>
                      <a:pt x="54" y="341"/>
                    </a:lnTo>
                    <a:lnTo>
                      <a:pt x="59" y="339"/>
                    </a:lnTo>
                    <a:lnTo>
                      <a:pt x="84" y="309"/>
                    </a:lnTo>
                    <a:lnTo>
                      <a:pt x="98" y="280"/>
                    </a:lnTo>
                    <a:lnTo>
                      <a:pt x="119" y="245"/>
                    </a:lnTo>
                    <a:lnTo>
                      <a:pt x="145" y="180"/>
                    </a:lnTo>
                    <a:lnTo>
                      <a:pt x="162" y="149"/>
                    </a:lnTo>
                    <a:lnTo>
                      <a:pt x="178" y="100"/>
                    </a:lnTo>
                    <a:lnTo>
                      <a:pt x="197" y="42"/>
                    </a:lnTo>
                    <a:lnTo>
                      <a:pt x="206" y="27"/>
                    </a:lnTo>
                    <a:lnTo>
                      <a:pt x="210" y="9"/>
                    </a:lnTo>
                    <a:lnTo>
                      <a:pt x="208" y="4"/>
                    </a:lnTo>
                    <a:lnTo>
                      <a:pt x="218"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40" name="Freeform 51">
                <a:extLst>
                  <a:ext uri="{FF2B5EF4-FFF2-40B4-BE49-F238E27FC236}">
                    <a16:creationId xmlns:a16="http://schemas.microsoft.com/office/drawing/2014/main" id="{2A42151C-06CE-4BEA-9438-F5491197911C}"/>
                  </a:ext>
                </a:extLst>
              </p:cNvPr>
              <p:cNvSpPr>
                <a:spLocks noEditPoints="1"/>
              </p:cNvSpPr>
              <p:nvPr/>
            </p:nvSpPr>
            <p:spPr bwMode="auto">
              <a:xfrm>
                <a:off x="784" y="523"/>
                <a:ext cx="647" cy="1029"/>
              </a:xfrm>
              <a:custGeom>
                <a:avLst/>
                <a:gdLst>
                  <a:gd name="T0" fmla="*/ 296 w 647"/>
                  <a:gd name="T1" fmla="*/ 6 h 1029"/>
                  <a:gd name="T2" fmla="*/ 284 w 647"/>
                  <a:gd name="T3" fmla="*/ 198 h 1029"/>
                  <a:gd name="T4" fmla="*/ 284 w 647"/>
                  <a:gd name="T5" fmla="*/ 236 h 1029"/>
                  <a:gd name="T6" fmla="*/ 286 w 647"/>
                  <a:gd name="T7" fmla="*/ 248 h 1029"/>
                  <a:gd name="T8" fmla="*/ 321 w 647"/>
                  <a:gd name="T9" fmla="*/ 287 h 1029"/>
                  <a:gd name="T10" fmla="*/ 340 w 647"/>
                  <a:gd name="T11" fmla="*/ 339 h 1029"/>
                  <a:gd name="T12" fmla="*/ 361 w 647"/>
                  <a:gd name="T13" fmla="*/ 358 h 1029"/>
                  <a:gd name="T14" fmla="*/ 384 w 647"/>
                  <a:gd name="T15" fmla="*/ 372 h 1029"/>
                  <a:gd name="T16" fmla="*/ 368 w 647"/>
                  <a:gd name="T17" fmla="*/ 423 h 1029"/>
                  <a:gd name="T18" fmla="*/ 361 w 647"/>
                  <a:gd name="T19" fmla="*/ 437 h 1029"/>
                  <a:gd name="T20" fmla="*/ 363 w 647"/>
                  <a:gd name="T21" fmla="*/ 454 h 1029"/>
                  <a:gd name="T22" fmla="*/ 347 w 647"/>
                  <a:gd name="T23" fmla="*/ 470 h 1029"/>
                  <a:gd name="T24" fmla="*/ 347 w 647"/>
                  <a:gd name="T25" fmla="*/ 491 h 1029"/>
                  <a:gd name="T26" fmla="*/ 361 w 647"/>
                  <a:gd name="T27" fmla="*/ 521 h 1029"/>
                  <a:gd name="T28" fmla="*/ 396 w 647"/>
                  <a:gd name="T29" fmla="*/ 496 h 1029"/>
                  <a:gd name="T30" fmla="*/ 403 w 647"/>
                  <a:gd name="T31" fmla="*/ 496 h 1029"/>
                  <a:gd name="T32" fmla="*/ 412 w 647"/>
                  <a:gd name="T33" fmla="*/ 508 h 1029"/>
                  <a:gd name="T34" fmla="*/ 413 w 647"/>
                  <a:gd name="T35" fmla="*/ 529 h 1029"/>
                  <a:gd name="T36" fmla="*/ 419 w 647"/>
                  <a:gd name="T37" fmla="*/ 576 h 1029"/>
                  <a:gd name="T38" fmla="*/ 431 w 647"/>
                  <a:gd name="T39" fmla="*/ 601 h 1029"/>
                  <a:gd name="T40" fmla="*/ 434 w 647"/>
                  <a:gd name="T41" fmla="*/ 624 h 1029"/>
                  <a:gd name="T42" fmla="*/ 455 w 647"/>
                  <a:gd name="T43" fmla="*/ 636 h 1029"/>
                  <a:gd name="T44" fmla="*/ 455 w 647"/>
                  <a:gd name="T45" fmla="*/ 662 h 1029"/>
                  <a:gd name="T46" fmla="*/ 462 w 647"/>
                  <a:gd name="T47" fmla="*/ 681 h 1029"/>
                  <a:gd name="T48" fmla="*/ 481 w 647"/>
                  <a:gd name="T49" fmla="*/ 676 h 1029"/>
                  <a:gd name="T50" fmla="*/ 509 w 647"/>
                  <a:gd name="T51" fmla="*/ 681 h 1029"/>
                  <a:gd name="T52" fmla="*/ 527 w 647"/>
                  <a:gd name="T53" fmla="*/ 662 h 1029"/>
                  <a:gd name="T54" fmla="*/ 541 w 647"/>
                  <a:gd name="T55" fmla="*/ 660 h 1029"/>
                  <a:gd name="T56" fmla="*/ 577 w 647"/>
                  <a:gd name="T57" fmla="*/ 667 h 1029"/>
                  <a:gd name="T58" fmla="*/ 609 w 647"/>
                  <a:gd name="T59" fmla="*/ 666 h 1029"/>
                  <a:gd name="T60" fmla="*/ 621 w 647"/>
                  <a:gd name="T61" fmla="*/ 646 h 1029"/>
                  <a:gd name="T62" fmla="*/ 639 w 647"/>
                  <a:gd name="T63" fmla="*/ 676 h 1029"/>
                  <a:gd name="T64" fmla="*/ 597 w 647"/>
                  <a:gd name="T65" fmla="*/ 1029 h 1029"/>
                  <a:gd name="T66" fmla="*/ 0 w 647"/>
                  <a:gd name="T67" fmla="*/ 961 h 1029"/>
                  <a:gd name="T68" fmla="*/ 68 w 647"/>
                  <a:gd name="T69" fmla="*/ 697 h 1029"/>
                  <a:gd name="T70" fmla="*/ 71 w 647"/>
                  <a:gd name="T71" fmla="*/ 679 h 1029"/>
                  <a:gd name="T72" fmla="*/ 77 w 647"/>
                  <a:gd name="T73" fmla="*/ 667 h 1029"/>
                  <a:gd name="T74" fmla="*/ 56 w 647"/>
                  <a:gd name="T75" fmla="*/ 655 h 1029"/>
                  <a:gd name="T76" fmla="*/ 56 w 647"/>
                  <a:gd name="T77" fmla="*/ 631 h 1029"/>
                  <a:gd name="T78" fmla="*/ 94 w 647"/>
                  <a:gd name="T79" fmla="*/ 580 h 1029"/>
                  <a:gd name="T80" fmla="*/ 106 w 647"/>
                  <a:gd name="T81" fmla="*/ 559 h 1029"/>
                  <a:gd name="T82" fmla="*/ 153 w 647"/>
                  <a:gd name="T83" fmla="*/ 493 h 1029"/>
                  <a:gd name="T84" fmla="*/ 141 w 647"/>
                  <a:gd name="T85" fmla="*/ 472 h 1029"/>
                  <a:gd name="T86" fmla="*/ 129 w 647"/>
                  <a:gd name="T87" fmla="*/ 449 h 1029"/>
                  <a:gd name="T88" fmla="*/ 127 w 647"/>
                  <a:gd name="T89" fmla="*/ 419 h 1029"/>
                  <a:gd name="T90" fmla="*/ 134 w 647"/>
                  <a:gd name="T91" fmla="*/ 405 h 1029"/>
                  <a:gd name="T92" fmla="*/ 125 w 647"/>
                  <a:gd name="T93" fmla="*/ 390 h 1029"/>
                  <a:gd name="T94" fmla="*/ 131 w 647"/>
                  <a:gd name="T95" fmla="*/ 377 h 1029"/>
                  <a:gd name="T96" fmla="*/ 211 w 647"/>
                  <a:gd name="T97" fmla="*/ 0 h 1029"/>
                  <a:gd name="T98" fmla="*/ 213 w 647"/>
                  <a:gd name="T99"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7" h="1029">
                    <a:moveTo>
                      <a:pt x="213" y="0"/>
                    </a:moveTo>
                    <a:lnTo>
                      <a:pt x="296" y="6"/>
                    </a:lnTo>
                    <a:lnTo>
                      <a:pt x="269" y="158"/>
                    </a:lnTo>
                    <a:lnTo>
                      <a:pt x="284" y="198"/>
                    </a:lnTo>
                    <a:lnTo>
                      <a:pt x="289" y="222"/>
                    </a:lnTo>
                    <a:lnTo>
                      <a:pt x="284" y="236"/>
                    </a:lnTo>
                    <a:lnTo>
                      <a:pt x="279" y="241"/>
                    </a:lnTo>
                    <a:lnTo>
                      <a:pt x="286" y="248"/>
                    </a:lnTo>
                    <a:lnTo>
                      <a:pt x="296" y="264"/>
                    </a:lnTo>
                    <a:lnTo>
                      <a:pt x="321" y="287"/>
                    </a:lnTo>
                    <a:lnTo>
                      <a:pt x="337" y="322"/>
                    </a:lnTo>
                    <a:lnTo>
                      <a:pt x="340" y="339"/>
                    </a:lnTo>
                    <a:lnTo>
                      <a:pt x="347" y="357"/>
                    </a:lnTo>
                    <a:lnTo>
                      <a:pt x="361" y="358"/>
                    </a:lnTo>
                    <a:lnTo>
                      <a:pt x="363" y="369"/>
                    </a:lnTo>
                    <a:lnTo>
                      <a:pt x="384" y="372"/>
                    </a:lnTo>
                    <a:lnTo>
                      <a:pt x="389" y="379"/>
                    </a:lnTo>
                    <a:lnTo>
                      <a:pt x="368" y="423"/>
                    </a:lnTo>
                    <a:lnTo>
                      <a:pt x="370" y="430"/>
                    </a:lnTo>
                    <a:lnTo>
                      <a:pt x="361" y="437"/>
                    </a:lnTo>
                    <a:lnTo>
                      <a:pt x="361" y="453"/>
                    </a:lnTo>
                    <a:lnTo>
                      <a:pt x="363" y="454"/>
                    </a:lnTo>
                    <a:lnTo>
                      <a:pt x="361" y="467"/>
                    </a:lnTo>
                    <a:lnTo>
                      <a:pt x="347" y="470"/>
                    </a:lnTo>
                    <a:lnTo>
                      <a:pt x="347" y="484"/>
                    </a:lnTo>
                    <a:lnTo>
                      <a:pt x="347" y="491"/>
                    </a:lnTo>
                    <a:lnTo>
                      <a:pt x="342" y="501"/>
                    </a:lnTo>
                    <a:lnTo>
                      <a:pt x="361" y="521"/>
                    </a:lnTo>
                    <a:lnTo>
                      <a:pt x="368" y="519"/>
                    </a:lnTo>
                    <a:lnTo>
                      <a:pt x="396" y="496"/>
                    </a:lnTo>
                    <a:lnTo>
                      <a:pt x="399" y="494"/>
                    </a:lnTo>
                    <a:lnTo>
                      <a:pt x="403" y="496"/>
                    </a:lnTo>
                    <a:lnTo>
                      <a:pt x="408" y="507"/>
                    </a:lnTo>
                    <a:lnTo>
                      <a:pt x="412" y="508"/>
                    </a:lnTo>
                    <a:lnTo>
                      <a:pt x="415" y="514"/>
                    </a:lnTo>
                    <a:lnTo>
                      <a:pt x="413" y="529"/>
                    </a:lnTo>
                    <a:lnTo>
                      <a:pt x="413" y="557"/>
                    </a:lnTo>
                    <a:lnTo>
                      <a:pt x="419" y="576"/>
                    </a:lnTo>
                    <a:lnTo>
                      <a:pt x="431" y="590"/>
                    </a:lnTo>
                    <a:lnTo>
                      <a:pt x="431" y="601"/>
                    </a:lnTo>
                    <a:lnTo>
                      <a:pt x="424" y="611"/>
                    </a:lnTo>
                    <a:lnTo>
                      <a:pt x="434" y="624"/>
                    </a:lnTo>
                    <a:lnTo>
                      <a:pt x="447" y="624"/>
                    </a:lnTo>
                    <a:lnTo>
                      <a:pt x="455" y="636"/>
                    </a:lnTo>
                    <a:lnTo>
                      <a:pt x="459" y="645"/>
                    </a:lnTo>
                    <a:lnTo>
                      <a:pt x="455" y="662"/>
                    </a:lnTo>
                    <a:lnTo>
                      <a:pt x="455" y="667"/>
                    </a:lnTo>
                    <a:lnTo>
                      <a:pt x="462" y="681"/>
                    </a:lnTo>
                    <a:lnTo>
                      <a:pt x="474" y="690"/>
                    </a:lnTo>
                    <a:lnTo>
                      <a:pt x="481" y="676"/>
                    </a:lnTo>
                    <a:lnTo>
                      <a:pt x="488" y="673"/>
                    </a:lnTo>
                    <a:lnTo>
                      <a:pt x="509" y="681"/>
                    </a:lnTo>
                    <a:lnTo>
                      <a:pt x="518" y="681"/>
                    </a:lnTo>
                    <a:lnTo>
                      <a:pt x="527" y="662"/>
                    </a:lnTo>
                    <a:lnTo>
                      <a:pt x="534" y="660"/>
                    </a:lnTo>
                    <a:lnTo>
                      <a:pt x="541" y="660"/>
                    </a:lnTo>
                    <a:lnTo>
                      <a:pt x="565" y="660"/>
                    </a:lnTo>
                    <a:lnTo>
                      <a:pt x="577" y="667"/>
                    </a:lnTo>
                    <a:lnTo>
                      <a:pt x="581" y="666"/>
                    </a:lnTo>
                    <a:lnTo>
                      <a:pt x="609" y="666"/>
                    </a:lnTo>
                    <a:lnTo>
                      <a:pt x="607" y="655"/>
                    </a:lnTo>
                    <a:lnTo>
                      <a:pt x="621" y="646"/>
                    </a:lnTo>
                    <a:lnTo>
                      <a:pt x="633" y="659"/>
                    </a:lnTo>
                    <a:lnTo>
                      <a:pt x="639" y="676"/>
                    </a:lnTo>
                    <a:lnTo>
                      <a:pt x="647" y="685"/>
                    </a:lnTo>
                    <a:lnTo>
                      <a:pt x="597" y="1029"/>
                    </a:lnTo>
                    <a:lnTo>
                      <a:pt x="296" y="994"/>
                    </a:lnTo>
                    <a:lnTo>
                      <a:pt x="0" y="961"/>
                    </a:lnTo>
                    <a:lnTo>
                      <a:pt x="54" y="720"/>
                    </a:lnTo>
                    <a:lnTo>
                      <a:pt x="68" y="697"/>
                    </a:lnTo>
                    <a:lnTo>
                      <a:pt x="68" y="681"/>
                    </a:lnTo>
                    <a:lnTo>
                      <a:pt x="71" y="679"/>
                    </a:lnTo>
                    <a:lnTo>
                      <a:pt x="73" y="674"/>
                    </a:lnTo>
                    <a:lnTo>
                      <a:pt x="77" y="667"/>
                    </a:lnTo>
                    <a:lnTo>
                      <a:pt x="70" y="657"/>
                    </a:lnTo>
                    <a:lnTo>
                      <a:pt x="56" y="655"/>
                    </a:lnTo>
                    <a:lnTo>
                      <a:pt x="50" y="646"/>
                    </a:lnTo>
                    <a:lnTo>
                      <a:pt x="56" y="631"/>
                    </a:lnTo>
                    <a:lnTo>
                      <a:pt x="80" y="587"/>
                    </a:lnTo>
                    <a:lnTo>
                      <a:pt x="94" y="580"/>
                    </a:lnTo>
                    <a:lnTo>
                      <a:pt x="104" y="570"/>
                    </a:lnTo>
                    <a:lnTo>
                      <a:pt x="106" y="559"/>
                    </a:lnTo>
                    <a:lnTo>
                      <a:pt x="115" y="552"/>
                    </a:lnTo>
                    <a:lnTo>
                      <a:pt x="153" y="493"/>
                    </a:lnTo>
                    <a:lnTo>
                      <a:pt x="152" y="480"/>
                    </a:lnTo>
                    <a:lnTo>
                      <a:pt x="141" y="472"/>
                    </a:lnTo>
                    <a:lnTo>
                      <a:pt x="136" y="461"/>
                    </a:lnTo>
                    <a:lnTo>
                      <a:pt x="129" y="449"/>
                    </a:lnTo>
                    <a:lnTo>
                      <a:pt x="129" y="437"/>
                    </a:lnTo>
                    <a:lnTo>
                      <a:pt x="127" y="419"/>
                    </a:lnTo>
                    <a:lnTo>
                      <a:pt x="131" y="412"/>
                    </a:lnTo>
                    <a:lnTo>
                      <a:pt x="134" y="405"/>
                    </a:lnTo>
                    <a:lnTo>
                      <a:pt x="129" y="400"/>
                    </a:lnTo>
                    <a:lnTo>
                      <a:pt x="125" y="390"/>
                    </a:lnTo>
                    <a:lnTo>
                      <a:pt x="127" y="383"/>
                    </a:lnTo>
                    <a:lnTo>
                      <a:pt x="131" y="377"/>
                    </a:lnTo>
                    <a:lnTo>
                      <a:pt x="213" y="0"/>
                    </a:lnTo>
                    <a:close/>
                    <a:moveTo>
                      <a:pt x="211" y="0"/>
                    </a:moveTo>
                    <a:lnTo>
                      <a:pt x="213" y="0"/>
                    </a:lnTo>
                    <a:lnTo>
                      <a:pt x="213" y="0"/>
                    </a:lnTo>
                    <a:lnTo>
                      <a:pt x="211"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41" name="Freeform 52">
                <a:extLst>
                  <a:ext uri="{FF2B5EF4-FFF2-40B4-BE49-F238E27FC236}">
                    <a16:creationId xmlns:a16="http://schemas.microsoft.com/office/drawing/2014/main" id="{860BE619-3627-4AAD-AF4A-482622FE4033}"/>
                  </a:ext>
                </a:extLst>
              </p:cNvPr>
              <p:cNvSpPr>
                <a:spLocks/>
              </p:cNvSpPr>
              <p:nvPr/>
            </p:nvSpPr>
            <p:spPr bwMode="auto">
              <a:xfrm>
                <a:off x="2072" y="1456"/>
                <a:ext cx="895" cy="440"/>
              </a:xfrm>
              <a:custGeom>
                <a:avLst/>
                <a:gdLst>
                  <a:gd name="T0" fmla="*/ 23 w 895"/>
                  <a:gd name="T1" fmla="*/ 0 h 440"/>
                  <a:gd name="T2" fmla="*/ 574 w 895"/>
                  <a:gd name="T3" fmla="*/ 24 h 440"/>
                  <a:gd name="T4" fmla="*/ 588 w 895"/>
                  <a:gd name="T5" fmla="*/ 40 h 440"/>
                  <a:gd name="T6" fmla="*/ 607 w 895"/>
                  <a:gd name="T7" fmla="*/ 45 h 440"/>
                  <a:gd name="T8" fmla="*/ 621 w 895"/>
                  <a:gd name="T9" fmla="*/ 42 h 440"/>
                  <a:gd name="T10" fmla="*/ 633 w 895"/>
                  <a:gd name="T11" fmla="*/ 48 h 440"/>
                  <a:gd name="T12" fmla="*/ 642 w 895"/>
                  <a:gd name="T13" fmla="*/ 61 h 440"/>
                  <a:gd name="T14" fmla="*/ 656 w 895"/>
                  <a:gd name="T15" fmla="*/ 64 h 440"/>
                  <a:gd name="T16" fmla="*/ 675 w 895"/>
                  <a:gd name="T17" fmla="*/ 62 h 440"/>
                  <a:gd name="T18" fmla="*/ 688 w 895"/>
                  <a:gd name="T19" fmla="*/ 59 h 440"/>
                  <a:gd name="T20" fmla="*/ 707 w 895"/>
                  <a:gd name="T21" fmla="*/ 59 h 440"/>
                  <a:gd name="T22" fmla="*/ 717 w 895"/>
                  <a:gd name="T23" fmla="*/ 62 h 440"/>
                  <a:gd name="T24" fmla="*/ 756 w 895"/>
                  <a:gd name="T25" fmla="*/ 89 h 440"/>
                  <a:gd name="T26" fmla="*/ 778 w 895"/>
                  <a:gd name="T27" fmla="*/ 103 h 440"/>
                  <a:gd name="T28" fmla="*/ 778 w 895"/>
                  <a:gd name="T29" fmla="*/ 118 h 440"/>
                  <a:gd name="T30" fmla="*/ 792 w 895"/>
                  <a:gd name="T31" fmla="*/ 125 h 440"/>
                  <a:gd name="T32" fmla="*/ 792 w 895"/>
                  <a:gd name="T33" fmla="*/ 136 h 440"/>
                  <a:gd name="T34" fmla="*/ 785 w 895"/>
                  <a:gd name="T35" fmla="*/ 155 h 440"/>
                  <a:gd name="T36" fmla="*/ 798 w 895"/>
                  <a:gd name="T37" fmla="*/ 165 h 440"/>
                  <a:gd name="T38" fmla="*/ 805 w 895"/>
                  <a:gd name="T39" fmla="*/ 188 h 440"/>
                  <a:gd name="T40" fmla="*/ 815 w 895"/>
                  <a:gd name="T41" fmla="*/ 197 h 440"/>
                  <a:gd name="T42" fmla="*/ 811 w 895"/>
                  <a:gd name="T43" fmla="*/ 209 h 440"/>
                  <a:gd name="T44" fmla="*/ 815 w 895"/>
                  <a:gd name="T45" fmla="*/ 220 h 440"/>
                  <a:gd name="T46" fmla="*/ 831 w 895"/>
                  <a:gd name="T47" fmla="*/ 230 h 440"/>
                  <a:gd name="T48" fmla="*/ 832 w 895"/>
                  <a:gd name="T49" fmla="*/ 242 h 440"/>
                  <a:gd name="T50" fmla="*/ 831 w 895"/>
                  <a:gd name="T51" fmla="*/ 253 h 440"/>
                  <a:gd name="T52" fmla="*/ 825 w 895"/>
                  <a:gd name="T53" fmla="*/ 274 h 440"/>
                  <a:gd name="T54" fmla="*/ 839 w 895"/>
                  <a:gd name="T55" fmla="*/ 281 h 440"/>
                  <a:gd name="T56" fmla="*/ 845 w 895"/>
                  <a:gd name="T57" fmla="*/ 293 h 440"/>
                  <a:gd name="T58" fmla="*/ 838 w 895"/>
                  <a:gd name="T59" fmla="*/ 303 h 440"/>
                  <a:gd name="T60" fmla="*/ 839 w 895"/>
                  <a:gd name="T61" fmla="*/ 314 h 440"/>
                  <a:gd name="T62" fmla="*/ 848 w 895"/>
                  <a:gd name="T63" fmla="*/ 326 h 440"/>
                  <a:gd name="T64" fmla="*/ 845 w 895"/>
                  <a:gd name="T65" fmla="*/ 337 h 440"/>
                  <a:gd name="T66" fmla="*/ 848 w 895"/>
                  <a:gd name="T67" fmla="*/ 350 h 440"/>
                  <a:gd name="T68" fmla="*/ 852 w 895"/>
                  <a:gd name="T69" fmla="*/ 356 h 440"/>
                  <a:gd name="T70" fmla="*/ 859 w 895"/>
                  <a:gd name="T71" fmla="*/ 368 h 440"/>
                  <a:gd name="T72" fmla="*/ 869 w 895"/>
                  <a:gd name="T73" fmla="*/ 380 h 440"/>
                  <a:gd name="T74" fmla="*/ 873 w 895"/>
                  <a:gd name="T75" fmla="*/ 398 h 440"/>
                  <a:gd name="T76" fmla="*/ 887 w 895"/>
                  <a:gd name="T77" fmla="*/ 415 h 440"/>
                  <a:gd name="T78" fmla="*/ 895 w 895"/>
                  <a:gd name="T79" fmla="*/ 420 h 440"/>
                  <a:gd name="T80" fmla="*/ 892 w 895"/>
                  <a:gd name="T81" fmla="*/ 434 h 440"/>
                  <a:gd name="T82" fmla="*/ 894 w 895"/>
                  <a:gd name="T83" fmla="*/ 440 h 440"/>
                  <a:gd name="T84" fmla="*/ 195 w 895"/>
                  <a:gd name="T85" fmla="*/ 422 h 440"/>
                  <a:gd name="T86" fmla="*/ 204 w 895"/>
                  <a:gd name="T87" fmla="*/ 286 h 440"/>
                  <a:gd name="T88" fmla="*/ 0 w 895"/>
                  <a:gd name="T89" fmla="*/ 274 h 440"/>
                  <a:gd name="T90" fmla="*/ 0 w 895"/>
                  <a:gd name="T91" fmla="*/ 274 h 440"/>
                  <a:gd name="T92" fmla="*/ 23 w 895"/>
                  <a:gd name="T93"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5" h="440">
                    <a:moveTo>
                      <a:pt x="23" y="0"/>
                    </a:moveTo>
                    <a:lnTo>
                      <a:pt x="574" y="24"/>
                    </a:lnTo>
                    <a:lnTo>
                      <a:pt x="588" y="40"/>
                    </a:lnTo>
                    <a:lnTo>
                      <a:pt x="607" y="45"/>
                    </a:lnTo>
                    <a:lnTo>
                      <a:pt x="621" y="42"/>
                    </a:lnTo>
                    <a:lnTo>
                      <a:pt x="633" y="48"/>
                    </a:lnTo>
                    <a:lnTo>
                      <a:pt x="642" y="61"/>
                    </a:lnTo>
                    <a:lnTo>
                      <a:pt x="656" y="64"/>
                    </a:lnTo>
                    <a:lnTo>
                      <a:pt x="675" y="62"/>
                    </a:lnTo>
                    <a:lnTo>
                      <a:pt x="688" y="59"/>
                    </a:lnTo>
                    <a:lnTo>
                      <a:pt x="707" y="59"/>
                    </a:lnTo>
                    <a:lnTo>
                      <a:pt x="717" y="62"/>
                    </a:lnTo>
                    <a:lnTo>
                      <a:pt x="756" y="89"/>
                    </a:lnTo>
                    <a:lnTo>
                      <a:pt x="778" y="103"/>
                    </a:lnTo>
                    <a:lnTo>
                      <a:pt x="778" y="118"/>
                    </a:lnTo>
                    <a:lnTo>
                      <a:pt x="792" y="125"/>
                    </a:lnTo>
                    <a:lnTo>
                      <a:pt x="792" y="136"/>
                    </a:lnTo>
                    <a:lnTo>
                      <a:pt x="785" y="155"/>
                    </a:lnTo>
                    <a:lnTo>
                      <a:pt x="798" y="165"/>
                    </a:lnTo>
                    <a:lnTo>
                      <a:pt x="805" y="188"/>
                    </a:lnTo>
                    <a:lnTo>
                      <a:pt x="815" y="197"/>
                    </a:lnTo>
                    <a:lnTo>
                      <a:pt x="811" y="209"/>
                    </a:lnTo>
                    <a:lnTo>
                      <a:pt x="815" y="220"/>
                    </a:lnTo>
                    <a:lnTo>
                      <a:pt x="831" y="230"/>
                    </a:lnTo>
                    <a:lnTo>
                      <a:pt x="832" y="242"/>
                    </a:lnTo>
                    <a:lnTo>
                      <a:pt x="831" y="253"/>
                    </a:lnTo>
                    <a:lnTo>
                      <a:pt x="825" y="274"/>
                    </a:lnTo>
                    <a:lnTo>
                      <a:pt x="839" y="281"/>
                    </a:lnTo>
                    <a:lnTo>
                      <a:pt x="845" y="293"/>
                    </a:lnTo>
                    <a:lnTo>
                      <a:pt x="838" y="303"/>
                    </a:lnTo>
                    <a:lnTo>
                      <a:pt x="839" y="314"/>
                    </a:lnTo>
                    <a:lnTo>
                      <a:pt x="848" y="326"/>
                    </a:lnTo>
                    <a:lnTo>
                      <a:pt x="845" y="337"/>
                    </a:lnTo>
                    <a:lnTo>
                      <a:pt x="848" y="350"/>
                    </a:lnTo>
                    <a:lnTo>
                      <a:pt x="852" y="356"/>
                    </a:lnTo>
                    <a:lnTo>
                      <a:pt x="859" y="368"/>
                    </a:lnTo>
                    <a:lnTo>
                      <a:pt x="869" y="380"/>
                    </a:lnTo>
                    <a:lnTo>
                      <a:pt x="873" y="398"/>
                    </a:lnTo>
                    <a:lnTo>
                      <a:pt x="887" y="415"/>
                    </a:lnTo>
                    <a:lnTo>
                      <a:pt x="895" y="420"/>
                    </a:lnTo>
                    <a:lnTo>
                      <a:pt x="892" y="434"/>
                    </a:lnTo>
                    <a:lnTo>
                      <a:pt x="894" y="440"/>
                    </a:lnTo>
                    <a:lnTo>
                      <a:pt x="195" y="422"/>
                    </a:lnTo>
                    <a:lnTo>
                      <a:pt x="204" y="286"/>
                    </a:lnTo>
                    <a:lnTo>
                      <a:pt x="0" y="274"/>
                    </a:lnTo>
                    <a:lnTo>
                      <a:pt x="0" y="274"/>
                    </a:lnTo>
                    <a:lnTo>
                      <a:pt x="23"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42" name="Freeform 53">
                <a:extLst>
                  <a:ext uri="{FF2B5EF4-FFF2-40B4-BE49-F238E27FC236}">
                    <a16:creationId xmlns:a16="http://schemas.microsoft.com/office/drawing/2014/main" id="{845DEE87-06E0-423C-B51E-4843EBAAD8DD}"/>
                  </a:ext>
                </a:extLst>
              </p:cNvPr>
              <p:cNvSpPr>
                <a:spLocks/>
              </p:cNvSpPr>
              <p:nvPr/>
            </p:nvSpPr>
            <p:spPr bwMode="auto">
              <a:xfrm>
                <a:off x="3194" y="927"/>
                <a:ext cx="571" cy="607"/>
              </a:xfrm>
              <a:custGeom>
                <a:avLst/>
                <a:gdLst>
                  <a:gd name="T0" fmla="*/ 192 w 571"/>
                  <a:gd name="T1" fmla="*/ 3 h 607"/>
                  <a:gd name="T2" fmla="*/ 189 w 571"/>
                  <a:gd name="T3" fmla="*/ 22 h 607"/>
                  <a:gd name="T4" fmla="*/ 182 w 571"/>
                  <a:gd name="T5" fmla="*/ 47 h 607"/>
                  <a:gd name="T6" fmla="*/ 210 w 571"/>
                  <a:gd name="T7" fmla="*/ 38 h 607"/>
                  <a:gd name="T8" fmla="*/ 231 w 571"/>
                  <a:gd name="T9" fmla="*/ 47 h 607"/>
                  <a:gd name="T10" fmla="*/ 250 w 571"/>
                  <a:gd name="T11" fmla="*/ 57 h 607"/>
                  <a:gd name="T12" fmla="*/ 262 w 571"/>
                  <a:gd name="T13" fmla="*/ 78 h 607"/>
                  <a:gd name="T14" fmla="*/ 356 w 571"/>
                  <a:gd name="T15" fmla="*/ 99 h 607"/>
                  <a:gd name="T16" fmla="*/ 388 w 571"/>
                  <a:gd name="T17" fmla="*/ 115 h 607"/>
                  <a:gd name="T18" fmla="*/ 405 w 571"/>
                  <a:gd name="T19" fmla="*/ 120 h 607"/>
                  <a:gd name="T20" fmla="*/ 416 w 571"/>
                  <a:gd name="T21" fmla="*/ 115 h 607"/>
                  <a:gd name="T22" fmla="*/ 452 w 571"/>
                  <a:gd name="T23" fmla="*/ 124 h 607"/>
                  <a:gd name="T24" fmla="*/ 456 w 571"/>
                  <a:gd name="T25" fmla="*/ 132 h 607"/>
                  <a:gd name="T26" fmla="*/ 470 w 571"/>
                  <a:gd name="T27" fmla="*/ 141 h 607"/>
                  <a:gd name="T28" fmla="*/ 489 w 571"/>
                  <a:gd name="T29" fmla="*/ 162 h 607"/>
                  <a:gd name="T30" fmla="*/ 487 w 571"/>
                  <a:gd name="T31" fmla="*/ 197 h 607"/>
                  <a:gd name="T32" fmla="*/ 506 w 571"/>
                  <a:gd name="T33" fmla="*/ 197 h 607"/>
                  <a:gd name="T34" fmla="*/ 498 w 571"/>
                  <a:gd name="T35" fmla="*/ 211 h 607"/>
                  <a:gd name="T36" fmla="*/ 517 w 571"/>
                  <a:gd name="T37" fmla="*/ 234 h 607"/>
                  <a:gd name="T38" fmla="*/ 494 w 571"/>
                  <a:gd name="T39" fmla="*/ 258 h 607"/>
                  <a:gd name="T40" fmla="*/ 477 w 571"/>
                  <a:gd name="T41" fmla="*/ 300 h 607"/>
                  <a:gd name="T42" fmla="*/ 480 w 571"/>
                  <a:gd name="T43" fmla="*/ 312 h 607"/>
                  <a:gd name="T44" fmla="*/ 510 w 571"/>
                  <a:gd name="T45" fmla="*/ 275 h 607"/>
                  <a:gd name="T46" fmla="*/ 536 w 571"/>
                  <a:gd name="T47" fmla="*/ 258 h 607"/>
                  <a:gd name="T48" fmla="*/ 547 w 571"/>
                  <a:gd name="T49" fmla="*/ 242 h 607"/>
                  <a:gd name="T50" fmla="*/ 548 w 571"/>
                  <a:gd name="T51" fmla="*/ 225 h 607"/>
                  <a:gd name="T52" fmla="*/ 555 w 571"/>
                  <a:gd name="T53" fmla="*/ 213 h 607"/>
                  <a:gd name="T54" fmla="*/ 564 w 571"/>
                  <a:gd name="T55" fmla="*/ 200 h 607"/>
                  <a:gd name="T56" fmla="*/ 571 w 571"/>
                  <a:gd name="T57" fmla="*/ 206 h 607"/>
                  <a:gd name="T58" fmla="*/ 555 w 571"/>
                  <a:gd name="T59" fmla="*/ 258 h 607"/>
                  <a:gd name="T60" fmla="*/ 545 w 571"/>
                  <a:gd name="T61" fmla="*/ 277 h 607"/>
                  <a:gd name="T62" fmla="*/ 534 w 571"/>
                  <a:gd name="T63" fmla="*/ 314 h 607"/>
                  <a:gd name="T64" fmla="*/ 533 w 571"/>
                  <a:gd name="T65" fmla="*/ 356 h 607"/>
                  <a:gd name="T66" fmla="*/ 515 w 571"/>
                  <a:gd name="T67" fmla="*/ 377 h 607"/>
                  <a:gd name="T68" fmla="*/ 522 w 571"/>
                  <a:gd name="T69" fmla="*/ 429 h 607"/>
                  <a:gd name="T70" fmla="*/ 506 w 571"/>
                  <a:gd name="T71" fmla="*/ 471 h 607"/>
                  <a:gd name="T72" fmla="*/ 527 w 571"/>
                  <a:gd name="T73" fmla="*/ 555 h 607"/>
                  <a:gd name="T74" fmla="*/ 526 w 571"/>
                  <a:gd name="T75" fmla="*/ 567 h 607"/>
                  <a:gd name="T76" fmla="*/ 526 w 571"/>
                  <a:gd name="T77" fmla="*/ 590 h 607"/>
                  <a:gd name="T78" fmla="*/ 238 w 571"/>
                  <a:gd name="T79" fmla="*/ 595 h 607"/>
                  <a:gd name="T80" fmla="*/ 197 w 571"/>
                  <a:gd name="T81" fmla="*/ 576 h 607"/>
                  <a:gd name="T82" fmla="*/ 183 w 571"/>
                  <a:gd name="T83" fmla="*/ 520 h 607"/>
                  <a:gd name="T84" fmla="*/ 190 w 571"/>
                  <a:gd name="T85" fmla="*/ 499 h 607"/>
                  <a:gd name="T86" fmla="*/ 173 w 571"/>
                  <a:gd name="T87" fmla="*/ 473 h 607"/>
                  <a:gd name="T88" fmla="*/ 171 w 571"/>
                  <a:gd name="T89" fmla="*/ 429 h 607"/>
                  <a:gd name="T90" fmla="*/ 136 w 571"/>
                  <a:gd name="T91" fmla="*/ 401 h 607"/>
                  <a:gd name="T92" fmla="*/ 100 w 571"/>
                  <a:gd name="T93" fmla="*/ 359 h 607"/>
                  <a:gd name="T94" fmla="*/ 63 w 571"/>
                  <a:gd name="T95" fmla="*/ 344 h 607"/>
                  <a:gd name="T96" fmla="*/ 58 w 571"/>
                  <a:gd name="T97" fmla="*/ 331 h 607"/>
                  <a:gd name="T98" fmla="*/ 30 w 571"/>
                  <a:gd name="T99" fmla="*/ 323 h 607"/>
                  <a:gd name="T100" fmla="*/ 14 w 571"/>
                  <a:gd name="T101" fmla="*/ 307 h 607"/>
                  <a:gd name="T102" fmla="*/ 18 w 571"/>
                  <a:gd name="T103" fmla="*/ 248 h 607"/>
                  <a:gd name="T104" fmla="*/ 23 w 571"/>
                  <a:gd name="T105" fmla="*/ 218 h 607"/>
                  <a:gd name="T106" fmla="*/ 0 w 571"/>
                  <a:gd name="T107" fmla="*/ 193 h 607"/>
                  <a:gd name="T108" fmla="*/ 11 w 571"/>
                  <a:gd name="T109" fmla="*/ 171 h 607"/>
                  <a:gd name="T110" fmla="*/ 39 w 571"/>
                  <a:gd name="T111" fmla="*/ 134 h 607"/>
                  <a:gd name="T112" fmla="*/ 56 w 571"/>
                  <a:gd name="T113" fmla="*/ 124 h 607"/>
                  <a:gd name="T114" fmla="*/ 60 w 571"/>
                  <a:gd name="T115" fmla="*/ 43 h 607"/>
                  <a:gd name="T116" fmla="*/ 77 w 571"/>
                  <a:gd name="T117" fmla="*/ 38 h 607"/>
                  <a:gd name="T118" fmla="*/ 107 w 571"/>
                  <a:gd name="T119" fmla="*/ 40 h 607"/>
                  <a:gd name="T120" fmla="*/ 180 w 571"/>
                  <a:gd name="T121"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607">
                    <a:moveTo>
                      <a:pt x="189" y="0"/>
                    </a:moveTo>
                    <a:lnTo>
                      <a:pt x="192" y="3"/>
                    </a:lnTo>
                    <a:lnTo>
                      <a:pt x="192" y="14"/>
                    </a:lnTo>
                    <a:lnTo>
                      <a:pt x="189" y="22"/>
                    </a:lnTo>
                    <a:lnTo>
                      <a:pt x="187" y="28"/>
                    </a:lnTo>
                    <a:lnTo>
                      <a:pt x="182" y="47"/>
                    </a:lnTo>
                    <a:lnTo>
                      <a:pt x="199" y="38"/>
                    </a:lnTo>
                    <a:lnTo>
                      <a:pt x="210" y="38"/>
                    </a:lnTo>
                    <a:lnTo>
                      <a:pt x="220" y="49"/>
                    </a:lnTo>
                    <a:lnTo>
                      <a:pt x="231" y="47"/>
                    </a:lnTo>
                    <a:lnTo>
                      <a:pt x="236" y="54"/>
                    </a:lnTo>
                    <a:lnTo>
                      <a:pt x="250" y="57"/>
                    </a:lnTo>
                    <a:lnTo>
                      <a:pt x="257" y="63"/>
                    </a:lnTo>
                    <a:lnTo>
                      <a:pt x="262" y="78"/>
                    </a:lnTo>
                    <a:lnTo>
                      <a:pt x="269" y="82"/>
                    </a:lnTo>
                    <a:lnTo>
                      <a:pt x="356" y="99"/>
                    </a:lnTo>
                    <a:lnTo>
                      <a:pt x="368" y="99"/>
                    </a:lnTo>
                    <a:lnTo>
                      <a:pt x="388" y="115"/>
                    </a:lnTo>
                    <a:lnTo>
                      <a:pt x="402" y="115"/>
                    </a:lnTo>
                    <a:lnTo>
                      <a:pt x="405" y="120"/>
                    </a:lnTo>
                    <a:lnTo>
                      <a:pt x="409" y="117"/>
                    </a:lnTo>
                    <a:lnTo>
                      <a:pt x="416" y="115"/>
                    </a:lnTo>
                    <a:lnTo>
                      <a:pt x="437" y="118"/>
                    </a:lnTo>
                    <a:lnTo>
                      <a:pt x="452" y="124"/>
                    </a:lnTo>
                    <a:lnTo>
                      <a:pt x="457" y="129"/>
                    </a:lnTo>
                    <a:lnTo>
                      <a:pt x="456" y="132"/>
                    </a:lnTo>
                    <a:lnTo>
                      <a:pt x="454" y="138"/>
                    </a:lnTo>
                    <a:lnTo>
                      <a:pt x="470" y="141"/>
                    </a:lnTo>
                    <a:lnTo>
                      <a:pt x="487" y="150"/>
                    </a:lnTo>
                    <a:lnTo>
                      <a:pt x="489" y="162"/>
                    </a:lnTo>
                    <a:lnTo>
                      <a:pt x="484" y="197"/>
                    </a:lnTo>
                    <a:lnTo>
                      <a:pt x="487" y="197"/>
                    </a:lnTo>
                    <a:lnTo>
                      <a:pt x="503" y="195"/>
                    </a:lnTo>
                    <a:lnTo>
                      <a:pt x="506" y="197"/>
                    </a:lnTo>
                    <a:lnTo>
                      <a:pt x="505" y="204"/>
                    </a:lnTo>
                    <a:lnTo>
                      <a:pt x="498" y="211"/>
                    </a:lnTo>
                    <a:lnTo>
                      <a:pt x="503" y="225"/>
                    </a:lnTo>
                    <a:lnTo>
                      <a:pt x="517" y="234"/>
                    </a:lnTo>
                    <a:lnTo>
                      <a:pt x="515" y="237"/>
                    </a:lnTo>
                    <a:lnTo>
                      <a:pt x="494" y="258"/>
                    </a:lnTo>
                    <a:lnTo>
                      <a:pt x="482" y="284"/>
                    </a:lnTo>
                    <a:lnTo>
                      <a:pt x="477" y="300"/>
                    </a:lnTo>
                    <a:lnTo>
                      <a:pt x="475" y="309"/>
                    </a:lnTo>
                    <a:lnTo>
                      <a:pt x="480" y="312"/>
                    </a:lnTo>
                    <a:lnTo>
                      <a:pt x="494" y="303"/>
                    </a:lnTo>
                    <a:lnTo>
                      <a:pt x="510" y="275"/>
                    </a:lnTo>
                    <a:lnTo>
                      <a:pt x="527" y="262"/>
                    </a:lnTo>
                    <a:lnTo>
                      <a:pt x="536" y="258"/>
                    </a:lnTo>
                    <a:lnTo>
                      <a:pt x="540" y="249"/>
                    </a:lnTo>
                    <a:lnTo>
                      <a:pt x="547" y="242"/>
                    </a:lnTo>
                    <a:lnTo>
                      <a:pt x="550" y="234"/>
                    </a:lnTo>
                    <a:lnTo>
                      <a:pt x="548" y="225"/>
                    </a:lnTo>
                    <a:lnTo>
                      <a:pt x="552" y="216"/>
                    </a:lnTo>
                    <a:lnTo>
                      <a:pt x="555" y="213"/>
                    </a:lnTo>
                    <a:lnTo>
                      <a:pt x="559" y="204"/>
                    </a:lnTo>
                    <a:lnTo>
                      <a:pt x="564" y="200"/>
                    </a:lnTo>
                    <a:lnTo>
                      <a:pt x="569" y="200"/>
                    </a:lnTo>
                    <a:lnTo>
                      <a:pt x="571" y="206"/>
                    </a:lnTo>
                    <a:lnTo>
                      <a:pt x="569" y="221"/>
                    </a:lnTo>
                    <a:lnTo>
                      <a:pt x="555" y="258"/>
                    </a:lnTo>
                    <a:lnTo>
                      <a:pt x="548" y="267"/>
                    </a:lnTo>
                    <a:lnTo>
                      <a:pt x="545" y="277"/>
                    </a:lnTo>
                    <a:lnTo>
                      <a:pt x="547" y="284"/>
                    </a:lnTo>
                    <a:lnTo>
                      <a:pt x="534" y="314"/>
                    </a:lnTo>
                    <a:lnTo>
                      <a:pt x="534" y="338"/>
                    </a:lnTo>
                    <a:lnTo>
                      <a:pt x="533" y="356"/>
                    </a:lnTo>
                    <a:lnTo>
                      <a:pt x="520" y="370"/>
                    </a:lnTo>
                    <a:lnTo>
                      <a:pt x="515" y="377"/>
                    </a:lnTo>
                    <a:lnTo>
                      <a:pt x="520" y="396"/>
                    </a:lnTo>
                    <a:lnTo>
                      <a:pt x="522" y="429"/>
                    </a:lnTo>
                    <a:lnTo>
                      <a:pt x="515" y="436"/>
                    </a:lnTo>
                    <a:lnTo>
                      <a:pt x="506" y="471"/>
                    </a:lnTo>
                    <a:lnTo>
                      <a:pt x="513" y="522"/>
                    </a:lnTo>
                    <a:lnTo>
                      <a:pt x="527" y="555"/>
                    </a:lnTo>
                    <a:lnTo>
                      <a:pt x="522" y="562"/>
                    </a:lnTo>
                    <a:lnTo>
                      <a:pt x="526" y="567"/>
                    </a:lnTo>
                    <a:lnTo>
                      <a:pt x="524" y="574"/>
                    </a:lnTo>
                    <a:lnTo>
                      <a:pt x="526" y="590"/>
                    </a:lnTo>
                    <a:lnTo>
                      <a:pt x="243" y="607"/>
                    </a:lnTo>
                    <a:lnTo>
                      <a:pt x="238" y="595"/>
                    </a:lnTo>
                    <a:lnTo>
                      <a:pt x="229" y="586"/>
                    </a:lnTo>
                    <a:lnTo>
                      <a:pt x="197" y="576"/>
                    </a:lnTo>
                    <a:lnTo>
                      <a:pt x="189" y="537"/>
                    </a:lnTo>
                    <a:lnTo>
                      <a:pt x="183" y="520"/>
                    </a:lnTo>
                    <a:lnTo>
                      <a:pt x="190" y="509"/>
                    </a:lnTo>
                    <a:lnTo>
                      <a:pt x="190" y="499"/>
                    </a:lnTo>
                    <a:lnTo>
                      <a:pt x="180" y="488"/>
                    </a:lnTo>
                    <a:lnTo>
                      <a:pt x="173" y="473"/>
                    </a:lnTo>
                    <a:lnTo>
                      <a:pt x="171" y="447"/>
                    </a:lnTo>
                    <a:lnTo>
                      <a:pt x="171" y="429"/>
                    </a:lnTo>
                    <a:lnTo>
                      <a:pt x="168" y="422"/>
                    </a:lnTo>
                    <a:lnTo>
                      <a:pt x="136" y="401"/>
                    </a:lnTo>
                    <a:lnTo>
                      <a:pt x="110" y="380"/>
                    </a:lnTo>
                    <a:lnTo>
                      <a:pt x="100" y="359"/>
                    </a:lnTo>
                    <a:lnTo>
                      <a:pt x="70" y="345"/>
                    </a:lnTo>
                    <a:lnTo>
                      <a:pt x="63" y="344"/>
                    </a:lnTo>
                    <a:lnTo>
                      <a:pt x="63" y="335"/>
                    </a:lnTo>
                    <a:lnTo>
                      <a:pt x="58" y="331"/>
                    </a:lnTo>
                    <a:lnTo>
                      <a:pt x="33" y="328"/>
                    </a:lnTo>
                    <a:lnTo>
                      <a:pt x="30" y="323"/>
                    </a:lnTo>
                    <a:lnTo>
                      <a:pt x="19" y="316"/>
                    </a:lnTo>
                    <a:lnTo>
                      <a:pt x="14" y="307"/>
                    </a:lnTo>
                    <a:lnTo>
                      <a:pt x="14" y="270"/>
                    </a:lnTo>
                    <a:lnTo>
                      <a:pt x="18" y="248"/>
                    </a:lnTo>
                    <a:lnTo>
                      <a:pt x="16" y="234"/>
                    </a:lnTo>
                    <a:lnTo>
                      <a:pt x="23" y="218"/>
                    </a:lnTo>
                    <a:lnTo>
                      <a:pt x="14" y="202"/>
                    </a:lnTo>
                    <a:lnTo>
                      <a:pt x="0" y="193"/>
                    </a:lnTo>
                    <a:lnTo>
                      <a:pt x="7" y="172"/>
                    </a:lnTo>
                    <a:lnTo>
                      <a:pt x="11" y="171"/>
                    </a:lnTo>
                    <a:lnTo>
                      <a:pt x="11" y="157"/>
                    </a:lnTo>
                    <a:lnTo>
                      <a:pt x="39" y="134"/>
                    </a:lnTo>
                    <a:lnTo>
                      <a:pt x="49" y="131"/>
                    </a:lnTo>
                    <a:lnTo>
                      <a:pt x="56" y="124"/>
                    </a:lnTo>
                    <a:lnTo>
                      <a:pt x="53" y="49"/>
                    </a:lnTo>
                    <a:lnTo>
                      <a:pt x="60" y="43"/>
                    </a:lnTo>
                    <a:lnTo>
                      <a:pt x="67" y="33"/>
                    </a:lnTo>
                    <a:lnTo>
                      <a:pt x="77" y="38"/>
                    </a:lnTo>
                    <a:lnTo>
                      <a:pt x="89" y="42"/>
                    </a:lnTo>
                    <a:lnTo>
                      <a:pt x="107" y="40"/>
                    </a:lnTo>
                    <a:lnTo>
                      <a:pt x="133" y="24"/>
                    </a:lnTo>
                    <a:lnTo>
                      <a:pt x="180" y="0"/>
                    </a:lnTo>
                    <a:lnTo>
                      <a:pt x="189"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43" name="Freeform 54">
                <a:extLst>
                  <a:ext uri="{FF2B5EF4-FFF2-40B4-BE49-F238E27FC236}">
                    <a16:creationId xmlns:a16="http://schemas.microsoft.com/office/drawing/2014/main" id="{6A1CC80D-F413-4F96-B634-1A22367B49A8}"/>
                  </a:ext>
                </a:extLst>
              </p:cNvPr>
              <p:cNvSpPr>
                <a:spLocks/>
              </p:cNvSpPr>
              <p:nvPr/>
            </p:nvSpPr>
            <p:spPr bwMode="auto">
              <a:xfrm>
                <a:off x="2838" y="1400"/>
                <a:ext cx="651" cy="431"/>
              </a:xfrm>
              <a:custGeom>
                <a:avLst/>
                <a:gdLst>
                  <a:gd name="T0" fmla="*/ 536 w 651"/>
                  <a:gd name="T1" fmla="*/ 15 h 431"/>
                  <a:gd name="T2" fmla="*/ 546 w 651"/>
                  <a:gd name="T3" fmla="*/ 36 h 431"/>
                  <a:gd name="T4" fmla="*/ 545 w 651"/>
                  <a:gd name="T5" fmla="*/ 64 h 431"/>
                  <a:gd name="T6" fmla="*/ 585 w 651"/>
                  <a:gd name="T7" fmla="*/ 113 h 431"/>
                  <a:gd name="T8" fmla="*/ 599 w 651"/>
                  <a:gd name="T9" fmla="*/ 134 h 431"/>
                  <a:gd name="T10" fmla="*/ 623 w 651"/>
                  <a:gd name="T11" fmla="*/ 157 h 431"/>
                  <a:gd name="T12" fmla="*/ 644 w 651"/>
                  <a:gd name="T13" fmla="*/ 181 h 431"/>
                  <a:gd name="T14" fmla="*/ 651 w 651"/>
                  <a:gd name="T15" fmla="*/ 216 h 431"/>
                  <a:gd name="T16" fmla="*/ 637 w 651"/>
                  <a:gd name="T17" fmla="*/ 237 h 431"/>
                  <a:gd name="T18" fmla="*/ 618 w 651"/>
                  <a:gd name="T19" fmla="*/ 269 h 431"/>
                  <a:gd name="T20" fmla="*/ 597 w 651"/>
                  <a:gd name="T21" fmla="*/ 279 h 431"/>
                  <a:gd name="T22" fmla="*/ 566 w 651"/>
                  <a:gd name="T23" fmla="*/ 286 h 431"/>
                  <a:gd name="T24" fmla="*/ 560 w 651"/>
                  <a:gd name="T25" fmla="*/ 312 h 431"/>
                  <a:gd name="T26" fmla="*/ 578 w 651"/>
                  <a:gd name="T27" fmla="*/ 333 h 431"/>
                  <a:gd name="T28" fmla="*/ 559 w 651"/>
                  <a:gd name="T29" fmla="*/ 389 h 431"/>
                  <a:gd name="T30" fmla="*/ 538 w 651"/>
                  <a:gd name="T31" fmla="*/ 410 h 431"/>
                  <a:gd name="T32" fmla="*/ 531 w 651"/>
                  <a:gd name="T33" fmla="*/ 431 h 431"/>
                  <a:gd name="T34" fmla="*/ 86 w 651"/>
                  <a:gd name="T35" fmla="*/ 412 h 431"/>
                  <a:gd name="T36" fmla="*/ 79 w 651"/>
                  <a:gd name="T37" fmla="*/ 393 h 431"/>
                  <a:gd name="T38" fmla="*/ 73 w 651"/>
                  <a:gd name="T39" fmla="*/ 370 h 431"/>
                  <a:gd name="T40" fmla="*/ 79 w 651"/>
                  <a:gd name="T41" fmla="*/ 349 h 431"/>
                  <a:gd name="T42" fmla="*/ 59 w 651"/>
                  <a:gd name="T43" fmla="*/ 330 h 431"/>
                  <a:gd name="T44" fmla="*/ 66 w 651"/>
                  <a:gd name="T45" fmla="*/ 298 h 431"/>
                  <a:gd name="T46" fmla="*/ 49 w 651"/>
                  <a:gd name="T47" fmla="*/ 276 h 431"/>
                  <a:gd name="T48" fmla="*/ 49 w 651"/>
                  <a:gd name="T49" fmla="*/ 253 h 431"/>
                  <a:gd name="T50" fmla="*/ 32 w 651"/>
                  <a:gd name="T51" fmla="*/ 221 h 431"/>
                  <a:gd name="T52" fmla="*/ 26 w 651"/>
                  <a:gd name="T53" fmla="*/ 192 h 431"/>
                  <a:gd name="T54" fmla="*/ 12 w 651"/>
                  <a:gd name="T55" fmla="*/ 174 h 431"/>
                  <a:gd name="T56" fmla="*/ 12 w 651"/>
                  <a:gd name="T57" fmla="*/ 155 h 431"/>
                  <a:gd name="T58" fmla="*/ 0 w 651"/>
                  <a:gd name="T59" fmla="*/ 117 h 431"/>
                  <a:gd name="T60" fmla="*/ 7 w 651"/>
                  <a:gd name="T61" fmla="*/ 80 h 431"/>
                  <a:gd name="T62" fmla="*/ 9 w 651"/>
                  <a:gd name="T63" fmla="*/ 47 h 431"/>
                  <a:gd name="T64" fmla="*/ 2 w 651"/>
                  <a:gd name="T65" fmla="*/ 28 h 431"/>
                  <a:gd name="T66" fmla="*/ 16 w 651"/>
                  <a:gd name="T67" fmla="*/ 1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1" h="431">
                    <a:moveTo>
                      <a:pt x="529" y="0"/>
                    </a:moveTo>
                    <a:lnTo>
                      <a:pt x="536" y="15"/>
                    </a:lnTo>
                    <a:lnTo>
                      <a:pt x="546" y="26"/>
                    </a:lnTo>
                    <a:lnTo>
                      <a:pt x="546" y="36"/>
                    </a:lnTo>
                    <a:lnTo>
                      <a:pt x="539" y="47"/>
                    </a:lnTo>
                    <a:lnTo>
                      <a:pt x="545" y="64"/>
                    </a:lnTo>
                    <a:lnTo>
                      <a:pt x="553" y="103"/>
                    </a:lnTo>
                    <a:lnTo>
                      <a:pt x="585" y="113"/>
                    </a:lnTo>
                    <a:lnTo>
                      <a:pt x="594" y="122"/>
                    </a:lnTo>
                    <a:lnTo>
                      <a:pt x="599" y="134"/>
                    </a:lnTo>
                    <a:lnTo>
                      <a:pt x="602" y="143"/>
                    </a:lnTo>
                    <a:lnTo>
                      <a:pt x="623" y="157"/>
                    </a:lnTo>
                    <a:lnTo>
                      <a:pt x="625" y="169"/>
                    </a:lnTo>
                    <a:lnTo>
                      <a:pt x="644" y="181"/>
                    </a:lnTo>
                    <a:lnTo>
                      <a:pt x="651" y="204"/>
                    </a:lnTo>
                    <a:lnTo>
                      <a:pt x="651" y="216"/>
                    </a:lnTo>
                    <a:lnTo>
                      <a:pt x="644" y="230"/>
                    </a:lnTo>
                    <a:lnTo>
                      <a:pt x="637" y="237"/>
                    </a:lnTo>
                    <a:lnTo>
                      <a:pt x="637" y="249"/>
                    </a:lnTo>
                    <a:lnTo>
                      <a:pt x="618" y="269"/>
                    </a:lnTo>
                    <a:lnTo>
                      <a:pt x="602" y="276"/>
                    </a:lnTo>
                    <a:lnTo>
                      <a:pt x="597" y="279"/>
                    </a:lnTo>
                    <a:lnTo>
                      <a:pt x="576" y="281"/>
                    </a:lnTo>
                    <a:lnTo>
                      <a:pt x="566" y="286"/>
                    </a:lnTo>
                    <a:lnTo>
                      <a:pt x="559" y="300"/>
                    </a:lnTo>
                    <a:lnTo>
                      <a:pt x="560" y="312"/>
                    </a:lnTo>
                    <a:lnTo>
                      <a:pt x="574" y="324"/>
                    </a:lnTo>
                    <a:lnTo>
                      <a:pt x="578" y="333"/>
                    </a:lnTo>
                    <a:lnTo>
                      <a:pt x="574" y="354"/>
                    </a:lnTo>
                    <a:lnTo>
                      <a:pt x="559" y="389"/>
                    </a:lnTo>
                    <a:lnTo>
                      <a:pt x="543" y="398"/>
                    </a:lnTo>
                    <a:lnTo>
                      <a:pt x="538" y="410"/>
                    </a:lnTo>
                    <a:lnTo>
                      <a:pt x="539" y="420"/>
                    </a:lnTo>
                    <a:lnTo>
                      <a:pt x="531" y="431"/>
                    </a:lnTo>
                    <a:lnTo>
                      <a:pt x="499" y="400"/>
                    </a:lnTo>
                    <a:lnTo>
                      <a:pt x="86" y="412"/>
                    </a:lnTo>
                    <a:lnTo>
                      <a:pt x="82" y="406"/>
                    </a:lnTo>
                    <a:lnTo>
                      <a:pt x="79" y="393"/>
                    </a:lnTo>
                    <a:lnTo>
                      <a:pt x="82" y="382"/>
                    </a:lnTo>
                    <a:lnTo>
                      <a:pt x="73" y="370"/>
                    </a:lnTo>
                    <a:lnTo>
                      <a:pt x="72" y="359"/>
                    </a:lnTo>
                    <a:lnTo>
                      <a:pt x="79" y="349"/>
                    </a:lnTo>
                    <a:lnTo>
                      <a:pt x="73" y="337"/>
                    </a:lnTo>
                    <a:lnTo>
                      <a:pt x="59" y="330"/>
                    </a:lnTo>
                    <a:lnTo>
                      <a:pt x="65" y="309"/>
                    </a:lnTo>
                    <a:lnTo>
                      <a:pt x="66" y="298"/>
                    </a:lnTo>
                    <a:lnTo>
                      <a:pt x="65" y="286"/>
                    </a:lnTo>
                    <a:lnTo>
                      <a:pt x="49" y="276"/>
                    </a:lnTo>
                    <a:lnTo>
                      <a:pt x="45" y="265"/>
                    </a:lnTo>
                    <a:lnTo>
                      <a:pt x="49" y="253"/>
                    </a:lnTo>
                    <a:lnTo>
                      <a:pt x="39" y="244"/>
                    </a:lnTo>
                    <a:lnTo>
                      <a:pt x="32" y="221"/>
                    </a:lnTo>
                    <a:lnTo>
                      <a:pt x="19" y="211"/>
                    </a:lnTo>
                    <a:lnTo>
                      <a:pt x="26" y="192"/>
                    </a:lnTo>
                    <a:lnTo>
                      <a:pt x="26" y="181"/>
                    </a:lnTo>
                    <a:lnTo>
                      <a:pt x="12" y="174"/>
                    </a:lnTo>
                    <a:lnTo>
                      <a:pt x="12" y="159"/>
                    </a:lnTo>
                    <a:lnTo>
                      <a:pt x="12" y="155"/>
                    </a:lnTo>
                    <a:lnTo>
                      <a:pt x="11" y="143"/>
                    </a:lnTo>
                    <a:lnTo>
                      <a:pt x="0" y="117"/>
                    </a:lnTo>
                    <a:lnTo>
                      <a:pt x="11" y="92"/>
                    </a:lnTo>
                    <a:lnTo>
                      <a:pt x="7" y="80"/>
                    </a:lnTo>
                    <a:lnTo>
                      <a:pt x="14" y="73"/>
                    </a:lnTo>
                    <a:lnTo>
                      <a:pt x="9" y="47"/>
                    </a:lnTo>
                    <a:lnTo>
                      <a:pt x="2" y="38"/>
                    </a:lnTo>
                    <a:lnTo>
                      <a:pt x="2" y="28"/>
                    </a:lnTo>
                    <a:lnTo>
                      <a:pt x="0" y="17"/>
                    </a:lnTo>
                    <a:lnTo>
                      <a:pt x="16" y="15"/>
                    </a:lnTo>
                    <a:lnTo>
                      <a:pt x="529" y="0"/>
                    </a:lnTo>
                    <a:close/>
                  </a:path>
                </a:pathLst>
              </a:custGeom>
              <a:solidFill>
                <a:schemeClr val="bg1">
                  <a:lumMod val="85000"/>
                </a:schemeClr>
              </a:solid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44" name="Freeform 55">
                <a:extLst>
                  <a:ext uri="{FF2B5EF4-FFF2-40B4-BE49-F238E27FC236}">
                    <a16:creationId xmlns:a16="http://schemas.microsoft.com/office/drawing/2014/main" id="{74464AEF-C66B-4A96-9250-75A8E37ED4F1}"/>
                  </a:ext>
                </a:extLst>
              </p:cNvPr>
              <p:cNvSpPr>
                <a:spLocks/>
              </p:cNvSpPr>
              <p:nvPr/>
            </p:nvSpPr>
            <p:spPr bwMode="auto">
              <a:xfrm>
                <a:off x="3425" y="836"/>
                <a:ext cx="661" cy="325"/>
              </a:xfrm>
              <a:custGeom>
                <a:avLst/>
                <a:gdLst>
                  <a:gd name="T0" fmla="*/ 244 w 661"/>
                  <a:gd name="T1" fmla="*/ 5 h 325"/>
                  <a:gd name="T2" fmla="*/ 218 w 661"/>
                  <a:gd name="T3" fmla="*/ 30 h 325"/>
                  <a:gd name="T4" fmla="*/ 183 w 661"/>
                  <a:gd name="T5" fmla="*/ 68 h 325"/>
                  <a:gd name="T6" fmla="*/ 185 w 661"/>
                  <a:gd name="T7" fmla="*/ 92 h 325"/>
                  <a:gd name="T8" fmla="*/ 223 w 661"/>
                  <a:gd name="T9" fmla="*/ 77 h 325"/>
                  <a:gd name="T10" fmla="*/ 312 w 661"/>
                  <a:gd name="T11" fmla="*/ 122 h 325"/>
                  <a:gd name="T12" fmla="*/ 340 w 661"/>
                  <a:gd name="T13" fmla="*/ 129 h 325"/>
                  <a:gd name="T14" fmla="*/ 352 w 661"/>
                  <a:gd name="T15" fmla="*/ 136 h 325"/>
                  <a:gd name="T16" fmla="*/ 391 w 661"/>
                  <a:gd name="T17" fmla="*/ 105 h 325"/>
                  <a:gd name="T18" fmla="*/ 508 w 661"/>
                  <a:gd name="T19" fmla="*/ 66 h 325"/>
                  <a:gd name="T20" fmla="*/ 506 w 661"/>
                  <a:gd name="T21" fmla="*/ 91 h 325"/>
                  <a:gd name="T22" fmla="*/ 527 w 661"/>
                  <a:gd name="T23" fmla="*/ 110 h 325"/>
                  <a:gd name="T24" fmla="*/ 576 w 661"/>
                  <a:gd name="T25" fmla="*/ 105 h 325"/>
                  <a:gd name="T26" fmla="*/ 605 w 661"/>
                  <a:gd name="T27" fmla="*/ 143 h 325"/>
                  <a:gd name="T28" fmla="*/ 656 w 661"/>
                  <a:gd name="T29" fmla="*/ 147 h 325"/>
                  <a:gd name="T30" fmla="*/ 652 w 661"/>
                  <a:gd name="T31" fmla="*/ 169 h 325"/>
                  <a:gd name="T32" fmla="*/ 630 w 661"/>
                  <a:gd name="T33" fmla="*/ 164 h 325"/>
                  <a:gd name="T34" fmla="*/ 602 w 661"/>
                  <a:gd name="T35" fmla="*/ 167 h 325"/>
                  <a:gd name="T36" fmla="*/ 555 w 661"/>
                  <a:gd name="T37" fmla="*/ 167 h 325"/>
                  <a:gd name="T38" fmla="*/ 549 w 661"/>
                  <a:gd name="T39" fmla="*/ 188 h 325"/>
                  <a:gd name="T40" fmla="*/ 494 w 661"/>
                  <a:gd name="T41" fmla="*/ 171 h 325"/>
                  <a:gd name="T42" fmla="*/ 453 w 661"/>
                  <a:gd name="T43" fmla="*/ 187 h 325"/>
                  <a:gd name="T44" fmla="*/ 434 w 661"/>
                  <a:gd name="T45" fmla="*/ 195 h 325"/>
                  <a:gd name="T46" fmla="*/ 401 w 661"/>
                  <a:gd name="T47" fmla="*/ 197 h 325"/>
                  <a:gd name="T48" fmla="*/ 366 w 661"/>
                  <a:gd name="T49" fmla="*/ 243 h 325"/>
                  <a:gd name="T50" fmla="*/ 371 w 661"/>
                  <a:gd name="T51" fmla="*/ 220 h 325"/>
                  <a:gd name="T52" fmla="*/ 347 w 661"/>
                  <a:gd name="T53" fmla="*/ 227 h 325"/>
                  <a:gd name="T54" fmla="*/ 331 w 661"/>
                  <a:gd name="T55" fmla="*/ 213 h 325"/>
                  <a:gd name="T56" fmla="*/ 316 w 661"/>
                  <a:gd name="T57" fmla="*/ 251 h 325"/>
                  <a:gd name="T58" fmla="*/ 288 w 661"/>
                  <a:gd name="T59" fmla="*/ 305 h 325"/>
                  <a:gd name="T60" fmla="*/ 272 w 661"/>
                  <a:gd name="T61" fmla="*/ 316 h 325"/>
                  <a:gd name="T62" fmla="*/ 275 w 661"/>
                  <a:gd name="T63" fmla="*/ 288 h 325"/>
                  <a:gd name="T64" fmla="*/ 253 w 661"/>
                  <a:gd name="T65" fmla="*/ 288 h 325"/>
                  <a:gd name="T66" fmla="*/ 239 w 661"/>
                  <a:gd name="T67" fmla="*/ 232 h 325"/>
                  <a:gd name="T68" fmla="*/ 226 w 661"/>
                  <a:gd name="T69" fmla="*/ 220 h 325"/>
                  <a:gd name="T70" fmla="*/ 185 w 661"/>
                  <a:gd name="T71" fmla="*/ 206 h 325"/>
                  <a:gd name="T72" fmla="*/ 171 w 661"/>
                  <a:gd name="T73" fmla="*/ 206 h 325"/>
                  <a:gd name="T74" fmla="*/ 125 w 661"/>
                  <a:gd name="T75" fmla="*/ 190 h 325"/>
                  <a:gd name="T76" fmla="*/ 26 w 661"/>
                  <a:gd name="T77" fmla="*/ 154 h 325"/>
                  <a:gd name="T78" fmla="*/ 0 w 661"/>
                  <a:gd name="T79" fmla="*/ 138 h 325"/>
                  <a:gd name="T80" fmla="*/ 50 w 661"/>
                  <a:gd name="T81" fmla="*/ 113 h 325"/>
                  <a:gd name="T82" fmla="*/ 99 w 661"/>
                  <a:gd name="T83" fmla="*/ 89 h 325"/>
                  <a:gd name="T84" fmla="*/ 165 w 661"/>
                  <a:gd name="T85" fmla="*/ 42 h 325"/>
                  <a:gd name="T86" fmla="*/ 235 w 661"/>
                  <a:gd name="T87"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1" h="325">
                    <a:moveTo>
                      <a:pt x="235" y="0"/>
                    </a:moveTo>
                    <a:lnTo>
                      <a:pt x="242" y="2"/>
                    </a:lnTo>
                    <a:lnTo>
                      <a:pt x="244" y="5"/>
                    </a:lnTo>
                    <a:lnTo>
                      <a:pt x="228" y="16"/>
                    </a:lnTo>
                    <a:lnTo>
                      <a:pt x="225" y="17"/>
                    </a:lnTo>
                    <a:lnTo>
                      <a:pt x="218" y="30"/>
                    </a:lnTo>
                    <a:lnTo>
                      <a:pt x="199" y="52"/>
                    </a:lnTo>
                    <a:lnTo>
                      <a:pt x="188" y="61"/>
                    </a:lnTo>
                    <a:lnTo>
                      <a:pt x="183" y="68"/>
                    </a:lnTo>
                    <a:lnTo>
                      <a:pt x="178" y="89"/>
                    </a:lnTo>
                    <a:lnTo>
                      <a:pt x="181" y="101"/>
                    </a:lnTo>
                    <a:lnTo>
                      <a:pt x="185" y="92"/>
                    </a:lnTo>
                    <a:lnTo>
                      <a:pt x="204" y="80"/>
                    </a:lnTo>
                    <a:lnTo>
                      <a:pt x="214" y="80"/>
                    </a:lnTo>
                    <a:lnTo>
                      <a:pt x="223" y="77"/>
                    </a:lnTo>
                    <a:lnTo>
                      <a:pt x="260" y="94"/>
                    </a:lnTo>
                    <a:lnTo>
                      <a:pt x="289" y="127"/>
                    </a:lnTo>
                    <a:lnTo>
                      <a:pt x="312" y="122"/>
                    </a:lnTo>
                    <a:lnTo>
                      <a:pt x="324" y="124"/>
                    </a:lnTo>
                    <a:lnTo>
                      <a:pt x="335" y="129"/>
                    </a:lnTo>
                    <a:lnTo>
                      <a:pt x="340" y="129"/>
                    </a:lnTo>
                    <a:lnTo>
                      <a:pt x="345" y="129"/>
                    </a:lnTo>
                    <a:lnTo>
                      <a:pt x="352" y="131"/>
                    </a:lnTo>
                    <a:lnTo>
                      <a:pt x="352" y="136"/>
                    </a:lnTo>
                    <a:lnTo>
                      <a:pt x="357" y="133"/>
                    </a:lnTo>
                    <a:lnTo>
                      <a:pt x="364" y="122"/>
                    </a:lnTo>
                    <a:lnTo>
                      <a:pt x="391" y="105"/>
                    </a:lnTo>
                    <a:lnTo>
                      <a:pt x="474" y="82"/>
                    </a:lnTo>
                    <a:lnTo>
                      <a:pt x="497" y="68"/>
                    </a:lnTo>
                    <a:lnTo>
                      <a:pt x="508" y="66"/>
                    </a:lnTo>
                    <a:lnTo>
                      <a:pt x="513" y="71"/>
                    </a:lnTo>
                    <a:lnTo>
                      <a:pt x="506" y="84"/>
                    </a:lnTo>
                    <a:lnTo>
                      <a:pt x="506" y="91"/>
                    </a:lnTo>
                    <a:lnTo>
                      <a:pt x="516" y="112"/>
                    </a:lnTo>
                    <a:lnTo>
                      <a:pt x="523" y="113"/>
                    </a:lnTo>
                    <a:lnTo>
                      <a:pt x="527" y="110"/>
                    </a:lnTo>
                    <a:lnTo>
                      <a:pt x="541" y="112"/>
                    </a:lnTo>
                    <a:lnTo>
                      <a:pt x="549" y="108"/>
                    </a:lnTo>
                    <a:lnTo>
                      <a:pt x="576" y="105"/>
                    </a:lnTo>
                    <a:lnTo>
                      <a:pt x="586" y="113"/>
                    </a:lnTo>
                    <a:lnTo>
                      <a:pt x="598" y="134"/>
                    </a:lnTo>
                    <a:lnTo>
                      <a:pt x="605" y="143"/>
                    </a:lnTo>
                    <a:lnTo>
                      <a:pt x="628" y="152"/>
                    </a:lnTo>
                    <a:lnTo>
                      <a:pt x="649" y="147"/>
                    </a:lnTo>
                    <a:lnTo>
                      <a:pt x="656" y="147"/>
                    </a:lnTo>
                    <a:lnTo>
                      <a:pt x="659" y="152"/>
                    </a:lnTo>
                    <a:lnTo>
                      <a:pt x="661" y="160"/>
                    </a:lnTo>
                    <a:lnTo>
                      <a:pt x="652" y="169"/>
                    </a:lnTo>
                    <a:lnTo>
                      <a:pt x="638" y="169"/>
                    </a:lnTo>
                    <a:lnTo>
                      <a:pt x="631" y="167"/>
                    </a:lnTo>
                    <a:lnTo>
                      <a:pt x="630" y="164"/>
                    </a:lnTo>
                    <a:lnTo>
                      <a:pt x="624" y="164"/>
                    </a:lnTo>
                    <a:lnTo>
                      <a:pt x="610" y="171"/>
                    </a:lnTo>
                    <a:lnTo>
                      <a:pt x="602" y="167"/>
                    </a:lnTo>
                    <a:lnTo>
                      <a:pt x="593" y="167"/>
                    </a:lnTo>
                    <a:lnTo>
                      <a:pt x="570" y="171"/>
                    </a:lnTo>
                    <a:lnTo>
                      <a:pt x="555" y="167"/>
                    </a:lnTo>
                    <a:lnTo>
                      <a:pt x="549" y="171"/>
                    </a:lnTo>
                    <a:lnTo>
                      <a:pt x="553" y="185"/>
                    </a:lnTo>
                    <a:lnTo>
                      <a:pt x="549" y="188"/>
                    </a:lnTo>
                    <a:lnTo>
                      <a:pt x="544" y="188"/>
                    </a:lnTo>
                    <a:lnTo>
                      <a:pt x="528" y="174"/>
                    </a:lnTo>
                    <a:lnTo>
                      <a:pt x="494" y="171"/>
                    </a:lnTo>
                    <a:lnTo>
                      <a:pt x="487" y="171"/>
                    </a:lnTo>
                    <a:lnTo>
                      <a:pt x="478" y="169"/>
                    </a:lnTo>
                    <a:lnTo>
                      <a:pt x="453" y="187"/>
                    </a:lnTo>
                    <a:lnTo>
                      <a:pt x="448" y="187"/>
                    </a:lnTo>
                    <a:lnTo>
                      <a:pt x="438" y="190"/>
                    </a:lnTo>
                    <a:lnTo>
                      <a:pt x="434" y="195"/>
                    </a:lnTo>
                    <a:lnTo>
                      <a:pt x="431" y="197"/>
                    </a:lnTo>
                    <a:lnTo>
                      <a:pt x="417" y="195"/>
                    </a:lnTo>
                    <a:lnTo>
                      <a:pt x="401" y="197"/>
                    </a:lnTo>
                    <a:lnTo>
                      <a:pt x="399" y="209"/>
                    </a:lnTo>
                    <a:lnTo>
                      <a:pt x="396" y="216"/>
                    </a:lnTo>
                    <a:lnTo>
                      <a:pt x="366" y="243"/>
                    </a:lnTo>
                    <a:lnTo>
                      <a:pt x="363" y="241"/>
                    </a:lnTo>
                    <a:lnTo>
                      <a:pt x="359" y="237"/>
                    </a:lnTo>
                    <a:lnTo>
                      <a:pt x="371" y="220"/>
                    </a:lnTo>
                    <a:lnTo>
                      <a:pt x="371" y="211"/>
                    </a:lnTo>
                    <a:lnTo>
                      <a:pt x="356" y="211"/>
                    </a:lnTo>
                    <a:lnTo>
                      <a:pt x="347" y="227"/>
                    </a:lnTo>
                    <a:lnTo>
                      <a:pt x="342" y="236"/>
                    </a:lnTo>
                    <a:lnTo>
                      <a:pt x="335" y="225"/>
                    </a:lnTo>
                    <a:lnTo>
                      <a:pt x="331" y="213"/>
                    </a:lnTo>
                    <a:lnTo>
                      <a:pt x="329" y="215"/>
                    </a:lnTo>
                    <a:lnTo>
                      <a:pt x="326" y="234"/>
                    </a:lnTo>
                    <a:lnTo>
                      <a:pt x="316" y="251"/>
                    </a:lnTo>
                    <a:lnTo>
                      <a:pt x="310" y="272"/>
                    </a:lnTo>
                    <a:lnTo>
                      <a:pt x="303" y="284"/>
                    </a:lnTo>
                    <a:lnTo>
                      <a:pt x="288" y="305"/>
                    </a:lnTo>
                    <a:lnTo>
                      <a:pt x="288" y="319"/>
                    </a:lnTo>
                    <a:lnTo>
                      <a:pt x="286" y="325"/>
                    </a:lnTo>
                    <a:lnTo>
                      <a:pt x="272" y="316"/>
                    </a:lnTo>
                    <a:lnTo>
                      <a:pt x="267" y="302"/>
                    </a:lnTo>
                    <a:lnTo>
                      <a:pt x="274" y="295"/>
                    </a:lnTo>
                    <a:lnTo>
                      <a:pt x="275" y="288"/>
                    </a:lnTo>
                    <a:lnTo>
                      <a:pt x="272" y="286"/>
                    </a:lnTo>
                    <a:lnTo>
                      <a:pt x="256" y="288"/>
                    </a:lnTo>
                    <a:lnTo>
                      <a:pt x="253" y="288"/>
                    </a:lnTo>
                    <a:lnTo>
                      <a:pt x="258" y="253"/>
                    </a:lnTo>
                    <a:lnTo>
                      <a:pt x="256" y="241"/>
                    </a:lnTo>
                    <a:lnTo>
                      <a:pt x="239" y="232"/>
                    </a:lnTo>
                    <a:lnTo>
                      <a:pt x="223" y="229"/>
                    </a:lnTo>
                    <a:lnTo>
                      <a:pt x="225" y="223"/>
                    </a:lnTo>
                    <a:lnTo>
                      <a:pt x="226" y="220"/>
                    </a:lnTo>
                    <a:lnTo>
                      <a:pt x="221" y="215"/>
                    </a:lnTo>
                    <a:lnTo>
                      <a:pt x="206" y="209"/>
                    </a:lnTo>
                    <a:lnTo>
                      <a:pt x="185" y="206"/>
                    </a:lnTo>
                    <a:lnTo>
                      <a:pt x="178" y="208"/>
                    </a:lnTo>
                    <a:lnTo>
                      <a:pt x="174" y="211"/>
                    </a:lnTo>
                    <a:lnTo>
                      <a:pt x="171" y="206"/>
                    </a:lnTo>
                    <a:lnTo>
                      <a:pt x="157" y="206"/>
                    </a:lnTo>
                    <a:lnTo>
                      <a:pt x="137" y="190"/>
                    </a:lnTo>
                    <a:lnTo>
                      <a:pt x="125" y="190"/>
                    </a:lnTo>
                    <a:lnTo>
                      <a:pt x="38" y="173"/>
                    </a:lnTo>
                    <a:lnTo>
                      <a:pt x="31" y="169"/>
                    </a:lnTo>
                    <a:lnTo>
                      <a:pt x="26" y="154"/>
                    </a:lnTo>
                    <a:lnTo>
                      <a:pt x="19" y="148"/>
                    </a:lnTo>
                    <a:lnTo>
                      <a:pt x="5" y="145"/>
                    </a:lnTo>
                    <a:lnTo>
                      <a:pt x="0" y="138"/>
                    </a:lnTo>
                    <a:lnTo>
                      <a:pt x="19" y="133"/>
                    </a:lnTo>
                    <a:lnTo>
                      <a:pt x="29" y="126"/>
                    </a:lnTo>
                    <a:lnTo>
                      <a:pt x="50" y="113"/>
                    </a:lnTo>
                    <a:lnTo>
                      <a:pt x="54" y="103"/>
                    </a:lnTo>
                    <a:lnTo>
                      <a:pt x="64" y="101"/>
                    </a:lnTo>
                    <a:lnTo>
                      <a:pt x="99" y="89"/>
                    </a:lnTo>
                    <a:lnTo>
                      <a:pt x="125" y="75"/>
                    </a:lnTo>
                    <a:lnTo>
                      <a:pt x="155" y="44"/>
                    </a:lnTo>
                    <a:lnTo>
                      <a:pt x="165" y="42"/>
                    </a:lnTo>
                    <a:lnTo>
                      <a:pt x="190" y="14"/>
                    </a:lnTo>
                    <a:lnTo>
                      <a:pt x="206" y="5"/>
                    </a:lnTo>
                    <a:lnTo>
                      <a:pt x="235"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sp>
            <p:nvSpPr>
              <p:cNvPr id="245" name="Freeform 56">
                <a:extLst>
                  <a:ext uri="{FF2B5EF4-FFF2-40B4-BE49-F238E27FC236}">
                    <a16:creationId xmlns:a16="http://schemas.microsoft.com/office/drawing/2014/main" id="{FD1718D1-E7D2-4B2C-9876-D56DD76F7F24}"/>
                  </a:ext>
                </a:extLst>
              </p:cNvPr>
              <p:cNvSpPr>
                <a:spLocks/>
              </p:cNvSpPr>
              <p:nvPr/>
            </p:nvSpPr>
            <p:spPr bwMode="auto">
              <a:xfrm>
                <a:off x="3823" y="1033"/>
                <a:ext cx="420" cy="578"/>
              </a:xfrm>
              <a:custGeom>
                <a:avLst/>
                <a:gdLst>
                  <a:gd name="T0" fmla="*/ 167 w 420"/>
                  <a:gd name="T1" fmla="*/ 11 h 578"/>
                  <a:gd name="T2" fmla="*/ 206 w 420"/>
                  <a:gd name="T3" fmla="*/ 21 h 578"/>
                  <a:gd name="T4" fmla="*/ 240 w 420"/>
                  <a:gd name="T5" fmla="*/ 35 h 578"/>
                  <a:gd name="T6" fmla="*/ 288 w 420"/>
                  <a:gd name="T7" fmla="*/ 54 h 578"/>
                  <a:gd name="T8" fmla="*/ 300 w 420"/>
                  <a:gd name="T9" fmla="*/ 84 h 578"/>
                  <a:gd name="T10" fmla="*/ 286 w 420"/>
                  <a:gd name="T11" fmla="*/ 96 h 578"/>
                  <a:gd name="T12" fmla="*/ 300 w 420"/>
                  <a:gd name="T13" fmla="*/ 115 h 578"/>
                  <a:gd name="T14" fmla="*/ 310 w 420"/>
                  <a:gd name="T15" fmla="*/ 143 h 578"/>
                  <a:gd name="T16" fmla="*/ 302 w 420"/>
                  <a:gd name="T17" fmla="*/ 192 h 578"/>
                  <a:gd name="T18" fmla="*/ 291 w 420"/>
                  <a:gd name="T19" fmla="*/ 208 h 578"/>
                  <a:gd name="T20" fmla="*/ 286 w 420"/>
                  <a:gd name="T21" fmla="*/ 225 h 578"/>
                  <a:gd name="T22" fmla="*/ 261 w 420"/>
                  <a:gd name="T23" fmla="*/ 245 h 578"/>
                  <a:gd name="T24" fmla="*/ 263 w 420"/>
                  <a:gd name="T25" fmla="*/ 278 h 578"/>
                  <a:gd name="T26" fmla="*/ 282 w 420"/>
                  <a:gd name="T27" fmla="*/ 288 h 578"/>
                  <a:gd name="T28" fmla="*/ 289 w 420"/>
                  <a:gd name="T29" fmla="*/ 290 h 578"/>
                  <a:gd name="T30" fmla="*/ 338 w 420"/>
                  <a:gd name="T31" fmla="*/ 225 h 578"/>
                  <a:gd name="T32" fmla="*/ 380 w 420"/>
                  <a:gd name="T33" fmla="*/ 225 h 578"/>
                  <a:gd name="T34" fmla="*/ 413 w 420"/>
                  <a:gd name="T35" fmla="*/ 337 h 578"/>
                  <a:gd name="T36" fmla="*/ 418 w 420"/>
                  <a:gd name="T37" fmla="*/ 375 h 578"/>
                  <a:gd name="T38" fmla="*/ 420 w 420"/>
                  <a:gd name="T39" fmla="*/ 403 h 578"/>
                  <a:gd name="T40" fmla="*/ 411 w 420"/>
                  <a:gd name="T41" fmla="*/ 410 h 578"/>
                  <a:gd name="T42" fmla="*/ 403 w 420"/>
                  <a:gd name="T43" fmla="*/ 402 h 578"/>
                  <a:gd name="T44" fmla="*/ 392 w 420"/>
                  <a:gd name="T45" fmla="*/ 419 h 578"/>
                  <a:gd name="T46" fmla="*/ 391 w 420"/>
                  <a:gd name="T47" fmla="*/ 440 h 578"/>
                  <a:gd name="T48" fmla="*/ 366 w 420"/>
                  <a:gd name="T49" fmla="*/ 471 h 578"/>
                  <a:gd name="T50" fmla="*/ 356 w 420"/>
                  <a:gd name="T51" fmla="*/ 503 h 578"/>
                  <a:gd name="T52" fmla="*/ 343 w 420"/>
                  <a:gd name="T53" fmla="*/ 540 h 578"/>
                  <a:gd name="T54" fmla="*/ 209 w 420"/>
                  <a:gd name="T55" fmla="*/ 552 h 578"/>
                  <a:gd name="T56" fmla="*/ 5 w 420"/>
                  <a:gd name="T57" fmla="*/ 573 h 578"/>
                  <a:gd name="T58" fmla="*/ 36 w 420"/>
                  <a:gd name="T59" fmla="*/ 520 h 578"/>
                  <a:gd name="T60" fmla="*/ 50 w 420"/>
                  <a:gd name="T61" fmla="*/ 478 h 578"/>
                  <a:gd name="T62" fmla="*/ 57 w 420"/>
                  <a:gd name="T63" fmla="*/ 445 h 578"/>
                  <a:gd name="T64" fmla="*/ 52 w 420"/>
                  <a:gd name="T65" fmla="*/ 435 h 578"/>
                  <a:gd name="T66" fmla="*/ 38 w 420"/>
                  <a:gd name="T67" fmla="*/ 375 h 578"/>
                  <a:gd name="T68" fmla="*/ 10 w 420"/>
                  <a:gd name="T69" fmla="*/ 318 h 578"/>
                  <a:gd name="T70" fmla="*/ 7 w 420"/>
                  <a:gd name="T71" fmla="*/ 269 h 578"/>
                  <a:gd name="T72" fmla="*/ 14 w 420"/>
                  <a:gd name="T73" fmla="*/ 246 h 578"/>
                  <a:gd name="T74" fmla="*/ 22 w 420"/>
                  <a:gd name="T75" fmla="*/ 215 h 578"/>
                  <a:gd name="T76" fmla="*/ 24 w 420"/>
                  <a:gd name="T77" fmla="*/ 169 h 578"/>
                  <a:gd name="T78" fmla="*/ 36 w 420"/>
                  <a:gd name="T79" fmla="*/ 149 h 578"/>
                  <a:gd name="T80" fmla="*/ 54 w 420"/>
                  <a:gd name="T81" fmla="*/ 128 h 578"/>
                  <a:gd name="T82" fmla="*/ 66 w 420"/>
                  <a:gd name="T83" fmla="*/ 121 h 578"/>
                  <a:gd name="T84" fmla="*/ 75 w 420"/>
                  <a:gd name="T85" fmla="*/ 98 h 578"/>
                  <a:gd name="T86" fmla="*/ 82 w 420"/>
                  <a:gd name="T87" fmla="*/ 98 h 578"/>
                  <a:gd name="T88" fmla="*/ 85 w 420"/>
                  <a:gd name="T89" fmla="*/ 119 h 578"/>
                  <a:gd name="T90" fmla="*/ 82 w 420"/>
                  <a:gd name="T91" fmla="*/ 143 h 578"/>
                  <a:gd name="T92" fmla="*/ 103 w 420"/>
                  <a:gd name="T93" fmla="*/ 122 h 578"/>
                  <a:gd name="T94" fmla="*/ 99 w 420"/>
                  <a:gd name="T95" fmla="*/ 93 h 578"/>
                  <a:gd name="T96" fmla="*/ 113 w 420"/>
                  <a:gd name="T97" fmla="*/ 68 h 578"/>
                  <a:gd name="T98" fmla="*/ 127 w 420"/>
                  <a:gd name="T99" fmla="*/ 61 h 578"/>
                  <a:gd name="T100" fmla="*/ 129 w 420"/>
                  <a:gd name="T101" fmla="*/ 53 h 578"/>
                  <a:gd name="T102" fmla="*/ 123 w 420"/>
                  <a:gd name="T103" fmla="*/ 46 h 578"/>
                  <a:gd name="T104" fmla="*/ 134 w 420"/>
                  <a:gd name="T105" fmla="*/ 12 h 578"/>
                  <a:gd name="T106" fmla="*/ 153 w 420"/>
                  <a:gd name="T10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0" h="578">
                    <a:moveTo>
                      <a:pt x="153" y="0"/>
                    </a:moveTo>
                    <a:lnTo>
                      <a:pt x="167" y="11"/>
                    </a:lnTo>
                    <a:lnTo>
                      <a:pt x="186" y="16"/>
                    </a:lnTo>
                    <a:lnTo>
                      <a:pt x="206" y="21"/>
                    </a:lnTo>
                    <a:lnTo>
                      <a:pt x="214" y="30"/>
                    </a:lnTo>
                    <a:lnTo>
                      <a:pt x="240" y="35"/>
                    </a:lnTo>
                    <a:lnTo>
                      <a:pt x="275" y="49"/>
                    </a:lnTo>
                    <a:lnTo>
                      <a:pt x="288" y="54"/>
                    </a:lnTo>
                    <a:lnTo>
                      <a:pt x="302" y="80"/>
                    </a:lnTo>
                    <a:lnTo>
                      <a:pt x="300" y="84"/>
                    </a:lnTo>
                    <a:lnTo>
                      <a:pt x="288" y="87"/>
                    </a:lnTo>
                    <a:lnTo>
                      <a:pt x="286" y="96"/>
                    </a:lnTo>
                    <a:lnTo>
                      <a:pt x="289" y="103"/>
                    </a:lnTo>
                    <a:lnTo>
                      <a:pt x="300" y="115"/>
                    </a:lnTo>
                    <a:lnTo>
                      <a:pt x="305" y="126"/>
                    </a:lnTo>
                    <a:lnTo>
                      <a:pt x="310" y="143"/>
                    </a:lnTo>
                    <a:lnTo>
                      <a:pt x="310" y="176"/>
                    </a:lnTo>
                    <a:lnTo>
                      <a:pt x="302" y="192"/>
                    </a:lnTo>
                    <a:lnTo>
                      <a:pt x="295" y="197"/>
                    </a:lnTo>
                    <a:lnTo>
                      <a:pt x="291" y="208"/>
                    </a:lnTo>
                    <a:lnTo>
                      <a:pt x="291" y="215"/>
                    </a:lnTo>
                    <a:lnTo>
                      <a:pt x="286" y="225"/>
                    </a:lnTo>
                    <a:lnTo>
                      <a:pt x="270" y="236"/>
                    </a:lnTo>
                    <a:lnTo>
                      <a:pt x="261" y="245"/>
                    </a:lnTo>
                    <a:lnTo>
                      <a:pt x="260" y="267"/>
                    </a:lnTo>
                    <a:lnTo>
                      <a:pt x="263" y="278"/>
                    </a:lnTo>
                    <a:lnTo>
                      <a:pt x="268" y="283"/>
                    </a:lnTo>
                    <a:lnTo>
                      <a:pt x="282" y="288"/>
                    </a:lnTo>
                    <a:lnTo>
                      <a:pt x="286" y="290"/>
                    </a:lnTo>
                    <a:lnTo>
                      <a:pt x="289" y="290"/>
                    </a:lnTo>
                    <a:lnTo>
                      <a:pt x="324" y="238"/>
                    </a:lnTo>
                    <a:lnTo>
                      <a:pt x="338" y="225"/>
                    </a:lnTo>
                    <a:lnTo>
                      <a:pt x="350" y="217"/>
                    </a:lnTo>
                    <a:lnTo>
                      <a:pt x="380" y="225"/>
                    </a:lnTo>
                    <a:lnTo>
                      <a:pt x="410" y="304"/>
                    </a:lnTo>
                    <a:lnTo>
                      <a:pt x="413" y="337"/>
                    </a:lnTo>
                    <a:lnTo>
                      <a:pt x="420" y="351"/>
                    </a:lnTo>
                    <a:lnTo>
                      <a:pt x="418" y="375"/>
                    </a:lnTo>
                    <a:lnTo>
                      <a:pt x="420" y="393"/>
                    </a:lnTo>
                    <a:lnTo>
                      <a:pt x="420" y="403"/>
                    </a:lnTo>
                    <a:lnTo>
                      <a:pt x="417" y="409"/>
                    </a:lnTo>
                    <a:lnTo>
                      <a:pt x="411" y="410"/>
                    </a:lnTo>
                    <a:lnTo>
                      <a:pt x="406" y="410"/>
                    </a:lnTo>
                    <a:lnTo>
                      <a:pt x="403" y="402"/>
                    </a:lnTo>
                    <a:lnTo>
                      <a:pt x="394" y="410"/>
                    </a:lnTo>
                    <a:lnTo>
                      <a:pt x="392" y="419"/>
                    </a:lnTo>
                    <a:lnTo>
                      <a:pt x="391" y="424"/>
                    </a:lnTo>
                    <a:lnTo>
                      <a:pt x="391" y="440"/>
                    </a:lnTo>
                    <a:lnTo>
                      <a:pt x="373" y="454"/>
                    </a:lnTo>
                    <a:lnTo>
                      <a:pt x="366" y="471"/>
                    </a:lnTo>
                    <a:lnTo>
                      <a:pt x="366" y="492"/>
                    </a:lnTo>
                    <a:lnTo>
                      <a:pt x="356" y="503"/>
                    </a:lnTo>
                    <a:lnTo>
                      <a:pt x="345" y="534"/>
                    </a:lnTo>
                    <a:lnTo>
                      <a:pt x="343" y="540"/>
                    </a:lnTo>
                    <a:lnTo>
                      <a:pt x="211" y="559"/>
                    </a:lnTo>
                    <a:lnTo>
                      <a:pt x="209" y="552"/>
                    </a:lnTo>
                    <a:lnTo>
                      <a:pt x="0" y="578"/>
                    </a:lnTo>
                    <a:lnTo>
                      <a:pt x="5" y="573"/>
                    </a:lnTo>
                    <a:lnTo>
                      <a:pt x="19" y="559"/>
                    </a:lnTo>
                    <a:lnTo>
                      <a:pt x="36" y="520"/>
                    </a:lnTo>
                    <a:lnTo>
                      <a:pt x="45" y="499"/>
                    </a:lnTo>
                    <a:lnTo>
                      <a:pt x="50" y="478"/>
                    </a:lnTo>
                    <a:lnTo>
                      <a:pt x="54" y="451"/>
                    </a:lnTo>
                    <a:lnTo>
                      <a:pt x="57" y="445"/>
                    </a:lnTo>
                    <a:lnTo>
                      <a:pt x="57" y="442"/>
                    </a:lnTo>
                    <a:lnTo>
                      <a:pt x="52" y="435"/>
                    </a:lnTo>
                    <a:lnTo>
                      <a:pt x="50" y="407"/>
                    </a:lnTo>
                    <a:lnTo>
                      <a:pt x="38" y="375"/>
                    </a:lnTo>
                    <a:lnTo>
                      <a:pt x="19" y="334"/>
                    </a:lnTo>
                    <a:lnTo>
                      <a:pt x="10" y="318"/>
                    </a:lnTo>
                    <a:lnTo>
                      <a:pt x="15" y="299"/>
                    </a:lnTo>
                    <a:lnTo>
                      <a:pt x="7" y="269"/>
                    </a:lnTo>
                    <a:lnTo>
                      <a:pt x="5" y="259"/>
                    </a:lnTo>
                    <a:lnTo>
                      <a:pt x="14" y="246"/>
                    </a:lnTo>
                    <a:lnTo>
                      <a:pt x="20" y="229"/>
                    </a:lnTo>
                    <a:lnTo>
                      <a:pt x="22" y="215"/>
                    </a:lnTo>
                    <a:lnTo>
                      <a:pt x="22" y="190"/>
                    </a:lnTo>
                    <a:lnTo>
                      <a:pt x="24" y="169"/>
                    </a:lnTo>
                    <a:lnTo>
                      <a:pt x="36" y="157"/>
                    </a:lnTo>
                    <a:lnTo>
                      <a:pt x="36" y="149"/>
                    </a:lnTo>
                    <a:lnTo>
                      <a:pt x="41" y="138"/>
                    </a:lnTo>
                    <a:lnTo>
                      <a:pt x="54" y="128"/>
                    </a:lnTo>
                    <a:lnTo>
                      <a:pt x="61" y="129"/>
                    </a:lnTo>
                    <a:lnTo>
                      <a:pt x="66" y="121"/>
                    </a:lnTo>
                    <a:lnTo>
                      <a:pt x="68" y="107"/>
                    </a:lnTo>
                    <a:lnTo>
                      <a:pt x="75" y="98"/>
                    </a:lnTo>
                    <a:lnTo>
                      <a:pt x="80" y="94"/>
                    </a:lnTo>
                    <a:lnTo>
                      <a:pt x="82" y="98"/>
                    </a:lnTo>
                    <a:lnTo>
                      <a:pt x="80" y="105"/>
                    </a:lnTo>
                    <a:lnTo>
                      <a:pt x="85" y="119"/>
                    </a:lnTo>
                    <a:lnTo>
                      <a:pt x="78" y="133"/>
                    </a:lnTo>
                    <a:lnTo>
                      <a:pt x="82" y="143"/>
                    </a:lnTo>
                    <a:lnTo>
                      <a:pt x="94" y="138"/>
                    </a:lnTo>
                    <a:lnTo>
                      <a:pt x="103" y="122"/>
                    </a:lnTo>
                    <a:lnTo>
                      <a:pt x="99" y="108"/>
                    </a:lnTo>
                    <a:lnTo>
                      <a:pt x="99" y="93"/>
                    </a:lnTo>
                    <a:lnTo>
                      <a:pt x="104" y="79"/>
                    </a:lnTo>
                    <a:lnTo>
                      <a:pt x="113" y="68"/>
                    </a:lnTo>
                    <a:lnTo>
                      <a:pt x="118" y="65"/>
                    </a:lnTo>
                    <a:lnTo>
                      <a:pt x="127" y="61"/>
                    </a:lnTo>
                    <a:lnTo>
                      <a:pt x="130" y="58"/>
                    </a:lnTo>
                    <a:lnTo>
                      <a:pt x="129" y="53"/>
                    </a:lnTo>
                    <a:lnTo>
                      <a:pt x="125" y="51"/>
                    </a:lnTo>
                    <a:lnTo>
                      <a:pt x="123" y="46"/>
                    </a:lnTo>
                    <a:lnTo>
                      <a:pt x="123" y="30"/>
                    </a:lnTo>
                    <a:lnTo>
                      <a:pt x="134" y="12"/>
                    </a:lnTo>
                    <a:lnTo>
                      <a:pt x="144" y="7"/>
                    </a:lnTo>
                    <a:lnTo>
                      <a:pt x="153" y="0"/>
                    </a:lnTo>
                    <a:close/>
                  </a:path>
                </a:pathLst>
              </a:custGeom>
              <a:grpFill/>
              <a:ln w="0">
                <a:solidFill>
                  <a:schemeClr val="bg1"/>
                </a:solidFill>
                <a:prstDash val="solid"/>
                <a:round/>
                <a:headEnd/>
                <a:tailEnd/>
              </a:ln>
            </p:spPr>
            <p:txBody>
              <a:bodyPr/>
              <a:lstStyle/>
              <a:p>
                <a:pPr eaLnBrk="1" hangingPunct="1">
                  <a:defRPr/>
                </a:pPr>
                <a:endParaRPr lang="de-DE">
                  <a:latin typeface="Arial" panose="020B0604020202020204" pitchFamily="34" charset="0"/>
                </a:endParaRPr>
              </a:p>
            </p:txBody>
          </p:sp>
        </p:grpSp>
        <p:pic>
          <p:nvPicPr>
            <p:cNvPr id="194" name="Grafik 45">
              <a:extLst>
                <a:ext uri="{FF2B5EF4-FFF2-40B4-BE49-F238E27FC236}">
                  <a16:creationId xmlns:a16="http://schemas.microsoft.com/office/drawing/2014/main" id="{B022F2EC-E9C2-4093-B625-212106623BFC}"/>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92156" y="3805715"/>
              <a:ext cx="401263" cy="53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 name="Flowchart: Connector 245">
            <a:extLst>
              <a:ext uri="{FF2B5EF4-FFF2-40B4-BE49-F238E27FC236}">
                <a16:creationId xmlns:a16="http://schemas.microsoft.com/office/drawing/2014/main" id="{DC470CAB-B0D8-4C92-88E5-BE1EA1DE0EFE}"/>
              </a:ext>
            </a:extLst>
          </p:cNvPr>
          <p:cNvSpPr/>
          <p:nvPr/>
        </p:nvSpPr>
        <p:spPr>
          <a:xfrm>
            <a:off x="8786947" y="4249531"/>
            <a:ext cx="864002" cy="869328"/>
          </a:xfrm>
          <a:prstGeom prst="flowChartConnector">
            <a:avLst/>
          </a:prstGeom>
          <a:solidFill>
            <a:srgbClr val="FFFF99">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Connector 246">
            <a:extLst>
              <a:ext uri="{FF2B5EF4-FFF2-40B4-BE49-F238E27FC236}">
                <a16:creationId xmlns:a16="http://schemas.microsoft.com/office/drawing/2014/main" id="{67DA022F-B9C8-45CD-9F10-37D6352853FA}"/>
              </a:ext>
            </a:extLst>
          </p:cNvPr>
          <p:cNvSpPr/>
          <p:nvPr/>
        </p:nvSpPr>
        <p:spPr>
          <a:xfrm>
            <a:off x="6848847" y="3319174"/>
            <a:ext cx="864002" cy="869328"/>
          </a:xfrm>
          <a:prstGeom prst="flowChartConnector">
            <a:avLst/>
          </a:prstGeom>
          <a:solidFill>
            <a:srgbClr val="FFFF99">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8" name="Grafik 45">
            <a:extLst>
              <a:ext uri="{FF2B5EF4-FFF2-40B4-BE49-F238E27FC236}">
                <a16:creationId xmlns:a16="http://schemas.microsoft.com/office/drawing/2014/main" id="{17A6DA4D-1D19-4D71-A2C5-EC11958FED4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30227" y="4373572"/>
            <a:ext cx="401263" cy="53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Grafik 45">
            <a:extLst>
              <a:ext uri="{FF2B5EF4-FFF2-40B4-BE49-F238E27FC236}">
                <a16:creationId xmlns:a16="http://schemas.microsoft.com/office/drawing/2014/main" id="{E78B4297-86F2-40FD-A1B2-4D67A4A82AE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90058" y="3432134"/>
            <a:ext cx="401263" cy="53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 name="Flowchart: Connector 249">
            <a:extLst>
              <a:ext uri="{FF2B5EF4-FFF2-40B4-BE49-F238E27FC236}">
                <a16:creationId xmlns:a16="http://schemas.microsoft.com/office/drawing/2014/main" id="{EB3BF6ED-0169-48B2-859B-D9F4BA6B2513}"/>
              </a:ext>
            </a:extLst>
          </p:cNvPr>
          <p:cNvSpPr/>
          <p:nvPr/>
        </p:nvSpPr>
        <p:spPr>
          <a:xfrm>
            <a:off x="10123574" y="3660478"/>
            <a:ext cx="864002" cy="869328"/>
          </a:xfrm>
          <a:prstGeom prst="flowChartConnector">
            <a:avLst/>
          </a:prstGeom>
          <a:solidFill>
            <a:srgbClr val="FFFF99">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00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1+#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5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1+#ppt_w/2"/>
                                          </p:val>
                                        </p:tav>
                                        <p:tav tm="100000">
                                          <p:val>
                                            <p:strVal val="#ppt_x"/>
                                          </p:val>
                                        </p:tav>
                                      </p:tavLst>
                                    </p:anim>
                                    <p:anim calcmode="lin" valueType="num">
                                      <p:cBhvr additive="base">
                                        <p:cTn id="32" dur="10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15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1+#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17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1000" fill="hold"/>
                                        <p:tgtEl>
                                          <p:spTgt spid="16"/>
                                        </p:tgtEl>
                                        <p:attrNameLst>
                                          <p:attrName>ppt_x</p:attrName>
                                        </p:attrNameLst>
                                      </p:cBhvr>
                                      <p:tavLst>
                                        <p:tav tm="0">
                                          <p:val>
                                            <p:strVal val="1+#ppt_w/2"/>
                                          </p:val>
                                        </p:tav>
                                        <p:tav tm="100000">
                                          <p:val>
                                            <p:strVal val="#ppt_x"/>
                                          </p:val>
                                        </p:tav>
                                      </p:tavLst>
                                    </p:anim>
                                    <p:anim calcmode="lin" valueType="num">
                                      <p:cBhvr additive="base">
                                        <p:cTn id="4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E706BA5-2867-4085-966A-CC687CF534E7}"/>
              </a:ext>
            </a:extLst>
          </p:cNvPr>
          <p:cNvSpPr>
            <a:spLocks noGrp="1"/>
          </p:cNvSpPr>
          <p:nvPr>
            <p:ph type="sldNum" sz="quarter" idx="10"/>
          </p:nvPr>
        </p:nvSpPr>
        <p:spPr/>
        <p:txBody>
          <a:bodyPr/>
          <a:lstStyle/>
          <a:p>
            <a:fld id="{A04BEB4F-8CE1-4F18-986F-6CE0A0BE9470}" type="slidenum">
              <a:rPr lang="de-DE" smtClean="0"/>
              <a:pPr/>
              <a:t>18</a:t>
            </a:fld>
            <a:endParaRPr lang="de-DE"/>
          </a:p>
        </p:txBody>
      </p:sp>
      <p:pic>
        <p:nvPicPr>
          <p:cNvPr id="6" name="Bildplatzhalter 5" descr="Ein Bild, das Himmel, draußen, Vogel, Gans enthält.&#10;&#10;Automatisch generierte Beschreibung">
            <a:extLst>
              <a:ext uri="{FF2B5EF4-FFF2-40B4-BE49-F238E27FC236}">
                <a16:creationId xmlns:a16="http://schemas.microsoft.com/office/drawing/2014/main" id="{3D91CCBC-ECF5-4B87-A7FE-D568D55A0DF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5576"/>
          <a:stretch/>
        </p:blipFill>
        <p:spPr>
          <a:xfrm>
            <a:off x="0" y="0"/>
            <a:ext cx="12192000" cy="6858000"/>
          </a:xfrm>
        </p:spPr>
      </p:pic>
      <p:sp>
        <p:nvSpPr>
          <p:cNvPr id="4" name="Textplatzhalter 3">
            <a:extLst>
              <a:ext uri="{FF2B5EF4-FFF2-40B4-BE49-F238E27FC236}">
                <a16:creationId xmlns:a16="http://schemas.microsoft.com/office/drawing/2014/main" id="{6C1D0EC1-8F87-4DBD-AD0B-13B37E8E1AF7}"/>
              </a:ext>
            </a:extLst>
          </p:cNvPr>
          <p:cNvSpPr>
            <a:spLocks noGrp="1"/>
          </p:cNvSpPr>
          <p:nvPr>
            <p:ph type="body" sz="quarter" idx="12"/>
          </p:nvPr>
        </p:nvSpPr>
        <p:spPr/>
        <p:txBody>
          <a:bodyPr>
            <a:normAutofit/>
          </a:bodyPr>
          <a:lstStyle/>
          <a:p>
            <a:r>
              <a:rPr lang="en-US" dirty="0"/>
              <a:t>Thank you for your attention!</a:t>
            </a:r>
          </a:p>
          <a:p>
            <a:r>
              <a:rPr lang="en-US" dirty="0"/>
              <a:t>www.hellmann.com</a:t>
            </a:r>
          </a:p>
        </p:txBody>
      </p:sp>
    </p:spTree>
    <p:extLst>
      <p:ext uri="{BB962C8B-B14F-4D97-AF65-F5344CB8AC3E}">
        <p14:creationId xmlns:p14="http://schemas.microsoft.com/office/powerpoint/2010/main" val="64879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277623-FF1D-4764-908F-B9A0C2A70FEA}"/>
              </a:ext>
            </a:extLst>
          </p:cNvPr>
          <p:cNvSpPr>
            <a:spLocks noGrp="1"/>
          </p:cNvSpPr>
          <p:nvPr>
            <p:ph type="sldNum" sz="quarter" idx="10"/>
          </p:nvPr>
        </p:nvSpPr>
        <p:spPr/>
        <p:txBody>
          <a:bodyPr/>
          <a:lstStyle/>
          <a:p>
            <a:fld id="{A04BEB4F-8CE1-4F18-986F-6CE0A0BE9470}" type="slidenum">
              <a:rPr lang="de-DE" smtClean="0"/>
              <a:pPr/>
              <a:t>2</a:t>
            </a:fld>
            <a:endParaRPr lang="de-DE"/>
          </a:p>
        </p:txBody>
      </p:sp>
      <p:pic>
        <p:nvPicPr>
          <p:cNvPr id="4" name="Online Media 3" title="Hellmann Easy eComm: US Market Entry Made Simple!">
            <a:hlinkClick r:id="" action="ppaction://media"/>
            <a:extLst>
              <a:ext uri="{FF2B5EF4-FFF2-40B4-BE49-F238E27FC236}">
                <a16:creationId xmlns:a16="http://schemas.microsoft.com/office/drawing/2014/main" id="{D9988834-837A-44C0-BD9E-8ADAFD7BDC1A}"/>
              </a:ext>
            </a:extLst>
          </p:cNvPr>
          <p:cNvPicPr>
            <a:picLocks noGrp="1" noRot="1" noChangeAspect="1"/>
          </p:cNvPicPr>
          <p:nvPr>
            <p:ph sz="quarter" idx="12"/>
            <a:videoFile r:link="rId1"/>
          </p:nvPr>
        </p:nvPicPr>
        <p:blipFill>
          <a:blip r:embed="rId4"/>
          <a:stretch>
            <a:fillRect/>
          </a:stretch>
        </p:blipFill>
        <p:spPr>
          <a:xfrm>
            <a:off x="815952" y="733402"/>
            <a:ext cx="10560095" cy="5966193"/>
          </a:xfrm>
          <a:prstGeom prst="rect">
            <a:avLst/>
          </a:prstGeom>
        </p:spPr>
      </p:pic>
    </p:spTree>
    <p:extLst>
      <p:ext uri="{BB962C8B-B14F-4D97-AF65-F5344CB8AC3E}">
        <p14:creationId xmlns:p14="http://schemas.microsoft.com/office/powerpoint/2010/main" val="323973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FB9DF1A-50C2-462E-999C-1FE561FE4ED8}"/>
              </a:ext>
            </a:extLst>
          </p:cNvPr>
          <p:cNvPicPr>
            <a:picLocks noGrp="1" noChangeAspect="1"/>
          </p:cNvPicPr>
          <p:nvPr>
            <p:ph type="pic" sz="quarter" idx="37"/>
          </p:nvPr>
        </p:nvPicPr>
        <p:blipFill>
          <a:blip r:embed="rId2">
            <a:extLst>
              <a:ext uri="{28A0092B-C50C-407E-A947-70E740481C1C}">
                <a14:useLocalDpi xmlns:a14="http://schemas.microsoft.com/office/drawing/2010/main" val="0"/>
              </a:ext>
            </a:extLst>
          </a:blip>
          <a:srcRect t="5770" b="5770"/>
          <a:stretch/>
        </p:blipFill>
        <p:spPr>
          <a:xfrm>
            <a:off x="815952" y="1975610"/>
            <a:ext cx="3158933" cy="1862160"/>
          </a:xfrm>
          <a:prstGeom prst="rect">
            <a:avLst/>
          </a:prstGeom>
        </p:spPr>
      </p:pic>
      <p:sp>
        <p:nvSpPr>
          <p:cNvPr id="2" name="Title 1">
            <a:extLst>
              <a:ext uri="{FF2B5EF4-FFF2-40B4-BE49-F238E27FC236}">
                <a16:creationId xmlns:a16="http://schemas.microsoft.com/office/drawing/2014/main" id="{C8D80C38-6369-4610-AF18-03A2E78B5423}"/>
              </a:ext>
            </a:extLst>
          </p:cNvPr>
          <p:cNvSpPr>
            <a:spLocks noGrp="1"/>
          </p:cNvSpPr>
          <p:nvPr>
            <p:ph type="title"/>
          </p:nvPr>
        </p:nvSpPr>
        <p:spPr/>
        <p:txBody>
          <a:bodyPr/>
          <a:lstStyle/>
          <a:p>
            <a:r>
              <a:rPr lang="en-US"/>
              <a:t>Meet your team!</a:t>
            </a:r>
          </a:p>
        </p:txBody>
      </p:sp>
      <p:sp>
        <p:nvSpPr>
          <p:cNvPr id="3" name="Slide Number Placeholder 2">
            <a:extLst>
              <a:ext uri="{FF2B5EF4-FFF2-40B4-BE49-F238E27FC236}">
                <a16:creationId xmlns:a16="http://schemas.microsoft.com/office/drawing/2014/main" id="{7C4C516A-8BFB-486C-9B36-56F64366732E}"/>
              </a:ext>
            </a:extLst>
          </p:cNvPr>
          <p:cNvSpPr>
            <a:spLocks noGrp="1"/>
          </p:cNvSpPr>
          <p:nvPr>
            <p:ph type="sldNum" sz="quarter" idx="10"/>
          </p:nvPr>
        </p:nvSpPr>
        <p:spPr/>
        <p:txBody>
          <a:bodyPr/>
          <a:lstStyle/>
          <a:p>
            <a:fld id="{A04BEB4F-8CE1-4F18-986F-6CE0A0BE9470}" type="slidenum">
              <a:rPr lang="de-DE" smtClean="0"/>
              <a:pPr/>
              <a:t>3</a:t>
            </a:fld>
            <a:endParaRPr lang="de-DE"/>
          </a:p>
        </p:txBody>
      </p:sp>
      <p:sp>
        <p:nvSpPr>
          <p:cNvPr id="5" name="Text Placeholder 4">
            <a:extLst>
              <a:ext uri="{FF2B5EF4-FFF2-40B4-BE49-F238E27FC236}">
                <a16:creationId xmlns:a16="http://schemas.microsoft.com/office/drawing/2014/main" id="{1B067B18-BBC3-4096-BCE3-CFEAA15338BE}"/>
              </a:ext>
            </a:extLst>
          </p:cNvPr>
          <p:cNvSpPr>
            <a:spLocks noGrp="1"/>
          </p:cNvSpPr>
          <p:nvPr>
            <p:ph type="body" sz="quarter" idx="38"/>
          </p:nvPr>
        </p:nvSpPr>
        <p:spPr/>
        <p:txBody>
          <a:bodyPr>
            <a:normAutofit fontScale="85000" lnSpcReduction="20000"/>
          </a:bodyPr>
          <a:lstStyle/>
          <a:p>
            <a:pPr algn="ctr"/>
            <a:r>
              <a:rPr lang="en-US" dirty="0">
                <a:solidFill>
                  <a:schemeClr val="accent1"/>
                </a:solidFill>
                <a:latin typeface="Roboto Bold"/>
                <a:ea typeface="Roboto Bold"/>
              </a:rPr>
              <a:t>Rachael van Harmelen</a:t>
            </a:r>
          </a:p>
          <a:p>
            <a:pPr algn="ctr"/>
            <a:r>
              <a:rPr lang="en-US" dirty="0">
                <a:ea typeface="Roboto Light italic"/>
              </a:rPr>
              <a:t>Director, Business Development- Fashion &amp; Retail</a:t>
            </a:r>
          </a:p>
          <a:p>
            <a:pPr algn="ctr"/>
            <a:r>
              <a:rPr lang="en-US" dirty="0">
                <a:ea typeface="Roboto Light italic"/>
              </a:rPr>
              <a:t>Your Project Lead for Easy </a:t>
            </a:r>
            <a:r>
              <a:rPr lang="en-US" dirty="0" err="1">
                <a:ea typeface="Roboto Light italic"/>
              </a:rPr>
              <a:t>eComm</a:t>
            </a:r>
            <a:r>
              <a:rPr lang="en-US" dirty="0">
                <a:ea typeface="Roboto Light italic"/>
              </a:rPr>
              <a:t> in the US (phases I &amp; II)</a:t>
            </a:r>
          </a:p>
          <a:p>
            <a:pPr algn="ctr"/>
            <a:r>
              <a:rPr lang="en-US" sz="1500" dirty="0">
                <a:ea typeface="Roboto Light italic"/>
                <a:hlinkClick r:id="rId3"/>
              </a:rPr>
              <a:t>rachael.vanharmelen@hellmann.com</a:t>
            </a:r>
            <a:endParaRPr lang="en-US" sz="1500" dirty="0">
              <a:ea typeface="Roboto Light italic"/>
            </a:endParaRPr>
          </a:p>
          <a:p>
            <a:pPr algn="ctr"/>
            <a:endParaRPr lang="en-US" dirty="0">
              <a:ea typeface="Roboto Light italic"/>
            </a:endParaRPr>
          </a:p>
        </p:txBody>
      </p:sp>
      <p:pic>
        <p:nvPicPr>
          <p:cNvPr id="15" name="Picture Placeholder 14">
            <a:extLst>
              <a:ext uri="{FF2B5EF4-FFF2-40B4-BE49-F238E27FC236}">
                <a16:creationId xmlns:a16="http://schemas.microsoft.com/office/drawing/2014/main" id="{4C198AEE-457A-4CBE-AF0C-9AFBAE8E9F54}"/>
              </a:ext>
            </a:extLst>
          </p:cNvPr>
          <p:cNvPicPr>
            <a:picLocks noGrp="1" noChangeAspect="1"/>
          </p:cNvPicPr>
          <p:nvPr>
            <p:ph type="pic" sz="quarter" idx="35"/>
          </p:nvPr>
        </p:nvPicPr>
        <p:blipFill>
          <a:blip r:embed="rId4">
            <a:extLst>
              <a:ext uri="{28A0092B-C50C-407E-A947-70E740481C1C}">
                <a14:useLocalDpi xmlns:a14="http://schemas.microsoft.com/office/drawing/2010/main" val="0"/>
              </a:ext>
            </a:extLst>
          </a:blip>
          <a:srcRect t="5788" b="5788"/>
          <a:stretch/>
        </p:blipFill>
        <p:spPr>
          <a:xfrm>
            <a:off x="4516532" y="1975610"/>
            <a:ext cx="3158933" cy="1862160"/>
          </a:xfrm>
        </p:spPr>
      </p:pic>
      <p:sp>
        <p:nvSpPr>
          <p:cNvPr id="7" name="Text Placeholder 6">
            <a:extLst>
              <a:ext uri="{FF2B5EF4-FFF2-40B4-BE49-F238E27FC236}">
                <a16:creationId xmlns:a16="http://schemas.microsoft.com/office/drawing/2014/main" id="{FD693DDA-DE83-43D1-BB1C-D1368D021A2D}"/>
              </a:ext>
            </a:extLst>
          </p:cNvPr>
          <p:cNvSpPr>
            <a:spLocks noGrp="1"/>
          </p:cNvSpPr>
          <p:nvPr>
            <p:ph type="body" sz="quarter" idx="36"/>
          </p:nvPr>
        </p:nvSpPr>
        <p:spPr/>
        <p:txBody>
          <a:bodyPr>
            <a:normAutofit fontScale="85000" lnSpcReduction="10000"/>
          </a:bodyPr>
          <a:lstStyle/>
          <a:p>
            <a:pPr algn="ctr"/>
            <a:r>
              <a:rPr lang="en-US" dirty="0">
                <a:solidFill>
                  <a:schemeClr val="accent1"/>
                </a:solidFill>
                <a:latin typeface="Roboto Bold"/>
                <a:ea typeface="Roboto Bold"/>
              </a:rPr>
              <a:t>Richard MacLaren</a:t>
            </a:r>
            <a:endParaRPr lang="en-US" dirty="0">
              <a:solidFill>
                <a:schemeClr val="accent1"/>
              </a:solidFill>
              <a:latin typeface="Roboto Bold" panose="02000000000000000000" pitchFamily="2" charset="0"/>
              <a:ea typeface="Roboto Bold" panose="02000000000000000000" pitchFamily="2" charset="0"/>
            </a:endParaRPr>
          </a:p>
          <a:p>
            <a:pPr algn="ctr"/>
            <a:r>
              <a:rPr lang="en-US" dirty="0">
                <a:ea typeface="Roboto Light italic"/>
              </a:rPr>
              <a:t>Senior Director, Business Development Contract Logistics</a:t>
            </a:r>
          </a:p>
          <a:p>
            <a:pPr algn="ctr"/>
            <a:r>
              <a:rPr lang="en-US" dirty="0">
                <a:ea typeface="Roboto Light italic"/>
              </a:rPr>
              <a:t>Your Easy </a:t>
            </a:r>
            <a:r>
              <a:rPr lang="en-US" dirty="0" err="1">
                <a:ea typeface="Roboto Light italic"/>
              </a:rPr>
              <a:t>eComm</a:t>
            </a:r>
            <a:r>
              <a:rPr lang="en-US" dirty="0">
                <a:ea typeface="Roboto Light italic"/>
              </a:rPr>
              <a:t> expert in the US (phase III)</a:t>
            </a:r>
          </a:p>
          <a:p>
            <a:pPr algn="ctr"/>
            <a:r>
              <a:rPr lang="en-US" sz="1500" dirty="0">
                <a:ea typeface="Roboto Light"/>
                <a:hlinkClick r:id="rId3"/>
              </a:rPr>
              <a:t>richard.maclaren@hellmann.com</a:t>
            </a:r>
            <a:endParaRPr lang="en-US" sz="1500" dirty="0"/>
          </a:p>
        </p:txBody>
      </p:sp>
      <p:pic>
        <p:nvPicPr>
          <p:cNvPr id="13" name="Picture Placeholder 12">
            <a:extLst>
              <a:ext uri="{FF2B5EF4-FFF2-40B4-BE49-F238E27FC236}">
                <a16:creationId xmlns:a16="http://schemas.microsoft.com/office/drawing/2014/main" id="{4E51717A-0BC3-4FAC-9E4F-A2228D26A6DF}"/>
              </a:ext>
            </a:extLst>
          </p:cNvPr>
          <p:cNvPicPr>
            <a:picLocks noGrp="1" noChangeAspect="1"/>
          </p:cNvPicPr>
          <p:nvPr>
            <p:ph type="pic" sz="quarter" idx="39"/>
          </p:nvPr>
        </p:nvPicPr>
        <p:blipFill>
          <a:blip r:embed="rId5">
            <a:extLst>
              <a:ext uri="{28A0092B-C50C-407E-A947-70E740481C1C}">
                <a14:useLocalDpi xmlns:a14="http://schemas.microsoft.com/office/drawing/2010/main" val="0"/>
              </a:ext>
            </a:extLst>
          </a:blip>
          <a:srcRect t="5788" b="5788"/>
          <a:stretch/>
        </p:blipFill>
        <p:spPr>
          <a:xfrm>
            <a:off x="8217112" y="1975610"/>
            <a:ext cx="3158933" cy="1862160"/>
          </a:xfrm>
        </p:spPr>
      </p:pic>
      <p:sp>
        <p:nvSpPr>
          <p:cNvPr id="9" name="Text Placeholder 8">
            <a:extLst>
              <a:ext uri="{FF2B5EF4-FFF2-40B4-BE49-F238E27FC236}">
                <a16:creationId xmlns:a16="http://schemas.microsoft.com/office/drawing/2014/main" id="{DF48FDCB-893C-4C36-82BD-904FE77CC38A}"/>
              </a:ext>
            </a:extLst>
          </p:cNvPr>
          <p:cNvSpPr>
            <a:spLocks noGrp="1"/>
          </p:cNvSpPr>
          <p:nvPr>
            <p:ph type="body" sz="quarter" idx="40"/>
          </p:nvPr>
        </p:nvSpPr>
        <p:spPr/>
        <p:txBody>
          <a:bodyPr>
            <a:normAutofit lnSpcReduction="10000"/>
          </a:bodyPr>
          <a:lstStyle/>
          <a:p>
            <a:pPr algn="ctr"/>
            <a:r>
              <a:rPr lang="en-US" sz="1500" dirty="0">
                <a:solidFill>
                  <a:schemeClr val="accent1"/>
                </a:solidFill>
                <a:latin typeface="Roboto Bold"/>
                <a:ea typeface="Roboto Bold"/>
              </a:rPr>
              <a:t>Frank Asta</a:t>
            </a:r>
          </a:p>
          <a:p>
            <a:pPr algn="ctr"/>
            <a:r>
              <a:rPr lang="en-US" sz="1500" dirty="0">
                <a:ea typeface="Roboto Light italic"/>
              </a:rPr>
              <a:t>Vice President, Customs Brokerage</a:t>
            </a:r>
          </a:p>
          <a:p>
            <a:pPr algn="ctr"/>
            <a:r>
              <a:rPr lang="en-US" sz="1500" dirty="0">
                <a:ea typeface="Roboto Light italic"/>
              </a:rPr>
              <a:t>Your Customs Brokerage expert in the US</a:t>
            </a:r>
          </a:p>
          <a:p>
            <a:pPr algn="ctr"/>
            <a:r>
              <a:rPr lang="en-US" sz="1300" dirty="0">
                <a:ea typeface="Roboto Light"/>
                <a:hlinkClick r:id="rId3"/>
              </a:rPr>
              <a:t>frank.asta@hellmann.com</a:t>
            </a:r>
            <a:endParaRPr lang="en-US" sz="1300" dirty="0"/>
          </a:p>
        </p:txBody>
      </p:sp>
    </p:spTree>
    <p:extLst>
      <p:ext uri="{BB962C8B-B14F-4D97-AF65-F5344CB8AC3E}">
        <p14:creationId xmlns:p14="http://schemas.microsoft.com/office/powerpoint/2010/main" val="2057064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E3A750-7CC9-4F23-88CC-55D59F98EFD9}"/>
              </a:ext>
            </a:extLst>
          </p:cNvPr>
          <p:cNvSpPr>
            <a:spLocks noGrp="1"/>
          </p:cNvSpPr>
          <p:nvPr>
            <p:ph type="sldNum" sz="quarter" idx="10"/>
          </p:nvPr>
        </p:nvSpPr>
        <p:spPr/>
        <p:txBody>
          <a:bodyPr/>
          <a:lstStyle/>
          <a:p>
            <a:fld id="{A04BEB4F-8CE1-4F18-986F-6CE0A0BE9470}" type="slidenum">
              <a:rPr lang="de-DE" smtClean="0"/>
              <a:pPr/>
              <a:t>4</a:t>
            </a:fld>
            <a:endParaRPr lang="de-DE"/>
          </a:p>
        </p:txBody>
      </p:sp>
      <p:sp>
        <p:nvSpPr>
          <p:cNvPr id="3" name="Text Placeholder 2">
            <a:extLst>
              <a:ext uri="{FF2B5EF4-FFF2-40B4-BE49-F238E27FC236}">
                <a16:creationId xmlns:a16="http://schemas.microsoft.com/office/drawing/2014/main" id="{381DDDED-F5AB-43A2-A482-293ABA6E68DA}"/>
              </a:ext>
            </a:extLst>
          </p:cNvPr>
          <p:cNvSpPr>
            <a:spLocks noGrp="1"/>
          </p:cNvSpPr>
          <p:nvPr>
            <p:ph type="body" sz="quarter" idx="11"/>
          </p:nvPr>
        </p:nvSpPr>
        <p:spPr/>
        <p:txBody>
          <a:bodyPr vert="horz" lIns="0" tIns="0" rIns="0" bIns="0" rtlCol="0" anchor="t">
            <a:normAutofit fontScale="92500" lnSpcReduction="10000"/>
          </a:bodyPr>
          <a:lstStyle/>
          <a:p>
            <a:r>
              <a:rPr lang="en-US" b="1" dirty="0">
                <a:ea typeface="Roboto Light"/>
              </a:rPr>
              <a:t>Introducing our Easy </a:t>
            </a:r>
            <a:r>
              <a:rPr lang="en-US" b="1" dirty="0" err="1">
                <a:ea typeface="Roboto Light"/>
              </a:rPr>
              <a:t>eComm</a:t>
            </a:r>
            <a:r>
              <a:rPr lang="en-US" b="1" dirty="0">
                <a:ea typeface="Roboto Light"/>
              </a:rPr>
              <a:t> End-to-End Model</a:t>
            </a:r>
          </a:p>
          <a:p>
            <a:r>
              <a:rPr lang="en-US" b="1" dirty="0">
                <a:ea typeface="Roboto Light"/>
              </a:rPr>
              <a:t>Easy </a:t>
            </a:r>
            <a:r>
              <a:rPr lang="en-US" b="1" dirty="0" err="1">
                <a:ea typeface="Roboto Light"/>
              </a:rPr>
              <a:t>eComm</a:t>
            </a:r>
            <a:r>
              <a:rPr lang="en-US" b="1" dirty="0">
                <a:ea typeface="Roboto Light"/>
              </a:rPr>
              <a:t> Phase I: </a:t>
            </a:r>
            <a:endParaRPr lang="en-US" b="1" dirty="0">
              <a:ea typeface="+mn-lt"/>
              <a:cs typeface="+mn-lt"/>
            </a:endParaRPr>
          </a:p>
          <a:p>
            <a:pPr marL="629920" lvl="1" indent="-267970"/>
            <a:r>
              <a:rPr lang="en-US" dirty="0">
                <a:ea typeface="+mn-lt"/>
                <a:cs typeface="+mn-lt"/>
              </a:rPr>
              <a:t>International Fulfilment from Origin</a:t>
            </a:r>
          </a:p>
          <a:p>
            <a:pPr marL="629920" lvl="1" indent="-267970"/>
            <a:r>
              <a:rPr lang="en-US" dirty="0">
                <a:ea typeface="+mn-lt"/>
                <a:cs typeface="+mn-lt"/>
              </a:rPr>
              <a:t>Type 86 Entry</a:t>
            </a:r>
            <a:endParaRPr lang="en-US" dirty="0">
              <a:ea typeface="Roboto Light"/>
            </a:endParaRPr>
          </a:p>
          <a:p>
            <a:pPr marL="629920" lvl="1" indent="-267970"/>
            <a:r>
              <a:rPr lang="en-US" dirty="0">
                <a:ea typeface="Roboto Light"/>
              </a:rPr>
              <a:t>Final Mile Injection</a:t>
            </a:r>
          </a:p>
          <a:p>
            <a:pPr marL="629920" lvl="1" indent="-267970"/>
            <a:r>
              <a:rPr lang="en-US" dirty="0">
                <a:ea typeface="Roboto Light"/>
              </a:rPr>
              <a:t>Return Logistics</a:t>
            </a:r>
          </a:p>
          <a:p>
            <a:r>
              <a:rPr lang="en-US" b="1" dirty="0">
                <a:ea typeface="+mn-lt"/>
                <a:cs typeface="+mn-lt"/>
              </a:rPr>
              <a:t>Easy </a:t>
            </a:r>
            <a:r>
              <a:rPr lang="en-US" b="1" dirty="0" err="1">
                <a:ea typeface="+mn-lt"/>
                <a:cs typeface="+mn-lt"/>
              </a:rPr>
              <a:t>eComm</a:t>
            </a:r>
            <a:r>
              <a:rPr lang="en-US" b="1" dirty="0">
                <a:ea typeface="+mn-lt"/>
                <a:cs typeface="+mn-lt"/>
              </a:rPr>
              <a:t> Phase II:</a:t>
            </a:r>
          </a:p>
          <a:p>
            <a:pPr marL="629920" lvl="1" indent="-267970"/>
            <a:r>
              <a:rPr lang="en-US" dirty="0">
                <a:ea typeface="+mn-lt"/>
                <a:cs typeface="+mn-lt"/>
              </a:rPr>
              <a:t>International Returns Consolidation Center</a:t>
            </a:r>
            <a:endParaRPr lang="en-US" dirty="0">
              <a:ea typeface="Roboto Light"/>
            </a:endParaRPr>
          </a:p>
          <a:p>
            <a:r>
              <a:rPr lang="en-US" b="1" dirty="0">
                <a:ea typeface="Roboto Light"/>
              </a:rPr>
              <a:t>Outlook: Easy </a:t>
            </a:r>
            <a:r>
              <a:rPr lang="en-US" b="1" dirty="0" err="1">
                <a:ea typeface="Roboto Light"/>
              </a:rPr>
              <a:t>eComm</a:t>
            </a:r>
            <a:r>
              <a:rPr lang="en-US" b="1" dirty="0">
                <a:ea typeface="Roboto Light"/>
              </a:rPr>
              <a:t> Phase III</a:t>
            </a:r>
            <a:endParaRPr lang="en-US" dirty="0">
              <a:ea typeface="Roboto Light"/>
            </a:endParaRPr>
          </a:p>
          <a:p>
            <a:endParaRPr lang="en-US" dirty="0">
              <a:ea typeface="Roboto Light"/>
            </a:endParaRPr>
          </a:p>
        </p:txBody>
      </p:sp>
    </p:spTree>
    <p:extLst>
      <p:ext uri="{BB962C8B-B14F-4D97-AF65-F5344CB8AC3E}">
        <p14:creationId xmlns:p14="http://schemas.microsoft.com/office/powerpoint/2010/main" val="128905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16C92-87CD-43E8-93A4-BB95DB1B0F42}"/>
              </a:ext>
            </a:extLst>
          </p:cNvPr>
          <p:cNvSpPr>
            <a:spLocks noGrp="1"/>
          </p:cNvSpPr>
          <p:nvPr>
            <p:ph type="sldNum" sz="quarter" idx="10"/>
          </p:nvPr>
        </p:nvSpPr>
        <p:spPr/>
        <p:txBody>
          <a:bodyPr/>
          <a:lstStyle/>
          <a:p>
            <a:fld id="{A04BEB4F-8CE1-4F18-986F-6CE0A0BE9470}" type="slidenum">
              <a:rPr lang="de-DE" smtClean="0"/>
              <a:pPr/>
              <a:t>5</a:t>
            </a:fld>
            <a:endParaRPr lang="de-DE"/>
          </a:p>
        </p:txBody>
      </p:sp>
      <p:sp>
        <p:nvSpPr>
          <p:cNvPr id="3" name="Picture Placeholder 2">
            <a:extLst>
              <a:ext uri="{FF2B5EF4-FFF2-40B4-BE49-F238E27FC236}">
                <a16:creationId xmlns:a16="http://schemas.microsoft.com/office/drawing/2014/main" id="{8877FED5-DE40-45F4-86B3-E4BA82477C06}"/>
              </a:ext>
            </a:extLst>
          </p:cNvPr>
          <p:cNvSpPr>
            <a:spLocks noGrp="1"/>
          </p:cNvSpPr>
          <p:nvPr>
            <p:ph type="pic" sz="quarter" idx="11"/>
          </p:nvPr>
        </p:nvSpPr>
        <p:spPr/>
      </p:sp>
      <p:sp>
        <p:nvSpPr>
          <p:cNvPr id="4" name="Text Placeholder 3">
            <a:extLst>
              <a:ext uri="{FF2B5EF4-FFF2-40B4-BE49-F238E27FC236}">
                <a16:creationId xmlns:a16="http://schemas.microsoft.com/office/drawing/2014/main" id="{E6AAEA84-74E4-4D08-91DA-6A9FC9F1B2E8}"/>
              </a:ext>
            </a:extLst>
          </p:cNvPr>
          <p:cNvSpPr>
            <a:spLocks noGrp="1"/>
          </p:cNvSpPr>
          <p:nvPr>
            <p:ph type="body" sz="quarter" idx="12"/>
          </p:nvPr>
        </p:nvSpPr>
        <p:spPr/>
        <p:txBody>
          <a:bodyPr/>
          <a:lstStyle/>
          <a:p>
            <a:r>
              <a:rPr lang="en-US" b="1">
                <a:ea typeface="Roboto Light"/>
              </a:rPr>
              <a:t>1. Introducing our Easy </a:t>
            </a:r>
            <a:r>
              <a:rPr lang="en-US" b="1" err="1">
                <a:ea typeface="Roboto Light"/>
              </a:rPr>
              <a:t>eComm</a:t>
            </a:r>
            <a:r>
              <a:rPr lang="en-US" b="1">
                <a:ea typeface="Roboto Light"/>
              </a:rPr>
              <a:t> End to End Model</a:t>
            </a:r>
          </a:p>
        </p:txBody>
      </p:sp>
    </p:spTree>
    <p:extLst>
      <p:ext uri="{BB962C8B-B14F-4D97-AF65-F5344CB8AC3E}">
        <p14:creationId xmlns:p14="http://schemas.microsoft.com/office/powerpoint/2010/main" val="147285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A1825-086F-45D4-A36D-A936D7AA02D6}"/>
              </a:ext>
            </a:extLst>
          </p:cNvPr>
          <p:cNvSpPr>
            <a:spLocks noGrp="1"/>
          </p:cNvSpPr>
          <p:nvPr>
            <p:ph type="title"/>
          </p:nvPr>
        </p:nvSpPr>
        <p:spPr/>
        <p:txBody>
          <a:bodyPr>
            <a:normAutofit/>
          </a:bodyPr>
          <a:lstStyle/>
          <a:p>
            <a:r>
              <a:rPr lang="en-US"/>
              <a:t>Your Journey with Hellmann</a:t>
            </a:r>
            <a:br>
              <a:rPr lang="en-US"/>
            </a:br>
            <a:r>
              <a:rPr lang="en-US" sz="1800"/>
              <a:t>Executing an e-fulfillment market entry strategy with a phased approach</a:t>
            </a:r>
            <a:endParaRPr lang="de-DE"/>
          </a:p>
        </p:txBody>
      </p:sp>
      <p:sp>
        <p:nvSpPr>
          <p:cNvPr id="3" name="Foliennummernplatzhalter 2">
            <a:extLst>
              <a:ext uri="{FF2B5EF4-FFF2-40B4-BE49-F238E27FC236}">
                <a16:creationId xmlns:a16="http://schemas.microsoft.com/office/drawing/2014/main" id="{F4D48F05-670B-48DC-A037-4C480010C700}"/>
              </a:ext>
            </a:extLst>
          </p:cNvPr>
          <p:cNvSpPr>
            <a:spLocks noGrp="1"/>
          </p:cNvSpPr>
          <p:nvPr>
            <p:ph type="sldNum" sz="quarter" idx="10"/>
          </p:nvPr>
        </p:nvSpPr>
        <p:spPr/>
        <p:txBody>
          <a:bodyPr/>
          <a:lstStyle/>
          <a:p>
            <a:fld id="{A04BEB4F-8CE1-4F18-986F-6CE0A0BE9470}" type="slidenum">
              <a:rPr lang="de-DE" smtClean="0"/>
              <a:pPr/>
              <a:t>6</a:t>
            </a:fld>
            <a:endParaRPr lang="de-DE"/>
          </a:p>
        </p:txBody>
      </p:sp>
      <p:pic>
        <p:nvPicPr>
          <p:cNvPr id="11" name="Bildplatzhalter 10" descr="Ein Bild, das Text enthält.&#10;&#10;Automatisch generierte Beschreibung">
            <a:extLst>
              <a:ext uri="{FF2B5EF4-FFF2-40B4-BE49-F238E27FC236}">
                <a16:creationId xmlns:a16="http://schemas.microsoft.com/office/drawing/2014/main" id="{6D27B57E-DBCD-4F21-88E3-23CC5952468A}"/>
              </a:ext>
            </a:extLst>
          </p:cNvPr>
          <p:cNvPicPr>
            <a:picLocks noGrp="1" noChangeAspect="1"/>
          </p:cNvPicPr>
          <p:nvPr>
            <p:ph type="pic" sz="quarter" idx="37"/>
          </p:nvPr>
        </p:nvPicPr>
        <p:blipFill>
          <a:blip r:embed="rId3">
            <a:extLst>
              <a:ext uri="{28A0092B-C50C-407E-A947-70E740481C1C}">
                <a14:useLocalDpi xmlns:a14="http://schemas.microsoft.com/office/drawing/2010/main" val="0"/>
              </a:ext>
            </a:extLst>
          </a:blip>
          <a:srcRect l="6935" r="6935"/>
          <a:stretch>
            <a:fillRect/>
          </a:stretch>
        </p:blipFill>
        <p:spPr/>
      </p:pic>
      <p:sp>
        <p:nvSpPr>
          <p:cNvPr id="5" name="Textplatzhalter 4">
            <a:extLst>
              <a:ext uri="{FF2B5EF4-FFF2-40B4-BE49-F238E27FC236}">
                <a16:creationId xmlns:a16="http://schemas.microsoft.com/office/drawing/2014/main" id="{7A269E36-574A-4879-BF6E-17E0803B1095}"/>
              </a:ext>
            </a:extLst>
          </p:cNvPr>
          <p:cNvSpPr>
            <a:spLocks noGrp="1"/>
          </p:cNvSpPr>
          <p:nvPr>
            <p:ph type="body" sz="quarter" idx="38"/>
          </p:nvPr>
        </p:nvSpPr>
        <p:spPr/>
        <p:txBody>
          <a:bodyPr>
            <a:normAutofit lnSpcReduction="10000"/>
          </a:bodyPr>
          <a:lstStyle/>
          <a:p>
            <a:r>
              <a:rPr lang="en-US">
                <a:solidFill>
                  <a:schemeClr val="accent1"/>
                </a:solidFill>
                <a:latin typeface="+mj-lt"/>
              </a:rPr>
              <a:t>	2-3 weeks</a:t>
            </a:r>
          </a:p>
          <a:p>
            <a:r>
              <a:rPr lang="en-US">
                <a:ea typeface="Roboto Light italic"/>
              </a:rPr>
              <a:t>International fulfillment from origin including customs, final mile, returns and consolidated returns to origin</a:t>
            </a:r>
            <a:endParaRPr lang="de-DE">
              <a:ea typeface="Roboto Light italic"/>
            </a:endParaRPr>
          </a:p>
        </p:txBody>
      </p:sp>
      <p:sp>
        <p:nvSpPr>
          <p:cNvPr id="7" name="Textplatzhalter 6">
            <a:extLst>
              <a:ext uri="{FF2B5EF4-FFF2-40B4-BE49-F238E27FC236}">
                <a16:creationId xmlns:a16="http://schemas.microsoft.com/office/drawing/2014/main" id="{91E12AA9-CEA1-4C06-BDA8-69DE7A8FEF02}"/>
              </a:ext>
            </a:extLst>
          </p:cNvPr>
          <p:cNvSpPr>
            <a:spLocks noGrp="1"/>
          </p:cNvSpPr>
          <p:nvPr>
            <p:ph type="body" sz="quarter" idx="36"/>
          </p:nvPr>
        </p:nvSpPr>
        <p:spPr/>
        <p:txBody>
          <a:bodyPr>
            <a:normAutofit/>
          </a:bodyPr>
          <a:lstStyle/>
          <a:p>
            <a:r>
              <a:rPr lang="en-US" sz="1600">
                <a:solidFill>
                  <a:schemeClr val="accent1"/>
                </a:solidFill>
                <a:latin typeface="+mj-lt"/>
              </a:rPr>
              <a:t>	2-3 months</a:t>
            </a:r>
          </a:p>
          <a:p>
            <a:r>
              <a:rPr lang="en-US">
                <a:ea typeface="Roboto Light italic"/>
              </a:rPr>
              <a:t>International returns center based in the USA with option of picking from </a:t>
            </a:r>
            <a:r>
              <a:rPr lang="en-US" u="sng">
                <a:ea typeface="Roboto Light italic"/>
              </a:rPr>
              <a:t>returns</a:t>
            </a:r>
            <a:endParaRPr lang="de-DE" u="sng">
              <a:ea typeface="Roboto Light italic"/>
            </a:endParaRPr>
          </a:p>
        </p:txBody>
      </p:sp>
      <p:pic>
        <p:nvPicPr>
          <p:cNvPr id="19" name="Bildplatzhalter 18">
            <a:extLst>
              <a:ext uri="{FF2B5EF4-FFF2-40B4-BE49-F238E27FC236}">
                <a16:creationId xmlns:a16="http://schemas.microsoft.com/office/drawing/2014/main" id="{C669C6D2-2C50-414A-BD07-93674D859CF9}"/>
              </a:ext>
            </a:extLst>
          </p:cNvPr>
          <p:cNvPicPr>
            <a:picLocks noGrp="1" noChangeAspect="1"/>
          </p:cNvPicPr>
          <p:nvPr>
            <p:ph type="pic" sz="quarter" idx="39"/>
          </p:nvPr>
        </p:nvPicPr>
        <p:blipFill rotWithShape="1">
          <a:blip r:embed="rId4">
            <a:extLst>
              <a:ext uri="{28A0092B-C50C-407E-A947-70E740481C1C}">
                <a14:useLocalDpi xmlns:a14="http://schemas.microsoft.com/office/drawing/2010/main" val="0"/>
              </a:ext>
            </a:extLst>
          </a:blip>
          <a:srcRect/>
          <a:stretch/>
        </p:blipFill>
        <p:spPr>
          <a:xfrm>
            <a:off x="8217112" y="1975610"/>
            <a:ext cx="3158933" cy="1862159"/>
          </a:xfrm>
        </p:spPr>
      </p:pic>
      <p:sp>
        <p:nvSpPr>
          <p:cNvPr id="9" name="Textplatzhalter 8">
            <a:extLst>
              <a:ext uri="{FF2B5EF4-FFF2-40B4-BE49-F238E27FC236}">
                <a16:creationId xmlns:a16="http://schemas.microsoft.com/office/drawing/2014/main" id="{0D0BBA46-9914-4E50-8D12-4C02F80DCF47}"/>
              </a:ext>
            </a:extLst>
          </p:cNvPr>
          <p:cNvSpPr>
            <a:spLocks noGrp="1"/>
          </p:cNvSpPr>
          <p:nvPr>
            <p:ph type="body" sz="quarter" idx="40"/>
          </p:nvPr>
        </p:nvSpPr>
        <p:spPr/>
        <p:txBody>
          <a:bodyPr/>
          <a:lstStyle/>
          <a:p>
            <a:pPr lvl="0"/>
            <a:r>
              <a:rPr lang="en-US" sz="1500">
                <a:solidFill>
                  <a:srgbClr val="3C5B7B"/>
                </a:solidFill>
                <a:latin typeface="Univia Pro"/>
              </a:rPr>
              <a:t>	6-9 months</a:t>
            </a:r>
          </a:p>
          <a:p>
            <a:pPr lvl="0"/>
            <a:r>
              <a:rPr lang="en-US">
                <a:solidFill>
                  <a:srgbClr val="343A3F"/>
                </a:solidFill>
                <a:ea typeface="Roboto Light italic"/>
              </a:rPr>
              <a:t>In-market fulfillment located in the optimal location</a:t>
            </a:r>
            <a:endParaRPr lang="de-DE" sz="2400">
              <a:ea typeface="Roboto Light italic"/>
            </a:endParaRPr>
          </a:p>
        </p:txBody>
      </p:sp>
      <p:pic>
        <p:nvPicPr>
          <p:cNvPr id="17" name="Bildplatzhalter 16">
            <a:extLst>
              <a:ext uri="{FF2B5EF4-FFF2-40B4-BE49-F238E27FC236}">
                <a16:creationId xmlns:a16="http://schemas.microsoft.com/office/drawing/2014/main" id="{DA69E096-E5D9-49CC-BC50-CF78B9FF3B36}"/>
              </a:ext>
            </a:extLst>
          </p:cNvPr>
          <p:cNvPicPr>
            <a:picLocks noGrp="1" noChangeAspect="1"/>
          </p:cNvPicPr>
          <p:nvPr>
            <p:ph type="pic" sz="quarter" idx="35"/>
          </p:nvPr>
        </p:nvPicPr>
        <p:blipFill>
          <a:blip r:embed="rId5">
            <a:extLst>
              <a:ext uri="{28A0092B-C50C-407E-A947-70E740481C1C}">
                <a14:useLocalDpi xmlns:a14="http://schemas.microsoft.com/office/drawing/2010/main" val="0"/>
              </a:ext>
            </a:extLst>
          </a:blip>
          <a:srcRect l="14" r="14"/>
          <a:stretch>
            <a:fillRect/>
          </a:stretch>
        </p:blipFill>
        <p:spPr/>
      </p:pic>
      <p:grpSp>
        <p:nvGrpSpPr>
          <p:cNvPr id="24" name="Gruppieren 23">
            <a:extLst>
              <a:ext uri="{FF2B5EF4-FFF2-40B4-BE49-F238E27FC236}">
                <a16:creationId xmlns:a16="http://schemas.microsoft.com/office/drawing/2014/main" id="{AE62F380-23FF-42C6-A1D8-AAEDCECCB820}"/>
              </a:ext>
            </a:extLst>
          </p:cNvPr>
          <p:cNvGrpSpPr/>
          <p:nvPr/>
        </p:nvGrpSpPr>
        <p:grpSpPr>
          <a:xfrm>
            <a:off x="5753903" y="2623440"/>
            <a:ext cx="684190" cy="684190"/>
            <a:chOff x="5753905" y="2678135"/>
            <a:chExt cx="684190" cy="684190"/>
          </a:xfrm>
          <a:effectLst>
            <a:outerShdw blurRad="228600" sx="106000" sy="106000" algn="ctr" rotWithShape="0">
              <a:prstClr val="black">
                <a:alpha val="40000"/>
              </a:prstClr>
            </a:outerShdw>
          </a:effectLst>
        </p:grpSpPr>
        <p:sp>
          <p:nvSpPr>
            <p:cNvPr id="22" name="Freihandform: Form 21">
              <a:extLst>
                <a:ext uri="{FF2B5EF4-FFF2-40B4-BE49-F238E27FC236}">
                  <a16:creationId xmlns:a16="http://schemas.microsoft.com/office/drawing/2014/main" id="{075DF055-3828-41C1-8C5D-51070AB9EFCE}"/>
                </a:ext>
              </a:extLst>
            </p:cNvPr>
            <p:cNvSpPr/>
            <p:nvPr/>
          </p:nvSpPr>
          <p:spPr>
            <a:xfrm>
              <a:off x="5753905" y="2678135"/>
              <a:ext cx="684190" cy="684190"/>
            </a:xfrm>
            <a:custGeom>
              <a:avLst/>
              <a:gdLst>
                <a:gd name="connsiteX0" fmla="*/ 609600 w 1219200"/>
                <a:gd name="connsiteY0" fmla="*/ 181296 h 1219200"/>
                <a:gd name="connsiteX1" fmla="*/ 181296 w 1219200"/>
                <a:gd name="connsiteY1" fmla="*/ 609600 h 1219200"/>
                <a:gd name="connsiteX2" fmla="*/ 609600 w 1219200"/>
                <a:gd name="connsiteY2" fmla="*/ 1037904 h 1219200"/>
                <a:gd name="connsiteX3" fmla="*/ 1037904 w 1219200"/>
                <a:gd name="connsiteY3" fmla="*/ 609600 h 1219200"/>
                <a:gd name="connsiteX4" fmla="*/ 609600 w 1219200"/>
                <a:gd name="connsiteY4" fmla="*/ 181296 h 1219200"/>
                <a:gd name="connsiteX5" fmla="*/ 609600 w 1219200"/>
                <a:gd name="connsiteY5" fmla="*/ 0 h 1219200"/>
                <a:gd name="connsiteX6" fmla="*/ 1219200 w 1219200"/>
                <a:gd name="connsiteY6" fmla="*/ 609600 h 1219200"/>
                <a:gd name="connsiteX7" fmla="*/ 609600 w 1219200"/>
                <a:gd name="connsiteY7" fmla="*/ 1219200 h 1219200"/>
                <a:gd name="connsiteX8" fmla="*/ 0 w 1219200"/>
                <a:gd name="connsiteY8" fmla="*/ 609600 h 1219200"/>
                <a:gd name="connsiteX9" fmla="*/ 609600 w 1219200"/>
                <a:gd name="connsiteY9"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81296"/>
                  </a:moveTo>
                  <a:cubicBezTo>
                    <a:pt x="373054" y="181296"/>
                    <a:pt x="181296" y="373054"/>
                    <a:pt x="181296" y="609600"/>
                  </a:cubicBezTo>
                  <a:cubicBezTo>
                    <a:pt x="181296" y="846146"/>
                    <a:pt x="373054" y="1037904"/>
                    <a:pt x="609600" y="1037904"/>
                  </a:cubicBezTo>
                  <a:cubicBezTo>
                    <a:pt x="846146" y="1037904"/>
                    <a:pt x="1037904" y="846146"/>
                    <a:pt x="1037904" y="609600"/>
                  </a:cubicBezTo>
                  <a:cubicBezTo>
                    <a:pt x="1037904" y="373054"/>
                    <a:pt x="846146" y="181296"/>
                    <a:pt x="609600" y="181296"/>
                  </a:cubicBezTo>
                  <a:close/>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F769D420-00F7-4340-A90D-BDAE8BB45050}"/>
                </a:ext>
              </a:extLst>
            </p:cNvPr>
            <p:cNvSpPr txBox="1"/>
            <p:nvPr/>
          </p:nvSpPr>
          <p:spPr>
            <a:xfrm>
              <a:off x="5897251" y="2758620"/>
              <a:ext cx="399468" cy="523220"/>
            </a:xfrm>
            <a:prstGeom prst="rect">
              <a:avLst/>
            </a:prstGeom>
            <a:noFill/>
          </p:spPr>
          <p:txBody>
            <a:bodyPr wrap="none" rtlCol="0">
              <a:spAutoFit/>
            </a:bodyPr>
            <a:lstStyle/>
            <a:p>
              <a:pPr algn="l"/>
              <a:r>
                <a:rPr lang="de-DE" sz="2800">
                  <a:solidFill>
                    <a:schemeClr val="bg1"/>
                  </a:solidFill>
                  <a:latin typeface="+mj-lt"/>
                </a:rPr>
                <a:t>II</a:t>
              </a:r>
            </a:p>
          </p:txBody>
        </p:sp>
      </p:grpSp>
      <p:grpSp>
        <p:nvGrpSpPr>
          <p:cNvPr id="25" name="Gruppieren 24">
            <a:extLst>
              <a:ext uri="{FF2B5EF4-FFF2-40B4-BE49-F238E27FC236}">
                <a16:creationId xmlns:a16="http://schemas.microsoft.com/office/drawing/2014/main" id="{FC5707B4-6C0D-4A54-821E-9C6DB7D36A1D}"/>
              </a:ext>
            </a:extLst>
          </p:cNvPr>
          <p:cNvGrpSpPr/>
          <p:nvPr/>
        </p:nvGrpSpPr>
        <p:grpSpPr>
          <a:xfrm>
            <a:off x="2053323" y="2623440"/>
            <a:ext cx="684190" cy="684190"/>
            <a:chOff x="5753905" y="2678135"/>
            <a:chExt cx="684190" cy="684190"/>
          </a:xfrm>
          <a:effectLst>
            <a:outerShdw blurRad="228600" sx="106000" sy="106000" algn="ctr" rotWithShape="0">
              <a:prstClr val="black">
                <a:alpha val="40000"/>
              </a:prstClr>
            </a:outerShdw>
          </a:effectLst>
        </p:grpSpPr>
        <p:sp>
          <p:nvSpPr>
            <p:cNvPr id="26" name="Freihandform: Form 25">
              <a:extLst>
                <a:ext uri="{FF2B5EF4-FFF2-40B4-BE49-F238E27FC236}">
                  <a16:creationId xmlns:a16="http://schemas.microsoft.com/office/drawing/2014/main" id="{26DC695C-4285-433B-870F-99AAAFB52990}"/>
                </a:ext>
              </a:extLst>
            </p:cNvPr>
            <p:cNvSpPr/>
            <p:nvPr/>
          </p:nvSpPr>
          <p:spPr>
            <a:xfrm>
              <a:off x="5753905" y="2678135"/>
              <a:ext cx="684190" cy="684190"/>
            </a:xfrm>
            <a:custGeom>
              <a:avLst/>
              <a:gdLst>
                <a:gd name="connsiteX0" fmla="*/ 609600 w 1219200"/>
                <a:gd name="connsiteY0" fmla="*/ 181296 h 1219200"/>
                <a:gd name="connsiteX1" fmla="*/ 181296 w 1219200"/>
                <a:gd name="connsiteY1" fmla="*/ 609600 h 1219200"/>
                <a:gd name="connsiteX2" fmla="*/ 609600 w 1219200"/>
                <a:gd name="connsiteY2" fmla="*/ 1037904 h 1219200"/>
                <a:gd name="connsiteX3" fmla="*/ 1037904 w 1219200"/>
                <a:gd name="connsiteY3" fmla="*/ 609600 h 1219200"/>
                <a:gd name="connsiteX4" fmla="*/ 609600 w 1219200"/>
                <a:gd name="connsiteY4" fmla="*/ 181296 h 1219200"/>
                <a:gd name="connsiteX5" fmla="*/ 609600 w 1219200"/>
                <a:gd name="connsiteY5" fmla="*/ 0 h 1219200"/>
                <a:gd name="connsiteX6" fmla="*/ 1219200 w 1219200"/>
                <a:gd name="connsiteY6" fmla="*/ 609600 h 1219200"/>
                <a:gd name="connsiteX7" fmla="*/ 609600 w 1219200"/>
                <a:gd name="connsiteY7" fmla="*/ 1219200 h 1219200"/>
                <a:gd name="connsiteX8" fmla="*/ 0 w 1219200"/>
                <a:gd name="connsiteY8" fmla="*/ 609600 h 1219200"/>
                <a:gd name="connsiteX9" fmla="*/ 609600 w 1219200"/>
                <a:gd name="connsiteY9"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81296"/>
                  </a:moveTo>
                  <a:cubicBezTo>
                    <a:pt x="373054" y="181296"/>
                    <a:pt x="181296" y="373054"/>
                    <a:pt x="181296" y="609600"/>
                  </a:cubicBezTo>
                  <a:cubicBezTo>
                    <a:pt x="181296" y="846146"/>
                    <a:pt x="373054" y="1037904"/>
                    <a:pt x="609600" y="1037904"/>
                  </a:cubicBezTo>
                  <a:cubicBezTo>
                    <a:pt x="846146" y="1037904"/>
                    <a:pt x="1037904" y="846146"/>
                    <a:pt x="1037904" y="609600"/>
                  </a:cubicBezTo>
                  <a:cubicBezTo>
                    <a:pt x="1037904" y="373054"/>
                    <a:pt x="846146" y="181296"/>
                    <a:pt x="609600" y="181296"/>
                  </a:cubicBezTo>
                  <a:close/>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784FF1EC-2869-4837-B713-ABCA55201F3C}"/>
                </a:ext>
              </a:extLst>
            </p:cNvPr>
            <p:cNvSpPr txBox="1"/>
            <p:nvPr/>
          </p:nvSpPr>
          <p:spPr>
            <a:xfrm>
              <a:off x="5916301" y="2758620"/>
              <a:ext cx="292068" cy="523220"/>
            </a:xfrm>
            <a:prstGeom prst="rect">
              <a:avLst/>
            </a:prstGeom>
            <a:noFill/>
          </p:spPr>
          <p:txBody>
            <a:bodyPr wrap="none" rtlCol="0">
              <a:spAutoFit/>
            </a:bodyPr>
            <a:lstStyle/>
            <a:p>
              <a:pPr algn="l"/>
              <a:r>
                <a:rPr lang="de-DE" sz="2800">
                  <a:solidFill>
                    <a:schemeClr val="bg1"/>
                  </a:solidFill>
                  <a:latin typeface="+mj-lt"/>
                </a:rPr>
                <a:t>I</a:t>
              </a:r>
            </a:p>
          </p:txBody>
        </p:sp>
      </p:grpSp>
      <p:grpSp>
        <p:nvGrpSpPr>
          <p:cNvPr id="28" name="Gruppieren 27">
            <a:extLst>
              <a:ext uri="{FF2B5EF4-FFF2-40B4-BE49-F238E27FC236}">
                <a16:creationId xmlns:a16="http://schemas.microsoft.com/office/drawing/2014/main" id="{3C768600-352D-4D68-8FCA-C2AA41834F6F}"/>
              </a:ext>
            </a:extLst>
          </p:cNvPr>
          <p:cNvGrpSpPr/>
          <p:nvPr/>
        </p:nvGrpSpPr>
        <p:grpSpPr>
          <a:xfrm>
            <a:off x="9454483" y="2623440"/>
            <a:ext cx="684190" cy="684190"/>
            <a:chOff x="5753905" y="2678135"/>
            <a:chExt cx="684190" cy="684190"/>
          </a:xfrm>
          <a:effectLst>
            <a:outerShdw blurRad="228600" sx="106000" sy="106000" algn="ctr" rotWithShape="0">
              <a:prstClr val="black">
                <a:alpha val="40000"/>
              </a:prstClr>
            </a:outerShdw>
          </a:effectLst>
        </p:grpSpPr>
        <p:sp>
          <p:nvSpPr>
            <p:cNvPr id="29" name="Freihandform: Form 28">
              <a:extLst>
                <a:ext uri="{FF2B5EF4-FFF2-40B4-BE49-F238E27FC236}">
                  <a16:creationId xmlns:a16="http://schemas.microsoft.com/office/drawing/2014/main" id="{84442012-5ECD-4E67-A501-45B075E3AF1F}"/>
                </a:ext>
              </a:extLst>
            </p:cNvPr>
            <p:cNvSpPr/>
            <p:nvPr/>
          </p:nvSpPr>
          <p:spPr>
            <a:xfrm>
              <a:off x="5753905" y="2678135"/>
              <a:ext cx="684190" cy="684190"/>
            </a:xfrm>
            <a:custGeom>
              <a:avLst/>
              <a:gdLst>
                <a:gd name="connsiteX0" fmla="*/ 609600 w 1219200"/>
                <a:gd name="connsiteY0" fmla="*/ 181296 h 1219200"/>
                <a:gd name="connsiteX1" fmla="*/ 181296 w 1219200"/>
                <a:gd name="connsiteY1" fmla="*/ 609600 h 1219200"/>
                <a:gd name="connsiteX2" fmla="*/ 609600 w 1219200"/>
                <a:gd name="connsiteY2" fmla="*/ 1037904 h 1219200"/>
                <a:gd name="connsiteX3" fmla="*/ 1037904 w 1219200"/>
                <a:gd name="connsiteY3" fmla="*/ 609600 h 1219200"/>
                <a:gd name="connsiteX4" fmla="*/ 609600 w 1219200"/>
                <a:gd name="connsiteY4" fmla="*/ 181296 h 1219200"/>
                <a:gd name="connsiteX5" fmla="*/ 609600 w 1219200"/>
                <a:gd name="connsiteY5" fmla="*/ 0 h 1219200"/>
                <a:gd name="connsiteX6" fmla="*/ 1219200 w 1219200"/>
                <a:gd name="connsiteY6" fmla="*/ 609600 h 1219200"/>
                <a:gd name="connsiteX7" fmla="*/ 609600 w 1219200"/>
                <a:gd name="connsiteY7" fmla="*/ 1219200 h 1219200"/>
                <a:gd name="connsiteX8" fmla="*/ 0 w 1219200"/>
                <a:gd name="connsiteY8" fmla="*/ 609600 h 1219200"/>
                <a:gd name="connsiteX9" fmla="*/ 609600 w 1219200"/>
                <a:gd name="connsiteY9"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81296"/>
                  </a:moveTo>
                  <a:cubicBezTo>
                    <a:pt x="373054" y="181296"/>
                    <a:pt x="181296" y="373054"/>
                    <a:pt x="181296" y="609600"/>
                  </a:cubicBezTo>
                  <a:cubicBezTo>
                    <a:pt x="181296" y="846146"/>
                    <a:pt x="373054" y="1037904"/>
                    <a:pt x="609600" y="1037904"/>
                  </a:cubicBezTo>
                  <a:cubicBezTo>
                    <a:pt x="846146" y="1037904"/>
                    <a:pt x="1037904" y="846146"/>
                    <a:pt x="1037904" y="609600"/>
                  </a:cubicBezTo>
                  <a:cubicBezTo>
                    <a:pt x="1037904" y="373054"/>
                    <a:pt x="846146" y="181296"/>
                    <a:pt x="609600" y="181296"/>
                  </a:cubicBezTo>
                  <a:close/>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2A84229F-E9B0-4E84-9D0F-67752196BD7A}"/>
                </a:ext>
              </a:extLst>
            </p:cNvPr>
            <p:cNvSpPr txBox="1"/>
            <p:nvPr/>
          </p:nvSpPr>
          <p:spPr>
            <a:xfrm>
              <a:off x="5838562" y="2758620"/>
              <a:ext cx="506870" cy="523220"/>
            </a:xfrm>
            <a:prstGeom prst="rect">
              <a:avLst/>
            </a:prstGeom>
            <a:noFill/>
          </p:spPr>
          <p:txBody>
            <a:bodyPr wrap="none" rtlCol="0">
              <a:spAutoFit/>
            </a:bodyPr>
            <a:lstStyle/>
            <a:p>
              <a:pPr algn="l"/>
              <a:r>
                <a:rPr lang="de-DE" sz="2800">
                  <a:solidFill>
                    <a:schemeClr val="bg1"/>
                  </a:solidFill>
                  <a:latin typeface="+mj-lt"/>
                </a:rPr>
                <a:t>III</a:t>
              </a:r>
            </a:p>
          </p:txBody>
        </p:sp>
      </p:grpSp>
      <p:pic>
        <p:nvPicPr>
          <p:cNvPr id="6" name="Graphic 5" descr="Clock with solid fill">
            <a:extLst>
              <a:ext uri="{FF2B5EF4-FFF2-40B4-BE49-F238E27FC236}">
                <a16:creationId xmlns:a16="http://schemas.microsoft.com/office/drawing/2014/main" id="{52561E85-DF2D-4A52-BF71-B711F271BE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89186" y="4060831"/>
            <a:ext cx="211134" cy="211134"/>
          </a:xfrm>
          <a:prstGeom prst="rect">
            <a:avLst/>
          </a:prstGeom>
        </p:spPr>
      </p:pic>
      <p:pic>
        <p:nvPicPr>
          <p:cNvPr id="21" name="Graphic 20" descr="Clock with solid fill">
            <a:extLst>
              <a:ext uri="{FF2B5EF4-FFF2-40B4-BE49-F238E27FC236}">
                <a16:creationId xmlns:a16="http://schemas.microsoft.com/office/drawing/2014/main" id="{4A75FBCE-918D-4EB7-A43B-B1444570F2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5998" y="4060831"/>
            <a:ext cx="211134" cy="211134"/>
          </a:xfrm>
          <a:prstGeom prst="rect">
            <a:avLst/>
          </a:prstGeom>
        </p:spPr>
      </p:pic>
      <p:pic>
        <p:nvPicPr>
          <p:cNvPr id="31" name="Graphic 30" descr="Clock with solid fill">
            <a:extLst>
              <a:ext uri="{FF2B5EF4-FFF2-40B4-BE49-F238E27FC236}">
                <a16:creationId xmlns:a16="http://schemas.microsoft.com/office/drawing/2014/main" id="{03E5020D-5D1C-460E-B090-0CF01E7B23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92575" y="4060831"/>
            <a:ext cx="211134" cy="211134"/>
          </a:xfrm>
          <a:prstGeom prst="rect">
            <a:avLst/>
          </a:prstGeom>
        </p:spPr>
      </p:pic>
    </p:spTree>
    <p:extLst>
      <p:ext uri="{BB962C8B-B14F-4D97-AF65-F5344CB8AC3E}">
        <p14:creationId xmlns:p14="http://schemas.microsoft.com/office/powerpoint/2010/main" val="343945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0-#ppt_w/2"/>
                                          </p:val>
                                        </p:tav>
                                        <p:tav tm="100000">
                                          <p:val>
                                            <p:strVal val="#ppt_x"/>
                                          </p:val>
                                        </p:tav>
                                      </p:tavLst>
                                    </p:anim>
                                    <p:anim calcmode="lin" valueType="num">
                                      <p:cBhvr additive="base">
                                        <p:cTn id="16" dur="10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0-#ppt_w/2"/>
                                          </p:val>
                                        </p:tav>
                                        <p:tav tm="100000">
                                          <p:val>
                                            <p:strVal val="#ppt_x"/>
                                          </p:val>
                                        </p:tav>
                                      </p:tavLst>
                                    </p:anim>
                                    <p:anim calcmode="lin" valueType="num">
                                      <p:cBhvr additive="base">
                                        <p:cTn id="28" dur="10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0-#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75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75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0-#ppt_w/2"/>
                                          </p:val>
                                        </p:tav>
                                        <p:tav tm="100000">
                                          <p:val>
                                            <p:strVal val="#ppt_x"/>
                                          </p:val>
                                        </p:tav>
                                      </p:tavLst>
                                    </p:anim>
                                    <p:anim calcmode="lin" valueType="num">
                                      <p:cBhvr additive="base">
                                        <p:cTn id="40" dur="10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75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0-#ppt_w/2"/>
                                          </p:val>
                                        </p:tav>
                                        <p:tav tm="100000">
                                          <p:val>
                                            <p:strVal val="#ppt_x"/>
                                          </p:val>
                                        </p:tav>
                                      </p:tavLst>
                                    </p:anim>
                                    <p:anim calcmode="lin" valueType="num">
                                      <p:cBhvr additive="base">
                                        <p:cTn id="4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16C92-87CD-43E8-93A4-BB95DB1B0F42}"/>
              </a:ext>
            </a:extLst>
          </p:cNvPr>
          <p:cNvSpPr>
            <a:spLocks noGrp="1"/>
          </p:cNvSpPr>
          <p:nvPr>
            <p:ph type="sldNum" sz="quarter" idx="10"/>
          </p:nvPr>
        </p:nvSpPr>
        <p:spPr/>
        <p:txBody>
          <a:bodyPr/>
          <a:lstStyle/>
          <a:p>
            <a:fld id="{A04BEB4F-8CE1-4F18-986F-6CE0A0BE9470}" type="slidenum">
              <a:rPr lang="de-DE" smtClean="0"/>
              <a:pPr/>
              <a:t>7</a:t>
            </a:fld>
            <a:endParaRPr lang="de-DE"/>
          </a:p>
        </p:txBody>
      </p:sp>
      <p:sp>
        <p:nvSpPr>
          <p:cNvPr id="3" name="Picture Placeholder 2">
            <a:extLst>
              <a:ext uri="{FF2B5EF4-FFF2-40B4-BE49-F238E27FC236}">
                <a16:creationId xmlns:a16="http://schemas.microsoft.com/office/drawing/2014/main" id="{8877FED5-DE40-45F4-86B3-E4BA82477C06}"/>
              </a:ext>
            </a:extLst>
          </p:cNvPr>
          <p:cNvSpPr>
            <a:spLocks noGrp="1"/>
          </p:cNvSpPr>
          <p:nvPr>
            <p:ph type="pic" sz="quarter" idx="11"/>
          </p:nvPr>
        </p:nvSpPr>
        <p:spPr/>
      </p:sp>
      <p:sp>
        <p:nvSpPr>
          <p:cNvPr id="4" name="Text Placeholder 3">
            <a:extLst>
              <a:ext uri="{FF2B5EF4-FFF2-40B4-BE49-F238E27FC236}">
                <a16:creationId xmlns:a16="http://schemas.microsoft.com/office/drawing/2014/main" id="{E6AAEA84-74E4-4D08-91DA-6A9FC9F1B2E8}"/>
              </a:ext>
            </a:extLst>
          </p:cNvPr>
          <p:cNvSpPr>
            <a:spLocks noGrp="1"/>
          </p:cNvSpPr>
          <p:nvPr>
            <p:ph type="body" sz="quarter" idx="12"/>
          </p:nvPr>
        </p:nvSpPr>
        <p:spPr/>
        <p:txBody>
          <a:bodyPr/>
          <a:lstStyle/>
          <a:p>
            <a:r>
              <a:rPr lang="en-US" b="1">
                <a:ea typeface="Roboto Light"/>
              </a:rPr>
              <a:t>2. Easy </a:t>
            </a:r>
            <a:r>
              <a:rPr lang="en-US" b="1" err="1">
                <a:ea typeface="Roboto Light"/>
              </a:rPr>
              <a:t>eComm</a:t>
            </a:r>
            <a:r>
              <a:rPr lang="en-US" b="1">
                <a:ea typeface="Roboto Light"/>
              </a:rPr>
              <a:t>: Phase I</a:t>
            </a:r>
          </a:p>
        </p:txBody>
      </p:sp>
    </p:spTree>
    <p:extLst>
      <p:ext uri="{BB962C8B-B14F-4D97-AF65-F5344CB8AC3E}">
        <p14:creationId xmlns:p14="http://schemas.microsoft.com/office/powerpoint/2010/main" val="3610535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403043-7C29-4E9F-B92A-DE42EBAF99DC}"/>
              </a:ext>
            </a:extLst>
          </p:cNvPr>
          <p:cNvSpPr>
            <a:spLocks noGrp="1"/>
          </p:cNvSpPr>
          <p:nvPr>
            <p:ph type="title"/>
          </p:nvPr>
        </p:nvSpPr>
        <p:spPr/>
        <p:txBody>
          <a:bodyPr>
            <a:normAutofit/>
          </a:bodyPr>
          <a:lstStyle/>
          <a:p>
            <a:r>
              <a:rPr lang="en-US"/>
              <a:t>Phased Approach</a:t>
            </a:r>
            <a:br>
              <a:rPr lang="en-US"/>
            </a:br>
            <a:r>
              <a:rPr lang="en-US" sz="1800"/>
              <a:t>International fulfilment from origin</a:t>
            </a:r>
            <a:endParaRPr lang="de-DE"/>
          </a:p>
        </p:txBody>
      </p:sp>
      <p:sp>
        <p:nvSpPr>
          <p:cNvPr id="3" name="Foliennummernplatzhalter 2">
            <a:extLst>
              <a:ext uri="{FF2B5EF4-FFF2-40B4-BE49-F238E27FC236}">
                <a16:creationId xmlns:a16="http://schemas.microsoft.com/office/drawing/2014/main" id="{5AD3BD11-5EC0-4C36-B4EC-96840E1D9BBF}"/>
              </a:ext>
            </a:extLst>
          </p:cNvPr>
          <p:cNvSpPr>
            <a:spLocks noGrp="1"/>
          </p:cNvSpPr>
          <p:nvPr>
            <p:ph type="sldNum" sz="quarter" idx="10"/>
          </p:nvPr>
        </p:nvSpPr>
        <p:spPr/>
        <p:txBody>
          <a:bodyPr/>
          <a:lstStyle/>
          <a:p>
            <a:fld id="{A04BEB4F-8CE1-4F18-986F-6CE0A0BE9470}" type="slidenum">
              <a:rPr lang="de-DE" smtClean="0"/>
              <a:pPr/>
              <a:t>8</a:t>
            </a:fld>
            <a:endParaRPr lang="de-DE"/>
          </a:p>
        </p:txBody>
      </p:sp>
      <p:sp>
        <p:nvSpPr>
          <p:cNvPr id="4" name="Textplatzhalter 3">
            <a:extLst>
              <a:ext uri="{FF2B5EF4-FFF2-40B4-BE49-F238E27FC236}">
                <a16:creationId xmlns:a16="http://schemas.microsoft.com/office/drawing/2014/main" id="{F3F0FE89-1BA2-47A8-9BAF-B3752A4B85E8}"/>
              </a:ext>
            </a:extLst>
          </p:cNvPr>
          <p:cNvSpPr>
            <a:spLocks noGrp="1"/>
          </p:cNvSpPr>
          <p:nvPr>
            <p:ph type="body" sz="quarter" idx="4294967295"/>
          </p:nvPr>
        </p:nvSpPr>
        <p:spPr>
          <a:xfrm>
            <a:off x="815975" y="1979613"/>
            <a:ext cx="5188585" cy="4338637"/>
          </a:xfrm>
        </p:spPr>
        <p:txBody>
          <a:bodyPr vert="horz" lIns="0" tIns="0" rIns="0" bIns="0" rtlCol="0" anchor="t">
            <a:normAutofit/>
          </a:bodyPr>
          <a:lstStyle/>
          <a:p>
            <a:pPr marL="285750" indent="-285750">
              <a:buFont typeface="Arial"/>
              <a:buChar char="•"/>
            </a:pPr>
            <a:r>
              <a:rPr lang="en-US" dirty="0">
                <a:ea typeface="Roboto Light"/>
              </a:rPr>
              <a:t>Example: dress HAM - JFK</a:t>
            </a:r>
            <a:endParaRPr lang="en-US" dirty="0"/>
          </a:p>
          <a:p>
            <a:r>
              <a:rPr lang="en-US" dirty="0"/>
              <a:t>Customs entry process following type 86 informal entry </a:t>
            </a:r>
          </a:p>
          <a:p>
            <a:r>
              <a:rPr lang="en-US" dirty="0"/>
              <a:t>Education for documentation set-up (commercial invoice, entry format, etc.) and registration as Importer of Record </a:t>
            </a:r>
          </a:p>
          <a:p>
            <a:r>
              <a:rPr lang="en-US" dirty="0"/>
              <a:t>Injection into final delivery utilizing a customized solution based on customer concentration </a:t>
            </a:r>
            <a:endParaRPr lang="en-US" dirty="0">
              <a:solidFill>
                <a:srgbClr val="343A3F"/>
              </a:solidFill>
              <a:latin typeface="Roboto Light"/>
              <a:ea typeface="Roboto Light"/>
            </a:endParaRPr>
          </a:p>
          <a:p>
            <a:pPr marL="0" indent="0">
              <a:buNone/>
            </a:pPr>
            <a:r>
              <a:rPr lang="en-US" dirty="0">
                <a:solidFill>
                  <a:schemeClr val="accent1"/>
                </a:solidFill>
                <a:latin typeface="Roboto Bold"/>
                <a:ea typeface="Roboto Bold"/>
              </a:rPr>
              <a:t>Overall implementation timeline is just 2-3 weeks</a:t>
            </a:r>
            <a:endParaRPr lang="en-US" dirty="0">
              <a:solidFill>
                <a:schemeClr val="accent1"/>
              </a:solidFill>
            </a:endParaRPr>
          </a:p>
          <a:p>
            <a:endParaRPr lang="en-US" dirty="0"/>
          </a:p>
          <a:p>
            <a:endParaRPr lang="de-DE" dirty="0"/>
          </a:p>
        </p:txBody>
      </p:sp>
      <p:pic>
        <p:nvPicPr>
          <p:cNvPr id="9" name="Picture 4">
            <a:extLst>
              <a:ext uri="{FF2B5EF4-FFF2-40B4-BE49-F238E27FC236}">
                <a16:creationId xmlns:a16="http://schemas.microsoft.com/office/drawing/2014/main" id="{EF51BA40-45BB-4CFC-96E5-6F6D168C97A6}"/>
              </a:ext>
            </a:extLst>
          </p:cNvPr>
          <p:cNvPicPr>
            <a:picLocks noChangeAspect="1"/>
          </p:cNvPicPr>
          <p:nvPr/>
        </p:nvPicPr>
        <p:blipFill>
          <a:blip r:embed="rId2"/>
          <a:stretch>
            <a:fillRect/>
          </a:stretch>
        </p:blipFill>
        <p:spPr>
          <a:xfrm>
            <a:off x="6096000" y="1979613"/>
            <a:ext cx="5457825" cy="3048000"/>
          </a:xfrm>
          <a:prstGeom prst="rect">
            <a:avLst/>
          </a:prstGeom>
        </p:spPr>
      </p:pic>
      <p:pic>
        <p:nvPicPr>
          <p:cNvPr id="16" name="Grafik 15">
            <a:extLst>
              <a:ext uri="{FF2B5EF4-FFF2-40B4-BE49-F238E27FC236}">
                <a16:creationId xmlns:a16="http://schemas.microsoft.com/office/drawing/2014/main" id="{E4949603-DCBD-4E83-AA0A-67D6D5F972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8933" y="4973489"/>
            <a:ext cx="691996" cy="572908"/>
          </a:xfrm>
          <a:prstGeom prst="rect">
            <a:avLst/>
          </a:prstGeom>
        </p:spPr>
      </p:pic>
      <p:pic>
        <p:nvPicPr>
          <p:cNvPr id="19" name="Grafik 18">
            <a:extLst>
              <a:ext uri="{FF2B5EF4-FFF2-40B4-BE49-F238E27FC236}">
                <a16:creationId xmlns:a16="http://schemas.microsoft.com/office/drawing/2014/main" id="{166A3BAB-23D6-4D30-9DD6-CE286673B5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0541" y="5092577"/>
            <a:ext cx="965576" cy="334733"/>
          </a:xfrm>
          <a:prstGeom prst="rect">
            <a:avLst/>
          </a:prstGeom>
        </p:spPr>
      </p:pic>
      <p:pic>
        <p:nvPicPr>
          <p:cNvPr id="21" name="Grafik 20">
            <a:extLst>
              <a:ext uri="{FF2B5EF4-FFF2-40B4-BE49-F238E27FC236}">
                <a16:creationId xmlns:a16="http://schemas.microsoft.com/office/drawing/2014/main" id="{F99DF237-7C4D-41ED-9463-5BC355672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9672" y="4887016"/>
            <a:ext cx="863257" cy="745854"/>
          </a:xfrm>
          <a:prstGeom prst="rect">
            <a:avLst/>
          </a:prstGeom>
        </p:spPr>
      </p:pic>
      <p:pic>
        <p:nvPicPr>
          <p:cNvPr id="22" name="Grafik 21">
            <a:extLst>
              <a:ext uri="{FF2B5EF4-FFF2-40B4-BE49-F238E27FC236}">
                <a16:creationId xmlns:a16="http://schemas.microsoft.com/office/drawing/2014/main" id="{A3AE2D3C-7866-4945-9EEB-8EEA4662C6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05863" y="4930252"/>
            <a:ext cx="684038" cy="659382"/>
          </a:xfrm>
          <a:prstGeom prst="rect">
            <a:avLst/>
          </a:prstGeom>
        </p:spPr>
      </p:pic>
      <p:pic>
        <p:nvPicPr>
          <p:cNvPr id="14" name="Grafik 19">
            <a:extLst>
              <a:ext uri="{FF2B5EF4-FFF2-40B4-BE49-F238E27FC236}">
                <a16:creationId xmlns:a16="http://schemas.microsoft.com/office/drawing/2014/main" id="{70A90692-349B-44C3-946E-7F965C95D715}"/>
              </a:ext>
            </a:extLst>
          </p:cNvPr>
          <p:cNvPicPr/>
          <p:nvPr/>
        </p:nvPicPr>
        <p:blipFill>
          <a:blip r:embed="rId11">
            <a:extLst>
              <a:ext uri="{96DAC541-7B7A-43D3-8B79-37D633B846F1}">
                <asvg:svgBlip xmlns:asvg="http://schemas.microsoft.com/office/drawing/2016/SVG/main" r:embed="rId12"/>
              </a:ext>
            </a:extLst>
          </a:blip>
          <a:stretch>
            <a:fillRect/>
          </a:stretch>
        </p:blipFill>
        <p:spPr>
          <a:xfrm>
            <a:off x="8501751" y="4973489"/>
            <a:ext cx="498454" cy="616145"/>
          </a:xfrm>
          <a:prstGeom prst="rect">
            <a:avLst/>
          </a:prstGeom>
        </p:spPr>
      </p:pic>
      <p:pic>
        <p:nvPicPr>
          <p:cNvPr id="15" name="Graphic 11" descr="Tag with solid fill">
            <a:extLst>
              <a:ext uri="{FF2B5EF4-FFF2-40B4-BE49-F238E27FC236}">
                <a16:creationId xmlns:a16="http://schemas.microsoft.com/office/drawing/2014/main" id="{78764371-3059-49AF-A94E-B3273458279B}"/>
              </a:ext>
            </a:extLst>
          </p:cNvPr>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1287656">
            <a:off x="8859264" y="5075840"/>
            <a:ext cx="99998" cy="102426"/>
          </a:xfrm>
          <a:prstGeom prst="rect">
            <a:avLst/>
          </a:prstGeom>
        </p:spPr>
      </p:pic>
    </p:spTree>
    <p:extLst>
      <p:ext uri="{BB962C8B-B14F-4D97-AF65-F5344CB8AC3E}">
        <p14:creationId xmlns:p14="http://schemas.microsoft.com/office/powerpoint/2010/main" val="227812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1+#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1+#ppt_w/2"/>
                                          </p:val>
                                        </p:tav>
                                        <p:tav tm="100000">
                                          <p:val>
                                            <p:strVal val="#ppt_x"/>
                                          </p:val>
                                        </p:tav>
                                      </p:tavLst>
                                    </p:anim>
                                    <p:anim calcmode="lin" valueType="num">
                                      <p:cBhvr additive="base">
                                        <p:cTn id="28" dur="10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5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02DED-ECBF-4732-95F8-99EF725F52F4}"/>
              </a:ext>
            </a:extLst>
          </p:cNvPr>
          <p:cNvSpPr>
            <a:spLocks noGrp="1"/>
          </p:cNvSpPr>
          <p:nvPr>
            <p:ph type="title"/>
          </p:nvPr>
        </p:nvSpPr>
        <p:spPr>
          <a:xfrm>
            <a:off x="815953" y="733402"/>
            <a:ext cx="5619682" cy="1370606"/>
          </a:xfrm>
        </p:spPr>
        <p:txBody>
          <a:bodyPr>
            <a:normAutofit/>
          </a:bodyPr>
          <a:lstStyle/>
          <a:p>
            <a:r>
              <a:rPr lang="en-US"/>
              <a:t>Type 86 Customs Entry</a:t>
            </a:r>
            <a:br>
              <a:rPr lang="en-US"/>
            </a:br>
            <a:r>
              <a:rPr lang="en-US" sz="1800"/>
              <a:t>Saves time and money for customers looking to enter the US Market</a:t>
            </a:r>
            <a:endParaRPr lang="de-DE" sz="2000"/>
          </a:p>
        </p:txBody>
      </p:sp>
      <p:sp>
        <p:nvSpPr>
          <p:cNvPr id="3" name="Foliennummernplatzhalter 2">
            <a:extLst>
              <a:ext uri="{FF2B5EF4-FFF2-40B4-BE49-F238E27FC236}">
                <a16:creationId xmlns:a16="http://schemas.microsoft.com/office/drawing/2014/main" id="{1E1A7C6B-A318-47AC-B8C0-7B33D2F9328C}"/>
              </a:ext>
            </a:extLst>
          </p:cNvPr>
          <p:cNvSpPr>
            <a:spLocks noGrp="1"/>
          </p:cNvSpPr>
          <p:nvPr>
            <p:ph type="sldNum" sz="quarter" idx="10"/>
          </p:nvPr>
        </p:nvSpPr>
        <p:spPr/>
        <p:txBody>
          <a:bodyPr/>
          <a:lstStyle/>
          <a:p>
            <a:fld id="{A04BEB4F-8CE1-4F18-986F-6CE0A0BE9470}" type="slidenum">
              <a:rPr lang="de-DE" smtClean="0"/>
              <a:pPr/>
              <a:t>9</a:t>
            </a:fld>
            <a:endParaRPr lang="de-DE"/>
          </a:p>
        </p:txBody>
      </p:sp>
      <p:sp>
        <p:nvSpPr>
          <p:cNvPr id="4" name="Textplatzhalter 3">
            <a:extLst>
              <a:ext uri="{FF2B5EF4-FFF2-40B4-BE49-F238E27FC236}">
                <a16:creationId xmlns:a16="http://schemas.microsoft.com/office/drawing/2014/main" id="{4EFFE4F8-5B0D-4AA2-82DB-547096E2E741}"/>
              </a:ext>
            </a:extLst>
          </p:cNvPr>
          <p:cNvSpPr>
            <a:spLocks noGrp="1"/>
          </p:cNvSpPr>
          <p:nvPr>
            <p:ph type="body" sz="quarter" idx="11"/>
          </p:nvPr>
        </p:nvSpPr>
        <p:spPr>
          <a:xfrm>
            <a:off x="815952" y="2334896"/>
            <a:ext cx="5079752" cy="1875880"/>
          </a:xfrm>
        </p:spPr>
        <p:txBody>
          <a:bodyPr vert="horz" lIns="0" tIns="0" rIns="0" bIns="0" rtlCol="0" anchor="t">
            <a:noAutofit/>
          </a:bodyPr>
          <a:lstStyle/>
          <a:p>
            <a:r>
              <a:rPr lang="en-US" sz="1600" dirty="0"/>
              <a:t>Global e-commerce has drastically increased the number of international shipments </a:t>
            </a:r>
          </a:p>
          <a:p>
            <a:r>
              <a:rPr lang="en-US" sz="1600" dirty="0"/>
              <a:t>Entry Type 86, is a </a:t>
            </a:r>
            <a:r>
              <a:rPr lang="en-US" sz="1600" dirty="0">
                <a:solidFill>
                  <a:schemeClr val="accent1"/>
                </a:solidFill>
                <a:latin typeface="Roboto Bold"/>
                <a:ea typeface="Roboto Bold"/>
              </a:rPr>
              <a:t>new customs entry </a:t>
            </a:r>
            <a:r>
              <a:rPr lang="en-US" sz="1600" dirty="0"/>
              <a:t>type for imports with a de minimis value of &lt; $800 intended to help Customs and Border Protection (CBP) manage the flow of goods, creating greater visibility while improving border protection, import security, and safety</a:t>
            </a:r>
          </a:p>
          <a:p>
            <a:pPr marL="0" indent="0">
              <a:buNone/>
            </a:pPr>
            <a:endParaRPr lang="en-US" sz="1600" dirty="0"/>
          </a:p>
        </p:txBody>
      </p:sp>
      <p:pic>
        <p:nvPicPr>
          <p:cNvPr id="8" name="Bildplatzhalter 7" descr="Ein Bild, das Text, Wassersport, schwimmend enthält.&#10;&#10;Automatisch generierte Beschreibung">
            <a:extLst>
              <a:ext uri="{FF2B5EF4-FFF2-40B4-BE49-F238E27FC236}">
                <a16:creationId xmlns:a16="http://schemas.microsoft.com/office/drawing/2014/main" id="{4B13470E-C690-4FA0-B0CD-CDB3DA167FA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930" r="4930"/>
          <a:stretch>
            <a:fillRect/>
          </a:stretch>
        </p:blipFill>
        <p:spPr/>
      </p:pic>
      <p:sp>
        <p:nvSpPr>
          <p:cNvPr id="7" name="Textplatzhalter 3">
            <a:extLst>
              <a:ext uri="{FF2B5EF4-FFF2-40B4-BE49-F238E27FC236}">
                <a16:creationId xmlns:a16="http://schemas.microsoft.com/office/drawing/2014/main" id="{1CBE4158-DD01-4CF2-BA96-28CFADA20BAA}"/>
              </a:ext>
            </a:extLst>
          </p:cNvPr>
          <p:cNvSpPr txBox="1">
            <a:spLocks/>
          </p:cNvSpPr>
          <p:nvPr/>
        </p:nvSpPr>
        <p:spPr>
          <a:xfrm>
            <a:off x="1902907" y="5557030"/>
            <a:ext cx="7230769" cy="1135136"/>
          </a:xfrm>
          <a:prstGeom prst="rect">
            <a:avLst/>
          </a:prstGeom>
        </p:spPr>
        <p:txBody>
          <a:bodyPr vert="horz" lIns="0" tIns="0" rIns="0" bIns="0" rtlCol="0" anchor="t">
            <a:normAutofit/>
          </a:bodyPr>
          <a:lstStyle>
            <a:lvl1pPr marL="266700" marR="0" indent="-266700"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1pPr>
            <a:lvl2pPr marL="630238" marR="0" indent="-268288"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2pPr>
            <a:lvl3pPr marL="990600" marR="0" indent="-274638"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3pPr>
            <a:lvl4pPr marL="1343025" marR="0" indent="-263525"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4pPr>
            <a:lvl5pPr marL="1704975" marR="0" indent="-271463"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ea typeface="Roboto Light"/>
            </a:endParaRPr>
          </a:p>
        </p:txBody>
      </p:sp>
      <p:sp>
        <p:nvSpPr>
          <p:cNvPr id="9" name="Textplatzhalter 3">
            <a:extLst>
              <a:ext uri="{FF2B5EF4-FFF2-40B4-BE49-F238E27FC236}">
                <a16:creationId xmlns:a16="http://schemas.microsoft.com/office/drawing/2014/main" id="{F26A5433-3377-4445-B3B6-1B2C68105DED}"/>
              </a:ext>
            </a:extLst>
          </p:cNvPr>
          <p:cNvSpPr txBox="1">
            <a:spLocks/>
          </p:cNvSpPr>
          <p:nvPr/>
        </p:nvSpPr>
        <p:spPr>
          <a:xfrm>
            <a:off x="1902906" y="5498007"/>
            <a:ext cx="7230769" cy="1135136"/>
          </a:xfrm>
          <a:prstGeom prst="rect">
            <a:avLst/>
          </a:prstGeom>
        </p:spPr>
        <p:txBody>
          <a:bodyPr vert="horz" lIns="0" tIns="0" rIns="0" bIns="0" rtlCol="0" anchor="t">
            <a:normAutofit/>
          </a:bodyPr>
          <a:lstStyle>
            <a:lvl1pPr marL="266700" marR="0" indent="-266700"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1pPr>
            <a:lvl2pPr marL="630238" marR="0" indent="-268288"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2pPr>
            <a:lvl3pPr marL="990600" marR="0" indent="-274638"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3pPr>
            <a:lvl4pPr marL="1343025" marR="0" indent="-263525"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4pPr>
            <a:lvl5pPr marL="1704975" marR="0" indent="-271463" algn="l" defTabSz="1644650" rtl="0" eaLnBrk="0" fontAlgn="base" latinLnBrk="0" hangingPunct="0">
              <a:lnSpc>
                <a:spcPct val="130000"/>
              </a:lnSpc>
              <a:spcBef>
                <a:spcPct val="0"/>
              </a:spcBef>
              <a:spcAft>
                <a:spcPts val="1200"/>
              </a:spcAft>
              <a:buClr>
                <a:srgbClr val="004C99"/>
              </a:buClr>
              <a:buSzPct val="120000"/>
              <a:buFontTx/>
              <a:buBlip>
                <a:blip r:embed="rId3"/>
              </a:buBlip>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1500" dirty="0"/>
              <a:t>When imported under this designation, importers (shippers, purchasers, or designated customs brokers) are </a:t>
            </a:r>
            <a:r>
              <a:rPr lang="en-US" sz="1500" dirty="0">
                <a:solidFill>
                  <a:schemeClr val="accent1"/>
                </a:solidFill>
                <a:latin typeface="Roboto Bold"/>
                <a:ea typeface="Roboto Bold"/>
              </a:rPr>
              <a:t>not required to file for formal entry </a:t>
            </a:r>
            <a:r>
              <a:rPr lang="en-US" sz="1500" dirty="0"/>
              <a:t>(saving time) of their goods into the US, </a:t>
            </a:r>
            <a:r>
              <a:rPr lang="en-US" sz="1500" dirty="0">
                <a:solidFill>
                  <a:schemeClr val="accent1"/>
                </a:solidFill>
                <a:latin typeface="Roboto Bold"/>
                <a:ea typeface="Roboto Bold"/>
              </a:rPr>
              <a:t>or to pay taxes and duties </a:t>
            </a:r>
            <a:r>
              <a:rPr lang="en-US" sz="1500" dirty="0"/>
              <a:t>(saving money)</a:t>
            </a:r>
            <a:endParaRPr lang="en-US" sz="1500" dirty="0">
              <a:ea typeface="Roboto Light"/>
            </a:endParaRPr>
          </a:p>
        </p:txBody>
      </p:sp>
    </p:spTree>
    <p:extLst>
      <p:ext uri="{BB962C8B-B14F-4D97-AF65-F5344CB8AC3E}">
        <p14:creationId xmlns:p14="http://schemas.microsoft.com/office/powerpoint/2010/main" val="21039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nodePh="1">
                                  <p:stCondLst>
                                    <p:cond delay="25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theme/theme1.xml><?xml version="1.0" encoding="utf-8"?>
<a:theme xmlns:a="http://schemas.openxmlformats.org/drawingml/2006/main" name="Master Navigator_Standard Slides">
  <a:themeElements>
    <a:clrScheme name="Hellmann Colors">
      <a:dk1>
        <a:srgbClr val="343A3F"/>
      </a:dk1>
      <a:lt1>
        <a:srgbClr val="FFFFFF"/>
      </a:lt1>
      <a:dk2>
        <a:srgbClr val="004C99"/>
      </a:dk2>
      <a:lt2>
        <a:srgbClr val="FFFFFF"/>
      </a:lt2>
      <a:accent1>
        <a:srgbClr val="3C5B7B"/>
      </a:accent1>
      <a:accent2>
        <a:srgbClr val="7C8AA4"/>
      </a:accent2>
      <a:accent3>
        <a:srgbClr val="BCC0CF"/>
      </a:accent3>
      <a:accent4>
        <a:srgbClr val="004C99"/>
      </a:accent4>
      <a:accent5>
        <a:srgbClr val="4C82B8"/>
      </a:accent5>
      <a:accent6>
        <a:srgbClr val="99B7D6"/>
      </a:accent6>
      <a:hlink>
        <a:srgbClr val="004C99"/>
      </a:hlink>
      <a:folHlink>
        <a:srgbClr val="B1BDCA"/>
      </a:folHlink>
    </a:clrScheme>
    <a:fontScheme name="Hellmann Fonts">
      <a:majorFont>
        <a:latin typeface="Univia Pr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Navigator_Big Picture Slides">
  <a:themeElements>
    <a:clrScheme name="Hellmann Colors">
      <a:dk1>
        <a:srgbClr val="343A3F"/>
      </a:dk1>
      <a:lt1>
        <a:srgbClr val="FFFFFF"/>
      </a:lt1>
      <a:dk2>
        <a:srgbClr val="004C99"/>
      </a:dk2>
      <a:lt2>
        <a:srgbClr val="FFFFFF"/>
      </a:lt2>
      <a:accent1>
        <a:srgbClr val="3C5B7B"/>
      </a:accent1>
      <a:accent2>
        <a:srgbClr val="7C8AA4"/>
      </a:accent2>
      <a:accent3>
        <a:srgbClr val="BCC0CF"/>
      </a:accent3>
      <a:accent4>
        <a:srgbClr val="004C99"/>
      </a:accent4>
      <a:accent5>
        <a:srgbClr val="4C82B8"/>
      </a:accent5>
      <a:accent6>
        <a:srgbClr val="99B7D6"/>
      </a:accent6>
      <a:hlink>
        <a:srgbClr val="004C99"/>
      </a:hlink>
      <a:folHlink>
        <a:srgbClr val="B1BDCA"/>
      </a:folHlink>
    </a:clrScheme>
    <a:fontScheme name="Hellmann Fonts">
      <a:majorFont>
        <a:latin typeface="Univia Pr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Navigator_Special Slides">
  <a:themeElements>
    <a:clrScheme name="Hellmann Colors">
      <a:dk1>
        <a:srgbClr val="343A3F"/>
      </a:dk1>
      <a:lt1>
        <a:srgbClr val="FFFFFF"/>
      </a:lt1>
      <a:dk2>
        <a:srgbClr val="004C99"/>
      </a:dk2>
      <a:lt2>
        <a:srgbClr val="FFFFFF"/>
      </a:lt2>
      <a:accent1>
        <a:srgbClr val="3C5B7B"/>
      </a:accent1>
      <a:accent2>
        <a:srgbClr val="7C8AA4"/>
      </a:accent2>
      <a:accent3>
        <a:srgbClr val="BCC0CF"/>
      </a:accent3>
      <a:accent4>
        <a:srgbClr val="004C99"/>
      </a:accent4>
      <a:accent5>
        <a:srgbClr val="4C82B8"/>
      </a:accent5>
      <a:accent6>
        <a:srgbClr val="99B7D6"/>
      </a:accent6>
      <a:hlink>
        <a:srgbClr val="004C99"/>
      </a:hlink>
      <a:folHlink>
        <a:srgbClr val="B1BDCA"/>
      </a:folHlink>
    </a:clrScheme>
    <a:fontScheme name="Hellmann Fonts">
      <a:majorFont>
        <a:latin typeface="Univia Pr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Navigator_confidential">
  <a:themeElements>
    <a:clrScheme name="Hellmann Colors">
      <a:dk1>
        <a:srgbClr val="343A3F"/>
      </a:dk1>
      <a:lt1>
        <a:srgbClr val="FFFFFF"/>
      </a:lt1>
      <a:dk2>
        <a:srgbClr val="004C99"/>
      </a:dk2>
      <a:lt2>
        <a:srgbClr val="FFFFFF"/>
      </a:lt2>
      <a:accent1>
        <a:srgbClr val="3C5B7B"/>
      </a:accent1>
      <a:accent2>
        <a:srgbClr val="7C8AA4"/>
      </a:accent2>
      <a:accent3>
        <a:srgbClr val="BCC0CF"/>
      </a:accent3>
      <a:accent4>
        <a:srgbClr val="004C99"/>
      </a:accent4>
      <a:accent5>
        <a:srgbClr val="4C82B8"/>
      </a:accent5>
      <a:accent6>
        <a:srgbClr val="99B7D6"/>
      </a:accent6>
      <a:hlink>
        <a:srgbClr val="004C99"/>
      </a:hlink>
      <a:folHlink>
        <a:srgbClr val="B1BDCA"/>
      </a:folHlink>
    </a:clrScheme>
    <a:fontScheme name="Hellmann Fonts">
      <a:majorFont>
        <a:latin typeface="Univia Pr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6094E0B979F847ADCA6CB65C703690" ma:contentTypeVersion="10" ma:contentTypeDescription="Create a new document." ma:contentTypeScope="" ma:versionID="41d9fa59bd2126430978cdb32b70462c">
  <xsd:schema xmlns:xsd="http://www.w3.org/2001/XMLSchema" xmlns:xs="http://www.w3.org/2001/XMLSchema" xmlns:p="http://schemas.microsoft.com/office/2006/metadata/properties" xmlns:ns2="5ed44d6c-653a-4e7f-ab7f-a4d374cabc86" xmlns:ns3="4439cfc3-be1c-43da-a12f-b2a2e258ae3d" targetNamespace="http://schemas.microsoft.com/office/2006/metadata/properties" ma:root="true" ma:fieldsID="d15bcde0741fded3687c1efc5cf42755" ns2:_="" ns3:_="">
    <xsd:import namespace="5ed44d6c-653a-4e7f-ab7f-a4d374cabc86"/>
    <xsd:import namespace="4439cfc3-be1c-43da-a12f-b2a2e258ae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d44d6c-653a-4e7f-ab7f-a4d374cabc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39cfc3-be1c-43da-a12f-b2a2e258ae3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439cfc3-be1c-43da-a12f-b2a2e258ae3d">
      <UserInfo>
        <DisplayName>GRP-US eCommerce Solution Members</DisplayName>
        <AccountId>7</AccountId>
        <AccountType/>
      </UserInfo>
      <UserInfo>
        <DisplayName>Frank Asta</DisplayName>
        <AccountId>102</AccountId>
        <AccountType/>
      </UserInfo>
      <UserInfo>
        <DisplayName>Richard MacLaren</DisplayName>
        <AccountId>38</AccountId>
        <AccountType/>
      </UserInfo>
      <UserInfo>
        <DisplayName>Moritz Behrens</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ABDFBA-89B6-4FF6-AB0D-18395D59C350}">
  <ds:schemaRefs>
    <ds:schemaRef ds:uri="4439cfc3-be1c-43da-a12f-b2a2e258ae3d"/>
    <ds:schemaRef ds:uri="5ed44d6c-653a-4e7f-ab7f-a4d374cabc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00D696-B4F1-4520-B64C-FE835C087326}">
  <ds:schemaRef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elements/1.1/"/>
    <ds:schemaRef ds:uri="4439cfc3-be1c-43da-a12f-b2a2e258ae3d"/>
    <ds:schemaRef ds:uri="http://purl.org/dc/dcmitype/"/>
    <ds:schemaRef ds:uri="5ed44d6c-653a-4e7f-ab7f-a4d374cabc86"/>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9C33A16-9D3A-4250-A9CF-D949E23EF4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Widescreen</PresentationFormat>
  <Paragraphs>141</Paragraphs>
  <Slides>18</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Arial</vt:lpstr>
      <vt:lpstr>Calibri</vt:lpstr>
      <vt:lpstr>Roboto Bold</vt:lpstr>
      <vt:lpstr>Roboto Light</vt:lpstr>
      <vt:lpstr>Roboto Medium</vt:lpstr>
      <vt:lpstr>Univia Pro</vt:lpstr>
      <vt:lpstr>Wingdings</vt:lpstr>
      <vt:lpstr>Master Navigator_Standard Slides</vt:lpstr>
      <vt:lpstr>Master Navigator_Big Picture Slides</vt:lpstr>
      <vt:lpstr>Master Navigator_Special Slides</vt:lpstr>
      <vt:lpstr>Master Navigator_confidential</vt:lpstr>
      <vt:lpstr>Easy eComm US market entry made simple!</vt:lpstr>
      <vt:lpstr>PowerPoint Presentation</vt:lpstr>
      <vt:lpstr>Meet your team!</vt:lpstr>
      <vt:lpstr>PowerPoint Presentation</vt:lpstr>
      <vt:lpstr>PowerPoint Presentation</vt:lpstr>
      <vt:lpstr>Your Journey with Hellmann Executing an e-fulfillment market entry strategy with a phased approach</vt:lpstr>
      <vt:lpstr>PowerPoint Presentation</vt:lpstr>
      <vt:lpstr>Phased Approach International fulfilment from origin</vt:lpstr>
      <vt:lpstr>Type 86 Customs Entry Saves time and money for customers looking to enter the US Market</vt:lpstr>
      <vt:lpstr>Type 86 Customs Entry How it works</vt:lpstr>
      <vt:lpstr>Final Mile Injection Getting the order to your end customer</vt:lpstr>
      <vt:lpstr>Return Logistics</vt:lpstr>
      <vt:lpstr>End-to-End Model</vt:lpstr>
      <vt:lpstr>PowerPoint Presentation</vt:lpstr>
      <vt:lpstr>Easy eComm: Phase II International Returns Consolidation Center</vt:lpstr>
      <vt:lpstr>PowerPoint Presentation</vt:lpstr>
      <vt:lpstr>Outlook - Easy eComm: Phase III Establishing your own US Distribution Center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Moritz Behrens</dc:creator>
  <cp:lastModifiedBy>Christof Tiemeyer</cp:lastModifiedBy>
  <cp:revision>3</cp:revision>
  <dcterms:created xsi:type="dcterms:W3CDTF">2021-05-05T12:27:41Z</dcterms:created>
  <dcterms:modified xsi:type="dcterms:W3CDTF">2022-02-03T07:41:08Z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0x010100646094E0B979F847ADCA6CB65C703690</vt:lpwstr>
  </property>
</Properties>
</file>